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315" r:id="rId2"/>
    <p:sldId id="316" r:id="rId3"/>
    <p:sldId id="313" r:id="rId4"/>
    <p:sldId id="258" r:id="rId5"/>
    <p:sldId id="290" r:id="rId6"/>
    <p:sldId id="308" r:id="rId7"/>
    <p:sldId id="261" r:id="rId8"/>
    <p:sldId id="266" r:id="rId9"/>
    <p:sldId id="275" r:id="rId10"/>
    <p:sldId id="309" r:id="rId11"/>
    <p:sldId id="263" r:id="rId12"/>
    <p:sldId id="273" r:id="rId13"/>
    <p:sldId id="310" r:id="rId14"/>
    <p:sldId id="264" r:id="rId15"/>
    <p:sldId id="265" r:id="rId16"/>
    <p:sldId id="274" r:id="rId17"/>
    <p:sldId id="311" r:id="rId18"/>
    <p:sldId id="292" r:id="rId19"/>
    <p:sldId id="293" r:id="rId20"/>
    <p:sldId id="312" r:id="rId21"/>
    <p:sldId id="295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ttitude" id="{EB8CCAD4-9336-4F0D-8EB3-11365081A5AA}">
          <p14:sldIdLst>
            <p14:sldId id="315"/>
            <p14:sldId id="316"/>
            <p14:sldId id="313"/>
            <p14:sldId id="258"/>
            <p14:sldId id="290"/>
            <p14:sldId id="308"/>
            <p14:sldId id="261"/>
            <p14:sldId id="266"/>
            <p14:sldId id="275"/>
            <p14:sldId id="309"/>
            <p14:sldId id="263"/>
            <p14:sldId id="273"/>
            <p14:sldId id="310"/>
            <p14:sldId id="264"/>
            <p14:sldId id="265"/>
            <p14:sldId id="274"/>
            <p14:sldId id="311"/>
            <p14:sldId id="292"/>
            <p14:sldId id="293"/>
            <p14:sldId id="312"/>
            <p14:sldId id="295"/>
            <p14:sldId id="317"/>
            <p14:sldId id="318"/>
          </p14:sldIdLst>
        </p14:section>
        <p14:section name="Foundation Values" id="{F77DA60F-66F9-47E2-98E9-74D476EB5A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3E18-D9CD-4EBE-9C63-86C164887C9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03DFE29-9BD7-4E6F-ABBC-118979CB4FB0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Ethics &amp; Human Interface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5D673D9-3BB0-4CE0-945C-35F44780B93B}" type="parTrans" cxnId="{BB1FDBE2-6D53-4945-B43D-73E7D596CF31}">
      <dgm:prSet/>
      <dgm:spPr/>
      <dgm:t>
        <a:bodyPr/>
        <a:lstStyle/>
        <a:p>
          <a:endParaRPr lang="en-US"/>
        </a:p>
      </dgm:t>
    </dgm:pt>
    <dgm:pt modelId="{55041953-426E-4CA1-90F0-96220D78621D}" type="sibTrans" cxnId="{BB1FDBE2-6D53-4945-B43D-73E7D596CF31}">
      <dgm:prSet/>
      <dgm:spPr/>
      <dgm:t>
        <a:bodyPr/>
        <a:lstStyle/>
        <a:p>
          <a:endParaRPr lang="en-US"/>
        </a:p>
      </dgm:t>
    </dgm:pt>
    <dgm:pt modelId="{079905F0-103A-45B3-81BB-A235C4A54C01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Emotional Intelligence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5506E650-E365-4D64-AEFC-28D3A0504EE2}" type="parTrans" cxnId="{67881DE6-0AD4-46FA-BE1B-B3CA880BD84C}">
      <dgm:prSet/>
      <dgm:spPr/>
      <dgm:t>
        <a:bodyPr/>
        <a:lstStyle/>
        <a:p>
          <a:endParaRPr lang="en-US"/>
        </a:p>
      </dgm:t>
    </dgm:pt>
    <dgm:pt modelId="{920B9E50-A2CF-48DF-A7A8-A1C1C60216BA}" type="sibTrans" cxnId="{67881DE6-0AD4-46FA-BE1B-B3CA880BD84C}">
      <dgm:prSet/>
      <dgm:spPr/>
      <dgm:t>
        <a:bodyPr/>
        <a:lstStyle/>
        <a:p>
          <a:endParaRPr lang="en-US"/>
        </a:p>
      </dgm:t>
    </dgm:pt>
    <dgm:pt modelId="{CCD1112D-271B-4371-8196-DE44810D66F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Case Studies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8D70B40-6AF4-4D03-AE46-CA51C8DC2E3A}" type="parTrans" cxnId="{13B16AA3-51F7-43E9-8766-C3E9608BAA9B}">
      <dgm:prSet/>
      <dgm:spPr/>
      <dgm:t>
        <a:bodyPr/>
        <a:lstStyle/>
        <a:p>
          <a:endParaRPr lang="en-US"/>
        </a:p>
      </dgm:t>
    </dgm:pt>
    <dgm:pt modelId="{9817F13E-F8F3-4E4D-9C02-73BFF1DD1C24}" type="sibTrans" cxnId="{13B16AA3-51F7-43E9-8766-C3E9608BAA9B}">
      <dgm:prSet/>
      <dgm:spPr/>
      <dgm:t>
        <a:bodyPr/>
        <a:lstStyle/>
        <a:p>
          <a:endParaRPr lang="en-US"/>
        </a:p>
      </dgm:t>
    </dgm:pt>
    <dgm:pt modelId="{0A75B6D2-BFB9-4B39-91C3-AA0305F9DF7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Attitude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9932965-CF5B-4921-A7C8-A92410210900}" type="parTrans" cxnId="{0476B5D5-CF15-4DE6-ACE8-53B3DE7C7EDD}">
      <dgm:prSet/>
      <dgm:spPr/>
      <dgm:t>
        <a:bodyPr/>
        <a:lstStyle/>
        <a:p>
          <a:endParaRPr lang="en-US"/>
        </a:p>
      </dgm:t>
    </dgm:pt>
    <dgm:pt modelId="{AAA50F16-C097-4EFD-9B79-1EDAA62AB254}" type="sibTrans" cxnId="{0476B5D5-CF15-4DE6-ACE8-53B3DE7C7EDD}">
      <dgm:prSet/>
      <dgm:spPr/>
      <dgm:t>
        <a:bodyPr/>
        <a:lstStyle/>
        <a:p>
          <a:endParaRPr lang="en-US"/>
        </a:p>
      </dgm:t>
    </dgm:pt>
    <dgm:pt modelId="{9F4630FE-A4FE-4071-A0C3-5E15FE686BC0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Aptitude &amp; Foundation of CS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A733314-76F8-4D72-9172-84D287275385}" type="parTrans" cxnId="{53205B49-D0F8-4697-9AF8-D3F332375A50}">
      <dgm:prSet/>
      <dgm:spPr/>
      <dgm:t>
        <a:bodyPr/>
        <a:lstStyle/>
        <a:p>
          <a:endParaRPr lang="en-US"/>
        </a:p>
      </dgm:t>
    </dgm:pt>
    <dgm:pt modelId="{5E455F41-A79C-45EE-BE77-A2E04E835FDE}" type="sibTrans" cxnId="{53205B49-D0F8-4697-9AF8-D3F332375A50}">
      <dgm:prSet/>
      <dgm:spPr/>
      <dgm:t>
        <a:bodyPr/>
        <a:lstStyle/>
        <a:p>
          <a:endParaRPr lang="en-US"/>
        </a:p>
      </dgm:t>
    </dgm:pt>
    <dgm:pt modelId="{1081D7ED-8396-4743-9EC0-118DBD4A3B5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Moral Thinkers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F676867-4934-41C5-912A-D494628583C4}" type="parTrans" cxnId="{29AA6DF1-414D-44CA-9492-927790F14659}">
      <dgm:prSet/>
      <dgm:spPr/>
      <dgm:t>
        <a:bodyPr/>
        <a:lstStyle/>
        <a:p>
          <a:endParaRPr lang="en-US"/>
        </a:p>
      </dgm:t>
    </dgm:pt>
    <dgm:pt modelId="{47F4905E-5CC0-421F-A1CC-E8E52DEA1A2D}" type="sibTrans" cxnId="{29AA6DF1-414D-44CA-9492-927790F14659}">
      <dgm:prSet/>
      <dgm:spPr/>
      <dgm:t>
        <a:bodyPr/>
        <a:lstStyle/>
        <a:p>
          <a:endParaRPr lang="en-US"/>
        </a:p>
      </dgm:t>
    </dgm:pt>
    <dgm:pt modelId="{D566E846-BCF8-4E71-B7A6-49811BD7179F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Public Service Values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F943CF8-C2A7-40AC-850E-8F66D5E83FCA}" type="parTrans" cxnId="{8DFF7507-D679-457E-860F-48502ACE9118}">
      <dgm:prSet/>
      <dgm:spPr/>
      <dgm:t>
        <a:bodyPr/>
        <a:lstStyle/>
        <a:p>
          <a:endParaRPr lang="en-US"/>
        </a:p>
      </dgm:t>
    </dgm:pt>
    <dgm:pt modelId="{E9E374B9-B0B3-4731-BDC8-5497817DE687}" type="sibTrans" cxnId="{8DFF7507-D679-457E-860F-48502ACE9118}">
      <dgm:prSet/>
      <dgm:spPr/>
      <dgm:t>
        <a:bodyPr/>
        <a:lstStyle/>
        <a:p>
          <a:endParaRPr lang="en-US"/>
        </a:p>
      </dgm:t>
    </dgm:pt>
    <dgm:pt modelId="{FC2CA963-6A0E-4D0F-B8F0-F982AA5C494F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Probity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E6D05FA-B27B-429B-9707-0C9C193DFD0A}" type="parTrans" cxnId="{CD9B6887-669A-41CD-A260-F7DBE9D18EE7}">
      <dgm:prSet/>
      <dgm:spPr/>
      <dgm:t>
        <a:bodyPr/>
        <a:lstStyle/>
        <a:p>
          <a:endParaRPr lang="en-US"/>
        </a:p>
      </dgm:t>
    </dgm:pt>
    <dgm:pt modelId="{10FA81F8-8209-4F74-BCA9-F730B4A2499B}" type="sibTrans" cxnId="{CD9B6887-669A-41CD-A260-F7DBE9D18EE7}">
      <dgm:prSet/>
      <dgm:spPr/>
      <dgm:t>
        <a:bodyPr/>
        <a:lstStyle/>
        <a:p>
          <a:endParaRPr lang="en-US"/>
        </a:p>
      </dgm:t>
    </dgm:pt>
    <dgm:pt modelId="{D5D3DBA2-411C-44B8-BC4D-54693D324ED1}" type="pres">
      <dgm:prSet presAssocID="{54843E18-D9CD-4EBE-9C63-86C164887C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26CE83-EFD6-4B7A-A5AA-83445EDB7C2B}" type="pres">
      <dgm:prSet presAssocID="{F03DFE29-9BD7-4E6F-ABBC-118979CB4FB0}" presName="composite" presStyleCnt="0"/>
      <dgm:spPr/>
    </dgm:pt>
    <dgm:pt modelId="{1C78D8D8-EA61-414C-9ABE-BB82FE2FB56B}" type="pres">
      <dgm:prSet presAssocID="{F03DFE29-9BD7-4E6F-ABBC-118979CB4FB0}" presName="rect1" presStyleLbl="bgImgPlace1" presStyleIdx="0" presStyleCnt="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8640F60-EEF7-40AB-AE75-F3C9807804D4}" type="pres">
      <dgm:prSet presAssocID="{F03DFE29-9BD7-4E6F-ABBC-118979CB4FB0}" presName="wedgeRectCallout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41FB2-0128-4B82-9A97-27A040C01C50}" type="pres">
      <dgm:prSet presAssocID="{55041953-426E-4CA1-90F0-96220D78621D}" presName="sibTrans" presStyleCnt="0"/>
      <dgm:spPr/>
    </dgm:pt>
    <dgm:pt modelId="{16105C2D-7EF5-4A6E-B3A3-FD2225C03673}" type="pres">
      <dgm:prSet presAssocID="{0A75B6D2-BFB9-4B39-91C3-AA0305F9DF74}" presName="composite" presStyleCnt="0"/>
      <dgm:spPr/>
    </dgm:pt>
    <dgm:pt modelId="{A0874F81-E77E-41F4-82F3-64F255790931}" type="pres">
      <dgm:prSet presAssocID="{0A75B6D2-BFB9-4B39-91C3-AA0305F9DF74}" presName="rect1" presStyleLbl="bgImgPlace1" presStyleIdx="1" presStyleCnt="8" custScaleX="86815" custLinFactNeighborX="102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BC225B4-7D49-4C52-BAF2-4472E5EC6380}" type="pres">
      <dgm:prSet presAssocID="{0A75B6D2-BFB9-4B39-91C3-AA0305F9DF74}" presName="wedgeRectCallout1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F6266-8DBF-4809-A098-03CF64018CDF}" type="pres">
      <dgm:prSet presAssocID="{AAA50F16-C097-4EFD-9B79-1EDAA62AB254}" presName="sibTrans" presStyleCnt="0"/>
      <dgm:spPr/>
    </dgm:pt>
    <dgm:pt modelId="{AF6519D0-ADB0-4748-AD47-B0DBE4509979}" type="pres">
      <dgm:prSet presAssocID="{9F4630FE-A4FE-4071-A0C3-5E15FE686BC0}" presName="composite" presStyleCnt="0"/>
      <dgm:spPr/>
    </dgm:pt>
    <dgm:pt modelId="{0C3B4390-5366-4D51-AA5A-8987250DCB5D}" type="pres">
      <dgm:prSet presAssocID="{9F4630FE-A4FE-4071-A0C3-5E15FE686BC0}" presName="rect1" presStyleLbl="bgImgPlace1" presStyleIdx="2" presStyleCnt="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3756E45-57A8-43C1-A6CD-54519E8C4232}" type="pres">
      <dgm:prSet presAssocID="{9F4630FE-A4FE-4071-A0C3-5E15FE686BC0}" presName="wedgeRectCallout1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3C75-F73B-4526-9501-E0DF59619311}" type="pres">
      <dgm:prSet presAssocID="{5E455F41-A79C-45EE-BE77-A2E04E835FDE}" presName="sibTrans" presStyleCnt="0"/>
      <dgm:spPr/>
    </dgm:pt>
    <dgm:pt modelId="{0E5B9350-8247-4666-8018-70647A375C47}" type="pres">
      <dgm:prSet presAssocID="{079905F0-103A-45B3-81BB-A235C4A54C01}" presName="composite" presStyleCnt="0"/>
      <dgm:spPr/>
    </dgm:pt>
    <dgm:pt modelId="{40B7EB85-1F90-4DC9-97DB-BB6101D7A2A7}" type="pres">
      <dgm:prSet presAssocID="{079905F0-103A-45B3-81BB-A235C4A54C01}" presName="rect1" presStyleLbl="bgImgPlace1" presStyleIdx="3" presStyleCnt="8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6E74E1B-5B69-4342-9C2F-6F5F3D04D8DA}" type="pres">
      <dgm:prSet presAssocID="{079905F0-103A-45B3-81BB-A235C4A54C01}" presName="wedgeRectCallout1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6DA9D-D0F8-4CD0-BF43-8A7F230EFC7B}" type="pres">
      <dgm:prSet presAssocID="{920B9E50-A2CF-48DF-A7A8-A1C1C60216BA}" presName="sibTrans" presStyleCnt="0"/>
      <dgm:spPr/>
    </dgm:pt>
    <dgm:pt modelId="{FD31EE2A-946E-4D84-886C-D5A4627A81D3}" type="pres">
      <dgm:prSet presAssocID="{1081D7ED-8396-4743-9EC0-118DBD4A3B5A}" presName="composite" presStyleCnt="0"/>
      <dgm:spPr/>
    </dgm:pt>
    <dgm:pt modelId="{E6E3E6D0-4719-4821-A13C-732297CD2705}" type="pres">
      <dgm:prSet presAssocID="{1081D7ED-8396-4743-9EC0-118DBD4A3B5A}" presName="rect1" presStyleLbl="bgImgPlace1" presStyleIdx="4" presStyleCnt="8" custScaleY="77769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8189009A-ACB5-44E4-B4DE-6B744333B495}" type="pres">
      <dgm:prSet presAssocID="{1081D7ED-8396-4743-9EC0-118DBD4A3B5A}" presName="wedgeRectCallout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4954A-F427-4D2A-B49F-F21A7D1061FA}" type="pres">
      <dgm:prSet presAssocID="{47F4905E-5CC0-421F-A1CC-E8E52DEA1A2D}" presName="sibTrans" presStyleCnt="0"/>
      <dgm:spPr/>
    </dgm:pt>
    <dgm:pt modelId="{879D6D7D-F2FF-4A79-9742-D425E91BE750}" type="pres">
      <dgm:prSet presAssocID="{D566E846-BCF8-4E71-B7A6-49811BD7179F}" presName="composite" presStyleCnt="0"/>
      <dgm:spPr/>
    </dgm:pt>
    <dgm:pt modelId="{2DAF5FDB-6747-4AF5-8DEC-21B5368D556C}" type="pres">
      <dgm:prSet presAssocID="{D566E846-BCF8-4E71-B7A6-49811BD7179F}" presName="rect1" presStyleLbl="bgImgPlace1" presStyleIdx="5" presStyleCnt="8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338F0E5E-0D74-4029-8EE2-077C9792FE83}" type="pres">
      <dgm:prSet presAssocID="{D566E846-BCF8-4E71-B7A6-49811BD7179F}" presName="wedgeRectCallout1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DD1A2-2BFA-45E5-8270-7C86436BD7D9}" type="pres">
      <dgm:prSet presAssocID="{E9E374B9-B0B3-4731-BDC8-5497817DE687}" presName="sibTrans" presStyleCnt="0"/>
      <dgm:spPr/>
    </dgm:pt>
    <dgm:pt modelId="{3D8BAE56-104A-489A-97B8-7FBA55C51A2A}" type="pres">
      <dgm:prSet presAssocID="{FC2CA963-6A0E-4D0F-B8F0-F982AA5C494F}" presName="composite" presStyleCnt="0"/>
      <dgm:spPr/>
    </dgm:pt>
    <dgm:pt modelId="{2CD16CB7-DDC3-4CC9-949E-8B9185F053D4}" type="pres">
      <dgm:prSet presAssocID="{FC2CA963-6A0E-4D0F-B8F0-F982AA5C494F}" presName="rect1" presStyleLbl="bgImgPlace1" presStyleIdx="6" presStyleCnt="8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EE38D4FC-206E-4FAF-9EB8-23964EBC96A8}" type="pres">
      <dgm:prSet presAssocID="{FC2CA963-6A0E-4D0F-B8F0-F982AA5C494F}" presName="wedgeRectCallout1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D7A11-A738-4AB3-A086-BE1F997AFDF6}" type="pres">
      <dgm:prSet presAssocID="{10FA81F8-8209-4F74-BCA9-F730B4A2499B}" presName="sibTrans" presStyleCnt="0"/>
      <dgm:spPr/>
    </dgm:pt>
    <dgm:pt modelId="{DAD9A642-80C1-4830-91B6-755C1FE79F5A}" type="pres">
      <dgm:prSet presAssocID="{CCD1112D-271B-4371-8196-DE44810D66FA}" presName="composite" presStyleCnt="0"/>
      <dgm:spPr/>
    </dgm:pt>
    <dgm:pt modelId="{5D0320DD-CEDC-49A9-805C-FA9AE36BFD1E}" type="pres">
      <dgm:prSet presAssocID="{CCD1112D-271B-4371-8196-DE44810D66FA}" presName="rect1" presStyleLbl="bgImgPlace1" presStyleIdx="7" presStyleCnt="8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3F2E2578-1DB0-4BBB-8B6E-E2E5F2575B0C}" type="pres">
      <dgm:prSet presAssocID="{CCD1112D-271B-4371-8196-DE44810D66FA}" presName="wedgeRectCallout1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8C7AE6-CF4B-48D2-9055-E1935488F5CA}" type="presOf" srcId="{0A75B6D2-BFB9-4B39-91C3-AA0305F9DF74}" destId="{0BC225B4-7D49-4C52-BAF2-4472E5EC6380}" srcOrd="0" destOrd="0" presId="urn:microsoft.com/office/officeart/2008/layout/BendingPictureCaptionList"/>
    <dgm:cxn modelId="{D66F542F-2B30-4EC7-A710-1DF0C75D95DA}" type="presOf" srcId="{1081D7ED-8396-4743-9EC0-118DBD4A3B5A}" destId="{8189009A-ACB5-44E4-B4DE-6B744333B495}" srcOrd="0" destOrd="0" presId="urn:microsoft.com/office/officeart/2008/layout/BendingPictureCaptionList"/>
    <dgm:cxn modelId="{29AA6DF1-414D-44CA-9492-927790F14659}" srcId="{54843E18-D9CD-4EBE-9C63-86C164887C99}" destId="{1081D7ED-8396-4743-9EC0-118DBD4A3B5A}" srcOrd="4" destOrd="0" parTransId="{0F676867-4934-41C5-912A-D494628583C4}" sibTransId="{47F4905E-5CC0-421F-A1CC-E8E52DEA1A2D}"/>
    <dgm:cxn modelId="{B5551D06-A513-4EDB-A137-90C5D527D3AF}" type="presOf" srcId="{F03DFE29-9BD7-4E6F-ABBC-118979CB4FB0}" destId="{B8640F60-EEF7-40AB-AE75-F3C9807804D4}" srcOrd="0" destOrd="0" presId="urn:microsoft.com/office/officeart/2008/layout/BendingPictureCaptionList"/>
    <dgm:cxn modelId="{53205B49-D0F8-4697-9AF8-D3F332375A50}" srcId="{54843E18-D9CD-4EBE-9C63-86C164887C99}" destId="{9F4630FE-A4FE-4071-A0C3-5E15FE686BC0}" srcOrd="2" destOrd="0" parTransId="{FA733314-76F8-4D72-9172-84D287275385}" sibTransId="{5E455F41-A79C-45EE-BE77-A2E04E835FDE}"/>
    <dgm:cxn modelId="{DC1BC3AE-D443-4A83-98B3-BB05C0F6D1A6}" type="presOf" srcId="{9F4630FE-A4FE-4071-A0C3-5E15FE686BC0}" destId="{C3756E45-57A8-43C1-A6CD-54519E8C4232}" srcOrd="0" destOrd="0" presId="urn:microsoft.com/office/officeart/2008/layout/BendingPictureCaptionList"/>
    <dgm:cxn modelId="{F28F0BD9-FB12-45E5-9622-C35EEDA4659B}" type="presOf" srcId="{079905F0-103A-45B3-81BB-A235C4A54C01}" destId="{76E74E1B-5B69-4342-9C2F-6F5F3D04D8DA}" srcOrd="0" destOrd="0" presId="urn:microsoft.com/office/officeart/2008/layout/BendingPictureCaptionList"/>
    <dgm:cxn modelId="{13B16AA3-51F7-43E9-8766-C3E9608BAA9B}" srcId="{54843E18-D9CD-4EBE-9C63-86C164887C99}" destId="{CCD1112D-271B-4371-8196-DE44810D66FA}" srcOrd="7" destOrd="0" parTransId="{38D70B40-6AF4-4D03-AE46-CA51C8DC2E3A}" sibTransId="{9817F13E-F8F3-4E4D-9C02-73BFF1DD1C24}"/>
    <dgm:cxn modelId="{67881DE6-0AD4-46FA-BE1B-B3CA880BD84C}" srcId="{54843E18-D9CD-4EBE-9C63-86C164887C99}" destId="{079905F0-103A-45B3-81BB-A235C4A54C01}" srcOrd="3" destOrd="0" parTransId="{5506E650-E365-4D64-AEFC-28D3A0504EE2}" sibTransId="{920B9E50-A2CF-48DF-A7A8-A1C1C60216BA}"/>
    <dgm:cxn modelId="{B01C925E-E7FC-4749-85F7-2C69CCB250F8}" type="presOf" srcId="{CCD1112D-271B-4371-8196-DE44810D66FA}" destId="{3F2E2578-1DB0-4BBB-8B6E-E2E5F2575B0C}" srcOrd="0" destOrd="0" presId="urn:microsoft.com/office/officeart/2008/layout/BendingPictureCaptionList"/>
    <dgm:cxn modelId="{C3EC8542-A6A6-4230-AC34-D67BF88352DE}" type="presOf" srcId="{D566E846-BCF8-4E71-B7A6-49811BD7179F}" destId="{338F0E5E-0D74-4029-8EE2-077C9792FE83}" srcOrd="0" destOrd="0" presId="urn:microsoft.com/office/officeart/2008/layout/BendingPictureCaptionList"/>
    <dgm:cxn modelId="{38776398-4CA0-4CC7-8E08-106F1E927272}" type="presOf" srcId="{FC2CA963-6A0E-4D0F-B8F0-F982AA5C494F}" destId="{EE38D4FC-206E-4FAF-9EB8-23964EBC96A8}" srcOrd="0" destOrd="0" presId="urn:microsoft.com/office/officeart/2008/layout/BendingPictureCaptionList"/>
    <dgm:cxn modelId="{0476B5D5-CF15-4DE6-ACE8-53B3DE7C7EDD}" srcId="{54843E18-D9CD-4EBE-9C63-86C164887C99}" destId="{0A75B6D2-BFB9-4B39-91C3-AA0305F9DF74}" srcOrd="1" destOrd="0" parTransId="{C9932965-CF5B-4921-A7C8-A92410210900}" sibTransId="{AAA50F16-C097-4EFD-9B79-1EDAA62AB254}"/>
    <dgm:cxn modelId="{BB1FDBE2-6D53-4945-B43D-73E7D596CF31}" srcId="{54843E18-D9CD-4EBE-9C63-86C164887C99}" destId="{F03DFE29-9BD7-4E6F-ABBC-118979CB4FB0}" srcOrd="0" destOrd="0" parTransId="{25D673D9-3BB0-4CE0-945C-35F44780B93B}" sibTransId="{55041953-426E-4CA1-90F0-96220D78621D}"/>
    <dgm:cxn modelId="{CD9B6887-669A-41CD-A260-F7DBE9D18EE7}" srcId="{54843E18-D9CD-4EBE-9C63-86C164887C99}" destId="{FC2CA963-6A0E-4D0F-B8F0-F982AA5C494F}" srcOrd="6" destOrd="0" parTransId="{9E6D05FA-B27B-429B-9707-0C9C193DFD0A}" sibTransId="{10FA81F8-8209-4F74-BCA9-F730B4A2499B}"/>
    <dgm:cxn modelId="{8DFF7507-D679-457E-860F-48502ACE9118}" srcId="{54843E18-D9CD-4EBE-9C63-86C164887C99}" destId="{D566E846-BCF8-4E71-B7A6-49811BD7179F}" srcOrd="5" destOrd="0" parTransId="{0F943CF8-C2A7-40AC-850E-8F66D5E83FCA}" sibTransId="{E9E374B9-B0B3-4731-BDC8-5497817DE687}"/>
    <dgm:cxn modelId="{0B7FF5E5-19BD-4CE9-8852-AF0F25E66799}" type="presOf" srcId="{54843E18-D9CD-4EBE-9C63-86C164887C99}" destId="{D5D3DBA2-411C-44B8-BC4D-54693D324ED1}" srcOrd="0" destOrd="0" presId="urn:microsoft.com/office/officeart/2008/layout/BendingPictureCaptionList"/>
    <dgm:cxn modelId="{C19DF043-13BB-4F8F-B2DF-E41193CE25EC}" type="presParOf" srcId="{D5D3DBA2-411C-44B8-BC4D-54693D324ED1}" destId="{0926CE83-EFD6-4B7A-A5AA-83445EDB7C2B}" srcOrd="0" destOrd="0" presId="urn:microsoft.com/office/officeart/2008/layout/BendingPictureCaptionList"/>
    <dgm:cxn modelId="{A6C3D303-0DDC-4148-88A4-E6F4F3F2BC5E}" type="presParOf" srcId="{0926CE83-EFD6-4B7A-A5AA-83445EDB7C2B}" destId="{1C78D8D8-EA61-414C-9ABE-BB82FE2FB56B}" srcOrd="0" destOrd="0" presId="urn:microsoft.com/office/officeart/2008/layout/BendingPictureCaptionList"/>
    <dgm:cxn modelId="{1E2F3E25-0298-41A9-BDC1-3022EDF691F8}" type="presParOf" srcId="{0926CE83-EFD6-4B7A-A5AA-83445EDB7C2B}" destId="{B8640F60-EEF7-40AB-AE75-F3C9807804D4}" srcOrd="1" destOrd="0" presId="urn:microsoft.com/office/officeart/2008/layout/BendingPictureCaptionList"/>
    <dgm:cxn modelId="{8BD84A1A-2F39-4182-97E5-00D26B814B67}" type="presParOf" srcId="{D5D3DBA2-411C-44B8-BC4D-54693D324ED1}" destId="{9AE41FB2-0128-4B82-9A97-27A040C01C50}" srcOrd="1" destOrd="0" presId="urn:microsoft.com/office/officeart/2008/layout/BendingPictureCaptionList"/>
    <dgm:cxn modelId="{7DCB8D2F-FBB2-4020-9460-D1DC5E33EAFE}" type="presParOf" srcId="{D5D3DBA2-411C-44B8-BC4D-54693D324ED1}" destId="{16105C2D-7EF5-4A6E-B3A3-FD2225C03673}" srcOrd="2" destOrd="0" presId="urn:microsoft.com/office/officeart/2008/layout/BendingPictureCaptionList"/>
    <dgm:cxn modelId="{CC3B270E-571C-4360-8CB2-092768A0334A}" type="presParOf" srcId="{16105C2D-7EF5-4A6E-B3A3-FD2225C03673}" destId="{A0874F81-E77E-41F4-82F3-64F255790931}" srcOrd="0" destOrd="0" presId="urn:microsoft.com/office/officeart/2008/layout/BendingPictureCaptionList"/>
    <dgm:cxn modelId="{51EA12D7-1FEC-40BC-B271-1AB32851D4AB}" type="presParOf" srcId="{16105C2D-7EF5-4A6E-B3A3-FD2225C03673}" destId="{0BC225B4-7D49-4C52-BAF2-4472E5EC6380}" srcOrd="1" destOrd="0" presId="urn:microsoft.com/office/officeart/2008/layout/BendingPictureCaptionList"/>
    <dgm:cxn modelId="{242A9146-401C-4389-A9DA-63C38FF4940B}" type="presParOf" srcId="{D5D3DBA2-411C-44B8-BC4D-54693D324ED1}" destId="{C75F6266-8DBF-4809-A098-03CF64018CDF}" srcOrd="3" destOrd="0" presId="urn:microsoft.com/office/officeart/2008/layout/BendingPictureCaptionList"/>
    <dgm:cxn modelId="{40BA7388-3B2C-4735-9999-1697901FD8CE}" type="presParOf" srcId="{D5D3DBA2-411C-44B8-BC4D-54693D324ED1}" destId="{AF6519D0-ADB0-4748-AD47-B0DBE4509979}" srcOrd="4" destOrd="0" presId="urn:microsoft.com/office/officeart/2008/layout/BendingPictureCaptionList"/>
    <dgm:cxn modelId="{4E088AC8-D2DE-417D-8F6D-63D7E9D6ABF2}" type="presParOf" srcId="{AF6519D0-ADB0-4748-AD47-B0DBE4509979}" destId="{0C3B4390-5366-4D51-AA5A-8987250DCB5D}" srcOrd="0" destOrd="0" presId="urn:microsoft.com/office/officeart/2008/layout/BendingPictureCaptionList"/>
    <dgm:cxn modelId="{C6C9712E-B105-4CC5-8D6F-7C17BDF36AB6}" type="presParOf" srcId="{AF6519D0-ADB0-4748-AD47-B0DBE4509979}" destId="{C3756E45-57A8-43C1-A6CD-54519E8C4232}" srcOrd="1" destOrd="0" presId="urn:microsoft.com/office/officeart/2008/layout/BendingPictureCaptionList"/>
    <dgm:cxn modelId="{994B710D-D923-465B-A07E-9BD91BFB3215}" type="presParOf" srcId="{D5D3DBA2-411C-44B8-BC4D-54693D324ED1}" destId="{68953C75-F73B-4526-9501-E0DF59619311}" srcOrd="5" destOrd="0" presId="urn:microsoft.com/office/officeart/2008/layout/BendingPictureCaptionList"/>
    <dgm:cxn modelId="{3965C09D-11DD-47CF-9650-7F606A2344BD}" type="presParOf" srcId="{D5D3DBA2-411C-44B8-BC4D-54693D324ED1}" destId="{0E5B9350-8247-4666-8018-70647A375C47}" srcOrd="6" destOrd="0" presId="urn:microsoft.com/office/officeart/2008/layout/BendingPictureCaptionList"/>
    <dgm:cxn modelId="{7F544F4E-6249-4632-BE80-B0CCCB1512BF}" type="presParOf" srcId="{0E5B9350-8247-4666-8018-70647A375C47}" destId="{40B7EB85-1F90-4DC9-97DB-BB6101D7A2A7}" srcOrd="0" destOrd="0" presId="urn:microsoft.com/office/officeart/2008/layout/BendingPictureCaptionList"/>
    <dgm:cxn modelId="{461A4D6A-D2B8-4279-AE4D-62117C2EF4BE}" type="presParOf" srcId="{0E5B9350-8247-4666-8018-70647A375C47}" destId="{76E74E1B-5B69-4342-9C2F-6F5F3D04D8DA}" srcOrd="1" destOrd="0" presId="urn:microsoft.com/office/officeart/2008/layout/BendingPictureCaptionList"/>
    <dgm:cxn modelId="{BF89F9B2-66A6-4FEA-879F-743812C2EB12}" type="presParOf" srcId="{D5D3DBA2-411C-44B8-BC4D-54693D324ED1}" destId="{E7D6DA9D-D0F8-4CD0-BF43-8A7F230EFC7B}" srcOrd="7" destOrd="0" presId="urn:microsoft.com/office/officeart/2008/layout/BendingPictureCaptionList"/>
    <dgm:cxn modelId="{525B4378-6A0F-4C8F-8BB5-08A401FFB98F}" type="presParOf" srcId="{D5D3DBA2-411C-44B8-BC4D-54693D324ED1}" destId="{FD31EE2A-946E-4D84-886C-D5A4627A81D3}" srcOrd="8" destOrd="0" presId="urn:microsoft.com/office/officeart/2008/layout/BendingPictureCaptionList"/>
    <dgm:cxn modelId="{4DD9C83C-7F93-45B3-A3E5-6BEB8130DA40}" type="presParOf" srcId="{FD31EE2A-946E-4D84-886C-D5A4627A81D3}" destId="{E6E3E6D0-4719-4821-A13C-732297CD2705}" srcOrd="0" destOrd="0" presId="urn:microsoft.com/office/officeart/2008/layout/BendingPictureCaptionList"/>
    <dgm:cxn modelId="{BA46D6AE-F448-4473-8CC7-7929291131DC}" type="presParOf" srcId="{FD31EE2A-946E-4D84-886C-D5A4627A81D3}" destId="{8189009A-ACB5-44E4-B4DE-6B744333B495}" srcOrd="1" destOrd="0" presId="urn:microsoft.com/office/officeart/2008/layout/BendingPictureCaptionList"/>
    <dgm:cxn modelId="{B18E4B88-36A8-47B9-B768-315660DC186F}" type="presParOf" srcId="{D5D3DBA2-411C-44B8-BC4D-54693D324ED1}" destId="{6F04954A-F427-4D2A-B49F-F21A7D1061FA}" srcOrd="9" destOrd="0" presId="urn:microsoft.com/office/officeart/2008/layout/BendingPictureCaptionList"/>
    <dgm:cxn modelId="{B2B31CE8-A1BB-4048-8F25-EE50E176E10C}" type="presParOf" srcId="{D5D3DBA2-411C-44B8-BC4D-54693D324ED1}" destId="{879D6D7D-F2FF-4A79-9742-D425E91BE750}" srcOrd="10" destOrd="0" presId="urn:microsoft.com/office/officeart/2008/layout/BendingPictureCaptionList"/>
    <dgm:cxn modelId="{BE544663-5F75-4B19-964C-45216C0AF94B}" type="presParOf" srcId="{879D6D7D-F2FF-4A79-9742-D425E91BE750}" destId="{2DAF5FDB-6747-4AF5-8DEC-21B5368D556C}" srcOrd="0" destOrd="0" presId="urn:microsoft.com/office/officeart/2008/layout/BendingPictureCaptionList"/>
    <dgm:cxn modelId="{79F7F737-B15E-460F-8728-6AD7B88516D7}" type="presParOf" srcId="{879D6D7D-F2FF-4A79-9742-D425E91BE750}" destId="{338F0E5E-0D74-4029-8EE2-077C9792FE83}" srcOrd="1" destOrd="0" presId="urn:microsoft.com/office/officeart/2008/layout/BendingPictureCaptionList"/>
    <dgm:cxn modelId="{83D74DD8-D8DD-48E8-9A5E-F1FAC28BBB24}" type="presParOf" srcId="{D5D3DBA2-411C-44B8-BC4D-54693D324ED1}" destId="{4F6DD1A2-2BFA-45E5-8270-7C86436BD7D9}" srcOrd="11" destOrd="0" presId="urn:microsoft.com/office/officeart/2008/layout/BendingPictureCaptionList"/>
    <dgm:cxn modelId="{A9CB4CA4-C02C-4BE9-8690-D8ABED2367CA}" type="presParOf" srcId="{D5D3DBA2-411C-44B8-BC4D-54693D324ED1}" destId="{3D8BAE56-104A-489A-97B8-7FBA55C51A2A}" srcOrd="12" destOrd="0" presId="urn:microsoft.com/office/officeart/2008/layout/BendingPictureCaptionList"/>
    <dgm:cxn modelId="{230A36A5-A7B8-4B83-8D32-5E65BF9108D3}" type="presParOf" srcId="{3D8BAE56-104A-489A-97B8-7FBA55C51A2A}" destId="{2CD16CB7-DDC3-4CC9-949E-8B9185F053D4}" srcOrd="0" destOrd="0" presId="urn:microsoft.com/office/officeart/2008/layout/BendingPictureCaptionList"/>
    <dgm:cxn modelId="{1D8FAD17-831D-491D-8A2C-29BE2C407819}" type="presParOf" srcId="{3D8BAE56-104A-489A-97B8-7FBA55C51A2A}" destId="{EE38D4FC-206E-4FAF-9EB8-23964EBC96A8}" srcOrd="1" destOrd="0" presId="urn:microsoft.com/office/officeart/2008/layout/BendingPictureCaptionList"/>
    <dgm:cxn modelId="{821EE5CE-CDFA-4FAD-A02D-5FA0E69EE838}" type="presParOf" srcId="{D5D3DBA2-411C-44B8-BC4D-54693D324ED1}" destId="{433D7A11-A738-4AB3-A086-BE1F997AFDF6}" srcOrd="13" destOrd="0" presId="urn:microsoft.com/office/officeart/2008/layout/BendingPictureCaptionList"/>
    <dgm:cxn modelId="{B9A4E3C5-139D-4C28-8A69-2D64D8DAFBCE}" type="presParOf" srcId="{D5D3DBA2-411C-44B8-BC4D-54693D324ED1}" destId="{DAD9A642-80C1-4830-91B6-755C1FE79F5A}" srcOrd="14" destOrd="0" presId="urn:microsoft.com/office/officeart/2008/layout/BendingPictureCaptionList"/>
    <dgm:cxn modelId="{D973E5F6-B889-4324-A58C-F20D1BCE5C16}" type="presParOf" srcId="{DAD9A642-80C1-4830-91B6-755C1FE79F5A}" destId="{5D0320DD-CEDC-49A9-805C-FA9AE36BFD1E}" srcOrd="0" destOrd="0" presId="urn:microsoft.com/office/officeart/2008/layout/BendingPictureCaptionList"/>
    <dgm:cxn modelId="{CB8CF113-29E7-47C2-965E-B7CA7487B1B5}" type="presParOf" srcId="{DAD9A642-80C1-4830-91B6-755C1FE79F5A}" destId="{3F2E2578-1DB0-4BBB-8B6E-E2E5F2575B0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F222B4-C5D8-4BE3-B8D6-16E621CE43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55C91-6212-4D23-AB28-A904FA9629E9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Attitude Formation</a:t>
          </a:r>
          <a:endParaRPr lang="en-US"/>
        </a:p>
      </dgm:t>
    </dgm:pt>
    <dgm:pt modelId="{B8E0F2F2-6FE9-4222-958E-2B80CD2A78EB}" type="parTrans" cxnId="{DFCDE852-5331-42E5-A5D7-9BF23781F95C}">
      <dgm:prSet/>
      <dgm:spPr/>
      <dgm:t>
        <a:bodyPr/>
        <a:lstStyle/>
        <a:p>
          <a:endParaRPr lang="en-US"/>
        </a:p>
      </dgm:t>
    </dgm:pt>
    <dgm:pt modelId="{CFBA7451-6A4E-468C-8E7F-0C4EA55B8F20}" type="sibTrans" cxnId="{DFCDE852-5331-42E5-A5D7-9BF23781F95C}">
      <dgm:prSet/>
      <dgm:spPr/>
      <dgm:t>
        <a:bodyPr/>
        <a:lstStyle/>
        <a:p>
          <a:endParaRPr lang="en-US"/>
        </a:p>
      </dgm:t>
    </dgm:pt>
    <dgm:pt modelId="{BFA22C30-674F-4238-93C3-D746A5FF38E5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Classical Conditionaing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D6D50C33-F279-4815-82E2-F429E0DB2897}" type="parTrans" cxnId="{23251D61-A152-4DE0-A2A7-1980EFC2EE7C}">
      <dgm:prSet/>
      <dgm:spPr/>
      <dgm:t>
        <a:bodyPr/>
        <a:lstStyle/>
        <a:p>
          <a:endParaRPr lang="en-US"/>
        </a:p>
      </dgm:t>
    </dgm:pt>
    <dgm:pt modelId="{B6996144-84E1-46B0-B8A9-EF8B1BFD3DE8}" type="sibTrans" cxnId="{23251D61-A152-4DE0-A2A7-1980EFC2EE7C}">
      <dgm:prSet/>
      <dgm:spPr/>
      <dgm:t>
        <a:bodyPr/>
        <a:lstStyle/>
        <a:p>
          <a:endParaRPr lang="en-US"/>
        </a:p>
      </dgm:t>
    </dgm:pt>
    <dgm:pt modelId="{C6C29938-330C-49AD-AFF2-39B1BE86E881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Operant conditioning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12888EF5-219C-49C7-BCC7-5C77DA9FF853}" type="parTrans" cxnId="{767652A6-A559-4E3E-8739-ED55DFF550FE}">
      <dgm:prSet/>
      <dgm:spPr/>
      <dgm:t>
        <a:bodyPr/>
        <a:lstStyle/>
        <a:p>
          <a:endParaRPr lang="en-US"/>
        </a:p>
      </dgm:t>
    </dgm:pt>
    <dgm:pt modelId="{109FE763-B20E-430A-AC2E-031ACA278D82}" type="sibTrans" cxnId="{767652A6-A559-4E3E-8739-ED55DFF550FE}">
      <dgm:prSet/>
      <dgm:spPr/>
      <dgm:t>
        <a:bodyPr/>
        <a:lstStyle/>
        <a:p>
          <a:endParaRPr lang="en-US"/>
        </a:p>
      </dgm:t>
    </dgm:pt>
    <dgm:pt modelId="{778882BC-B273-4A07-A682-1B1F9A6DF4AC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Observational learning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16002895-C0A7-41B9-9712-40738AEF66B3}" type="parTrans" cxnId="{6AED1222-AECC-4A95-8CF0-E787952607F2}">
      <dgm:prSet/>
      <dgm:spPr/>
      <dgm:t>
        <a:bodyPr/>
        <a:lstStyle/>
        <a:p>
          <a:endParaRPr lang="en-US"/>
        </a:p>
      </dgm:t>
    </dgm:pt>
    <dgm:pt modelId="{2431094E-C618-42E5-BF88-13B07D34F564}" type="sibTrans" cxnId="{6AED1222-AECC-4A95-8CF0-E787952607F2}">
      <dgm:prSet/>
      <dgm:spPr/>
      <dgm:t>
        <a:bodyPr/>
        <a:lstStyle/>
        <a:p>
          <a:endParaRPr lang="en-US"/>
        </a:p>
      </dgm:t>
    </dgm:pt>
    <dgm:pt modelId="{6B6CE6CE-DD19-4535-941B-B4F512640AB1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Attitude change</a:t>
          </a:r>
        </a:p>
      </dgm:t>
    </dgm:pt>
    <dgm:pt modelId="{46718FE1-CA57-4714-AB41-622DF8BDC999}" type="parTrans" cxnId="{F9090576-BB00-43FA-88CB-48C02F7ECD9F}">
      <dgm:prSet/>
      <dgm:spPr/>
      <dgm:t>
        <a:bodyPr/>
        <a:lstStyle/>
        <a:p>
          <a:endParaRPr lang="en-US"/>
        </a:p>
      </dgm:t>
    </dgm:pt>
    <dgm:pt modelId="{04303F92-4F6F-467E-80AC-BC9D0504B5EB}" type="sibTrans" cxnId="{F9090576-BB00-43FA-88CB-48C02F7ECD9F}">
      <dgm:prSet/>
      <dgm:spPr/>
      <dgm:t>
        <a:bodyPr/>
        <a:lstStyle/>
        <a:p>
          <a:endParaRPr lang="en-US"/>
        </a:p>
      </dgm:t>
    </dgm:pt>
    <dgm:pt modelId="{8A12822C-88EC-43BC-AA68-FC31858437BD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Dissonance theory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2F73838B-CA0E-48AB-851E-E519D0C52B09}" type="parTrans" cxnId="{5AE405AE-CDC5-4FB4-AC56-F5BA46E73AD1}">
      <dgm:prSet/>
      <dgm:spPr/>
      <dgm:t>
        <a:bodyPr/>
        <a:lstStyle/>
        <a:p>
          <a:endParaRPr lang="en-US"/>
        </a:p>
      </dgm:t>
    </dgm:pt>
    <dgm:pt modelId="{81E4A03D-2CA3-4385-AEAE-B06F890E8EA9}" type="sibTrans" cxnId="{5AE405AE-CDC5-4FB4-AC56-F5BA46E73AD1}">
      <dgm:prSet/>
      <dgm:spPr/>
      <dgm:t>
        <a:bodyPr/>
        <a:lstStyle/>
        <a:p>
          <a:endParaRPr lang="en-US"/>
        </a:p>
      </dgm:t>
    </dgm:pt>
    <dgm:pt modelId="{2CC630EF-8327-41BC-BF2E-F7095FCF6107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Learning theory</a:t>
          </a:r>
        </a:p>
      </dgm:t>
    </dgm:pt>
    <dgm:pt modelId="{6EBC0898-3F4A-401B-84F2-F7284ED0EF1B}" type="parTrans" cxnId="{B88C894E-6464-4F08-B5D3-15C0B018F5BA}">
      <dgm:prSet/>
      <dgm:spPr/>
      <dgm:t>
        <a:bodyPr/>
        <a:lstStyle/>
        <a:p>
          <a:endParaRPr lang="en-US"/>
        </a:p>
      </dgm:t>
    </dgm:pt>
    <dgm:pt modelId="{5A2EC6E2-0963-46C6-8321-724C2726DACA}" type="sibTrans" cxnId="{B88C894E-6464-4F08-B5D3-15C0B018F5BA}">
      <dgm:prSet/>
      <dgm:spPr/>
      <dgm:t>
        <a:bodyPr/>
        <a:lstStyle/>
        <a:p>
          <a:endParaRPr lang="en-US"/>
        </a:p>
      </dgm:t>
    </dgm:pt>
    <dgm:pt modelId="{EA4732EA-20B4-4727-994F-4D99B1EF461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ELM</a:t>
          </a:r>
        </a:p>
      </dgm:t>
    </dgm:pt>
    <dgm:pt modelId="{0DF9CA88-8B81-4F16-B1B7-91C8357879A1}" type="parTrans" cxnId="{7488FF4D-206C-42A9-A622-F41046455971}">
      <dgm:prSet/>
      <dgm:spPr/>
      <dgm:t>
        <a:bodyPr/>
        <a:lstStyle/>
        <a:p>
          <a:endParaRPr lang="en-US"/>
        </a:p>
      </dgm:t>
    </dgm:pt>
    <dgm:pt modelId="{C2738C9F-5ABB-4A20-9A2C-3DC16C34F1E6}" type="sibTrans" cxnId="{7488FF4D-206C-42A9-A622-F41046455971}">
      <dgm:prSet/>
      <dgm:spPr/>
      <dgm:t>
        <a:bodyPr/>
        <a:lstStyle/>
        <a:p>
          <a:endParaRPr lang="en-US"/>
        </a:p>
      </dgm:t>
    </dgm:pt>
    <dgm:pt modelId="{F093BB66-A2E2-4C73-B998-879E216EC10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Importance? (1) IEC in public awareness (2) Mass campaigns (3) Advertisement</a:t>
          </a:r>
        </a:p>
      </dgm:t>
    </dgm:pt>
    <dgm:pt modelId="{E4F45B88-A319-4950-875E-0A019A2BF465}" type="parTrans" cxnId="{3E586138-E3DA-47EF-A169-54CDF300ECAF}">
      <dgm:prSet/>
      <dgm:spPr/>
      <dgm:t>
        <a:bodyPr/>
        <a:lstStyle/>
        <a:p>
          <a:endParaRPr lang="en-US"/>
        </a:p>
      </dgm:t>
    </dgm:pt>
    <dgm:pt modelId="{AE18251C-08EF-44CA-B858-1A115765FD20}" type="sibTrans" cxnId="{3E586138-E3DA-47EF-A169-54CDF300ECAF}">
      <dgm:prSet/>
      <dgm:spPr/>
      <dgm:t>
        <a:bodyPr/>
        <a:lstStyle/>
        <a:p>
          <a:endParaRPr lang="en-US"/>
        </a:p>
      </dgm:t>
    </dgm:pt>
    <dgm:pt modelId="{3DC52856-7CA2-464B-A1A7-732872959CE4}" type="pres">
      <dgm:prSet presAssocID="{DAF222B4-C5D8-4BE3-B8D6-16E621CE43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76234-E221-416A-A59D-B772368AC7A3}" type="pres">
      <dgm:prSet presAssocID="{36B55C91-6212-4D23-AB28-A904FA9629E9}" presName="composite" presStyleCnt="0"/>
      <dgm:spPr/>
    </dgm:pt>
    <dgm:pt modelId="{BA98B330-A79D-4079-9527-63ED6ACD654F}" type="pres">
      <dgm:prSet presAssocID="{36B55C91-6212-4D23-AB28-A904FA9629E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981A4-63C8-42F5-814D-029222F46E46}" type="pres">
      <dgm:prSet presAssocID="{36B55C91-6212-4D23-AB28-A904FA9629E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3EB1-7513-4995-9EB2-1E0CBDEE666E}" type="pres">
      <dgm:prSet presAssocID="{CFBA7451-6A4E-468C-8E7F-0C4EA55B8F20}" presName="space" presStyleCnt="0"/>
      <dgm:spPr/>
    </dgm:pt>
    <dgm:pt modelId="{05B30B8C-F680-445F-B721-36E4978D16E6}" type="pres">
      <dgm:prSet presAssocID="{6B6CE6CE-DD19-4535-941B-B4F512640AB1}" presName="composite" presStyleCnt="0"/>
      <dgm:spPr/>
    </dgm:pt>
    <dgm:pt modelId="{DEF80602-AD55-4635-972C-9F82FC1F91C4}" type="pres">
      <dgm:prSet presAssocID="{6B6CE6CE-DD19-4535-941B-B4F512640A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7C7D-35EC-47B3-8B11-0E94E57B68C0}" type="pres">
      <dgm:prSet presAssocID="{6B6CE6CE-DD19-4535-941B-B4F512640AB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A3B65-9987-4F6D-ABBC-A2F864042A40}" type="presOf" srcId="{2CC630EF-8327-41BC-BF2E-F7095FCF6107}" destId="{28C97C7D-35EC-47B3-8B11-0E94E57B68C0}" srcOrd="0" destOrd="1" presId="urn:microsoft.com/office/officeart/2005/8/layout/hList1"/>
    <dgm:cxn modelId="{23251D61-A152-4DE0-A2A7-1980EFC2EE7C}" srcId="{36B55C91-6212-4D23-AB28-A904FA9629E9}" destId="{BFA22C30-674F-4238-93C3-D746A5FF38E5}" srcOrd="0" destOrd="0" parTransId="{D6D50C33-F279-4815-82E2-F429E0DB2897}" sibTransId="{B6996144-84E1-46B0-B8A9-EF8B1BFD3DE8}"/>
    <dgm:cxn modelId="{E77A473A-D737-4835-84EC-6958E82E6779}" type="presOf" srcId="{778882BC-B273-4A07-A682-1B1F9A6DF4AC}" destId="{6D9981A4-63C8-42F5-814D-029222F46E46}" srcOrd="0" destOrd="2" presId="urn:microsoft.com/office/officeart/2005/8/layout/hList1"/>
    <dgm:cxn modelId="{DFCDE852-5331-42E5-A5D7-9BF23781F95C}" srcId="{DAF222B4-C5D8-4BE3-B8D6-16E621CE431E}" destId="{36B55C91-6212-4D23-AB28-A904FA9629E9}" srcOrd="0" destOrd="0" parTransId="{B8E0F2F2-6FE9-4222-958E-2B80CD2A78EB}" sibTransId="{CFBA7451-6A4E-468C-8E7F-0C4EA55B8F20}"/>
    <dgm:cxn modelId="{B4201AF0-3E98-4E13-962D-48514797EC73}" type="presOf" srcId="{C6C29938-330C-49AD-AFF2-39B1BE86E881}" destId="{6D9981A4-63C8-42F5-814D-029222F46E46}" srcOrd="0" destOrd="1" presId="urn:microsoft.com/office/officeart/2005/8/layout/hList1"/>
    <dgm:cxn modelId="{3C7CBD02-8244-4370-BE40-1810A9A4EFB2}" type="presOf" srcId="{36B55C91-6212-4D23-AB28-A904FA9629E9}" destId="{BA98B330-A79D-4079-9527-63ED6ACD654F}" srcOrd="0" destOrd="0" presId="urn:microsoft.com/office/officeart/2005/8/layout/hList1"/>
    <dgm:cxn modelId="{F9090576-BB00-43FA-88CB-48C02F7ECD9F}" srcId="{DAF222B4-C5D8-4BE3-B8D6-16E621CE431E}" destId="{6B6CE6CE-DD19-4535-941B-B4F512640AB1}" srcOrd="1" destOrd="0" parTransId="{46718FE1-CA57-4714-AB41-622DF8BDC999}" sibTransId="{04303F92-4F6F-467E-80AC-BC9D0504B5EB}"/>
    <dgm:cxn modelId="{65D716F6-382E-4C54-AFF6-551B7F1A298B}" type="presOf" srcId="{BFA22C30-674F-4238-93C3-D746A5FF38E5}" destId="{6D9981A4-63C8-42F5-814D-029222F46E46}" srcOrd="0" destOrd="0" presId="urn:microsoft.com/office/officeart/2005/8/layout/hList1"/>
    <dgm:cxn modelId="{3E586138-E3DA-47EF-A169-54CDF300ECAF}" srcId="{6B6CE6CE-DD19-4535-941B-B4F512640AB1}" destId="{F093BB66-A2E2-4C73-B998-879E216EC100}" srcOrd="3" destOrd="0" parTransId="{E4F45B88-A319-4950-875E-0A019A2BF465}" sibTransId="{AE18251C-08EF-44CA-B858-1A115765FD20}"/>
    <dgm:cxn modelId="{B88C894E-6464-4F08-B5D3-15C0B018F5BA}" srcId="{6B6CE6CE-DD19-4535-941B-B4F512640AB1}" destId="{2CC630EF-8327-41BC-BF2E-F7095FCF6107}" srcOrd="1" destOrd="0" parTransId="{6EBC0898-3F4A-401B-84F2-F7284ED0EF1B}" sibTransId="{5A2EC6E2-0963-46C6-8321-724C2726DACA}"/>
    <dgm:cxn modelId="{7488FF4D-206C-42A9-A622-F41046455971}" srcId="{6B6CE6CE-DD19-4535-941B-B4F512640AB1}" destId="{EA4732EA-20B4-4727-994F-4D99B1EF4610}" srcOrd="2" destOrd="0" parTransId="{0DF9CA88-8B81-4F16-B1B7-91C8357879A1}" sibTransId="{C2738C9F-5ABB-4A20-9A2C-3DC16C34F1E6}"/>
    <dgm:cxn modelId="{767652A6-A559-4E3E-8739-ED55DFF550FE}" srcId="{36B55C91-6212-4D23-AB28-A904FA9629E9}" destId="{C6C29938-330C-49AD-AFF2-39B1BE86E881}" srcOrd="1" destOrd="0" parTransId="{12888EF5-219C-49C7-BCC7-5C77DA9FF853}" sibTransId="{109FE763-B20E-430A-AC2E-031ACA278D82}"/>
    <dgm:cxn modelId="{EB14A722-7DE5-4C07-B730-9681CBB0489C}" type="presOf" srcId="{DAF222B4-C5D8-4BE3-B8D6-16E621CE431E}" destId="{3DC52856-7CA2-464B-A1A7-732872959CE4}" srcOrd="0" destOrd="0" presId="urn:microsoft.com/office/officeart/2005/8/layout/hList1"/>
    <dgm:cxn modelId="{9B4F44E4-0657-4B9F-BA29-5CEC14099482}" type="presOf" srcId="{EA4732EA-20B4-4727-994F-4D99B1EF4610}" destId="{28C97C7D-35EC-47B3-8B11-0E94E57B68C0}" srcOrd="0" destOrd="2" presId="urn:microsoft.com/office/officeart/2005/8/layout/hList1"/>
    <dgm:cxn modelId="{5714571E-7599-44F9-A768-4BF792BF69BA}" type="presOf" srcId="{F093BB66-A2E2-4C73-B998-879E216EC100}" destId="{28C97C7D-35EC-47B3-8B11-0E94E57B68C0}" srcOrd="0" destOrd="3" presId="urn:microsoft.com/office/officeart/2005/8/layout/hList1"/>
    <dgm:cxn modelId="{B62EF580-C7A0-4680-A37B-351BA53A8976}" type="presOf" srcId="{6B6CE6CE-DD19-4535-941B-B4F512640AB1}" destId="{DEF80602-AD55-4635-972C-9F82FC1F91C4}" srcOrd="0" destOrd="0" presId="urn:microsoft.com/office/officeart/2005/8/layout/hList1"/>
    <dgm:cxn modelId="{8F059DC5-F7AB-47E7-8DE8-B362D6820508}" type="presOf" srcId="{8A12822C-88EC-43BC-AA68-FC31858437BD}" destId="{28C97C7D-35EC-47B3-8B11-0E94E57B68C0}" srcOrd="0" destOrd="0" presId="urn:microsoft.com/office/officeart/2005/8/layout/hList1"/>
    <dgm:cxn modelId="{6AED1222-AECC-4A95-8CF0-E787952607F2}" srcId="{36B55C91-6212-4D23-AB28-A904FA9629E9}" destId="{778882BC-B273-4A07-A682-1B1F9A6DF4AC}" srcOrd="2" destOrd="0" parTransId="{16002895-C0A7-41B9-9712-40738AEF66B3}" sibTransId="{2431094E-C618-42E5-BF88-13B07D34F564}"/>
    <dgm:cxn modelId="{5AE405AE-CDC5-4FB4-AC56-F5BA46E73AD1}" srcId="{6B6CE6CE-DD19-4535-941B-B4F512640AB1}" destId="{8A12822C-88EC-43BC-AA68-FC31858437BD}" srcOrd="0" destOrd="0" parTransId="{2F73838B-CA0E-48AB-851E-E519D0C52B09}" sibTransId="{81E4A03D-2CA3-4385-AEAE-B06F890E8EA9}"/>
    <dgm:cxn modelId="{FAF23A86-A94E-4B01-AD51-AD406B49E5EA}" type="presParOf" srcId="{3DC52856-7CA2-464B-A1A7-732872959CE4}" destId="{24076234-E221-416A-A59D-B772368AC7A3}" srcOrd="0" destOrd="0" presId="urn:microsoft.com/office/officeart/2005/8/layout/hList1"/>
    <dgm:cxn modelId="{4147D96B-D89A-415F-83EB-86308A506E9A}" type="presParOf" srcId="{24076234-E221-416A-A59D-B772368AC7A3}" destId="{BA98B330-A79D-4079-9527-63ED6ACD654F}" srcOrd="0" destOrd="0" presId="urn:microsoft.com/office/officeart/2005/8/layout/hList1"/>
    <dgm:cxn modelId="{17BD53EA-C2F8-49C9-84B8-21C618FC7994}" type="presParOf" srcId="{24076234-E221-416A-A59D-B772368AC7A3}" destId="{6D9981A4-63C8-42F5-814D-029222F46E46}" srcOrd="1" destOrd="0" presId="urn:microsoft.com/office/officeart/2005/8/layout/hList1"/>
    <dgm:cxn modelId="{B6A2C138-2C7E-44C3-AA57-9BA0EA88C98C}" type="presParOf" srcId="{3DC52856-7CA2-464B-A1A7-732872959CE4}" destId="{05E73EB1-7513-4995-9EB2-1E0CBDEE666E}" srcOrd="1" destOrd="0" presId="urn:microsoft.com/office/officeart/2005/8/layout/hList1"/>
    <dgm:cxn modelId="{65F6E49C-243D-4865-82FA-E43F33B762CF}" type="presParOf" srcId="{3DC52856-7CA2-464B-A1A7-732872959CE4}" destId="{05B30B8C-F680-445F-B721-36E4978D16E6}" srcOrd="2" destOrd="0" presId="urn:microsoft.com/office/officeart/2005/8/layout/hList1"/>
    <dgm:cxn modelId="{66A2DDF6-EA9A-41D3-9BBE-0AB20F74821A}" type="presParOf" srcId="{05B30B8C-F680-445F-B721-36E4978D16E6}" destId="{DEF80602-AD55-4635-972C-9F82FC1F91C4}" srcOrd="0" destOrd="0" presId="urn:microsoft.com/office/officeart/2005/8/layout/hList1"/>
    <dgm:cxn modelId="{70B4E368-0066-409C-8D1E-9BE4E7E84BD9}" type="presParOf" srcId="{05B30B8C-F680-445F-B721-36E4978D16E6}" destId="{28C97C7D-35EC-47B3-8B11-0E94E57B68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0D2BBC0F-9412-4A8A-A92C-5C644307095E}" type="presOf" srcId="{E2D9AD16-3405-468F-82E1-D0A4CA2CE5B5}" destId="{72BCC00A-2490-4FC6-A09C-54C826C1936F}" srcOrd="0" destOrd="0" presId="urn:microsoft.com/office/officeart/2008/layout/BendingPictureSemiTransparentText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3CAD586A-A845-45E5-BDCD-11EB8D09B44F}" type="presOf" srcId="{E2EE80F6-D034-4770-AE7D-B2D0F44D7216}" destId="{230F1596-6B97-4CEE-9FDC-CBAAC5B68A7C}" srcOrd="0" destOrd="0" presId="urn:microsoft.com/office/officeart/2008/layout/BendingPictureSemiTransparentText"/>
    <dgm:cxn modelId="{67F3A94A-A8EA-49F1-BF52-680DD3716F1C}" type="presOf" srcId="{9D236B2A-DB8F-4A39-A61C-DC6029936FC9}" destId="{2C87BBAA-9A70-4BA9-8378-9EB9DF229DF3}" srcOrd="0" destOrd="0" presId="urn:microsoft.com/office/officeart/2008/layout/BendingPictureSemiTransparentText"/>
    <dgm:cxn modelId="{39B6BA4F-EA80-444E-B6DB-54978EB76D90}" type="presOf" srcId="{1EDB7747-8AF6-4B10-978A-F20B51CBDC3A}" destId="{93D0D0BB-A509-4183-8D17-302706625A27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A21615F5-724D-488A-BF00-5CD25C627F05}" type="presOf" srcId="{CF5A4299-2CBB-4F59-8208-42C11B4617D7}" destId="{32D9BC69-2579-4DFB-AAB8-D1E557E71461}" srcOrd="0" destOrd="0" presId="urn:microsoft.com/office/officeart/2008/layout/BendingPictureSemiTransparentText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98795246-C28A-47D0-AB8A-E878C605959A}" type="presOf" srcId="{CC12FEE8-9E9E-4761-9AC2-267A0B75D554}" destId="{46868114-BF69-422A-A10F-62FF732F690F}" srcOrd="0" destOrd="0" presId="urn:microsoft.com/office/officeart/2008/layout/BendingPictureSemiTransparentText"/>
    <dgm:cxn modelId="{04717673-CEFB-4B9F-8F8F-1AE87F23627D}" type="presOf" srcId="{359F9339-0F92-416F-BFD3-3E7CF4D08754}" destId="{6796004F-BF19-431B-8FFD-94ABB4A6DD96}" srcOrd="0" destOrd="0" presId="urn:microsoft.com/office/officeart/2008/layout/BendingPictureSemiTransparentText"/>
    <dgm:cxn modelId="{0E783549-05F5-4B88-89F4-D0A0FB9B5C67}" type="presParOf" srcId="{6796004F-BF19-431B-8FFD-94ABB4A6DD96}" destId="{3F6D07FD-C473-409A-A055-A6DF62A26CAC}" srcOrd="0" destOrd="0" presId="urn:microsoft.com/office/officeart/2008/layout/BendingPictureSemiTransparentText"/>
    <dgm:cxn modelId="{E4B5D626-9677-45A5-840E-67DC511518AE}" type="presParOf" srcId="{3F6D07FD-C473-409A-A055-A6DF62A26CAC}" destId="{7FDC04CA-729D-4FBC-8440-9234C20EAF23}" srcOrd="0" destOrd="0" presId="urn:microsoft.com/office/officeart/2008/layout/BendingPictureSemiTransparentText"/>
    <dgm:cxn modelId="{41D45AFF-03EB-4A7F-A95B-282B42236B80}" type="presParOf" srcId="{3F6D07FD-C473-409A-A055-A6DF62A26CAC}" destId="{2C87BBAA-9A70-4BA9-8378-9EB9DF229DF3}" srcOrd="1" destOrd="0" presId="urn:microsoft.com/office/officeart/2008/layout/BendingPictureSemiTransparentText"/>
    <dgm:cxn modelId="{D03019FE-108D-4436-AB80-23811BA3E9E9}" type="presParOf" srcId="{6796004F-BF19-431B-8FFD-94ABB4A6DD96}" destId="{67B39048-BDD0-4D39-9A6C-7100EB4624A5}" srcOrd="1" destOrd="0" presId="urn:microsoft.com/office/officeart/2008/layout/BendingPictureSemiTransparentText"/>
    <dgm:cxn modelId="{6B02F185-8679-42E1-B82D-CE59C187C48E}" type="presParOf" srcId="{6796004F-BF19-431B-8FFD-94ABB4A6DD96}" destId="{72208ADB-6F40-4500-AAFE-957831878A8F}" srcOrd="2" destOrd="0" presId="urn:microsoft.com/office/officeart/2008/layout/BendingPictureSemiTransparentText"/>
    <dgm:cxn modelId="{15D81AEB-E514-4DEC-8954-94216BA35A02}" type="presParOf" srcId="{72208ADB-6F40-4500-AAFE-957831878A8F}" destId="{289B0CA0-68BE-4354-9E6B-06CC0130B984}" srcOrd="0" destOrd="0" presId="urn:microsoft.com/office/officeart/2008/layout/BendingPictureSemiTransparentText"/>
    <dgm:cxn modelId="{E09EB116-3E83-40F6-891B-7136644EBF8A}" type="presParOf" srcId="{72208ADB-6F40-4500-AAFE-957831878A8F}" destId="{32D9BC69-2579-4DFB-AAB8-D1E557E71461}" srcOrd="1" destOrd="0" presId="urn:microsoft.com/office/officeart/2008/layout/BendingPictureSemiTransparentText"/>
    <dgm:cxn modelId="{475CDB77-EABA-4839-A45D-E5C3B4F2FAEE}" type="presParOf" srcId="{6796004F-BF19-431B-8FFD-94ABB4A6DD96}" destId="{32C9E648-6F3A-4061-9B7E-BC81E595A588}" srcOrd="3" destOrd="0" presId="urn:microsoft.com/office/officeart/2008/layout/BendingPictureSemiTransparentText"/>
    <dgm:cxn modelId="{0FC33247-805A-4D9C-A4B3-0D66CF17B5AC}" type="presParOf" srcId="{6796004F-BF19-431B-8FFD-94ABB4A6DD96}" destId="{63972D02-051D-4005-87B7-C57E5812DDE3}" srcOrd="4" destOrd="0" presId="urn:microsoft.com/office/officeart/2008/layout/BendingPictureSemiTransparentText"/>
    <dgm:cxn modelId="{1B96E66B-17BB-49B6-AF18-94B4AA798F73}" type="presParOf" srcId="{63972D02-051D-4005-87B7-C57E5812DDE3}" destId="{1E90366C-2BA7-471F-907B-E86F782ECF43}" srcOrd="0" destOrd="0" presId="urn:microsoft.com/office/officeart/2008/layout/BendingPictureSemiTransparentText"/>
    <dgm:cxn modelId="{DAEA1378-1F5C-467E-965C-C9B4CE9F21E5}" type="presParOf" srcId="{63972D02-051D-4005-87B7-C57E5812DDE3}" destId="{230F1596-6B97-4CEE-9FDC-CBAAC5B68A7C}" srcOrd="1" destOrd="0" presId="urn:microsoft.com/office/officeart/2008/layout/BendingPictureSemiTransparentText"/>
    <dgm:cxn modelId="{A774F38F-ABCA-4333-AAF6-CED95780498E}" type="presParOf" srcId="{6796004F-BF19-431B-8FFD-94ABB4A6DD96}" destId="{37C4746E-B44F-4FEE-87B7-794204A56798}" srcOrd="5" destOrd="0" presId="urn:microsoft.com/office/officeart/2008/layout/BendingPictureSemiTransparentText"/>
    <dgm:cxn modelId="{A695E8DB-A771-477C-B029-8DCF7D1ABA38}" type="presParOf" srcId="{6796004F-BF19-431B-8FFD-94ABB4A6DD96}" destId="{D029EDFA-D3CD-4E51-AD0D-7AA0E2F7363E}" srcOrd="6" destOrd="0" presId="urn:microsoft.com/office/officeart/2008/layout/BendingPictureSemiTransparentText"/>
    <dgm:cxn modelId="{74CF5736-9926-4202-854E-E74C6FE0CC87}" type="presParOf" srcId="{D029EDFA-D3CD-4E51-AD0D-7AA0E2F7363E}" destId="{08869B60-9728-4662-8DB8-B3B12F3B94FA}" srcOrd="0" destOrd="0" presId="urn:microsoft.com/office/officeart/2008/layout/BendingPictureSemiTransparentText"/>
    <dgm:cxn modelId="{02055F69-6039-4E8C-98A9-CBA20F2ED526}" type="presParOf" srcId="{D029EDFA-D3CD-4E51-AD0D-7AA0E2F7363E}" destId="{93D0D0BB-A509-4183-8D17-302706625A27}" srcOrd="1" destOrd="0" presId="urn:microsoft.com/office/officeart/2008/layout/BendingPictureSemiTransparentText"/>
    <dgm:cxn modelId="{15A0147B-D8FC-4D01-8BD6-767FC2C3BD10}" type="presParOf" srcId="{6796004F-BF19-431B-8FFD-94ABB4A6DD96}" destId="{3F2D06CB-C8E4-4C31-8341-33C0F36B203E}" srcOrd="7" destOrd="0" presId="urn:microsoft.com/office/officeart/2008/layout/BendingPictureSemiTransparentText"/>
    <dgm:cxn modelId="{549C4D38-B234-4343-AFA9-C5BDCA08C457}" type="presParOf" srcId="{6796004F-BF19-431B-8FFD-94ABB4A6DD96}" destId="{1146B4FC-0F08-4E4B-9678-489EABDF079E}" srcOrd="8" destOrd="0" presId="urn:microsoft.com/office/officeart/2008/layout/BendingPictureSemiTransparentText"/>
    <dgm:cxn modelId="{1A53033F-F6E5-485D-ABFD-DE5BF0301F61}" type="presParOf" srcId="{1146B4FC-0F08-4E4B-9678-489EABDF079E}" destId="{2E09BED6-EFBA-4443-86B5-B62E48771D17}" srcOrd="0" destOrd="0" presId="urn:microsoft.com/office/officeart/2008/layout/BendingPictureSemiTransparentText"/>
    <dgm:cxn modelId="{C7955173-7EF1-4CA8-8046-0D8F869C3A89}" type="presParOf" srcId="{1146B4FC-0F08-4E4B-9678-489EABDF079E}" destId="{46868114-BF69-422A-A10F-62FF732F690F}" srcOrd="1" destOrd="0" presId="urn:microsoft.com/office/officeart/2008/layout/BendingPictureSemiTransparentText"/>
    <dgm:cxn modelId="{B3240FD4-4E3B-429A-9249-B24423EF6A85}" type="presParOf" srcId="{6796004F-BF19-431B-8FFD-94ABB4A6DD96}" destId="{8E052A05-CC38-45C0-8CBC-A561FD2A7D33}" srcOrd="9" destOrd="0" presId="urn:microsoft.com/office/officeart/2008/layout/BendingPictureSemiTransparentText"/>
    <dgm:cxn modelId="{43E5D87B-E187-4C2C-B01C-232CCDD47E15}" type="presParOf" srcId="{6796004F-BF19-431B-8FFD-94ABB4A6DD96}" destId="{35BE1CD6-E578-4985-A885-2CF9639BFCBD}" srcOrd="10" destOrd="0" presId="urn:microsoft.com/office/officeart/2008/layout/BendingPictureSemiTransparentText"/>
    <dgm:cxn modelId="{702FF9B7-7561-41EF-8785-7B008FB58F75}" type="presParOf" srcId="{35BE1CD6-E578-4985-A885-2CF9639BFCBD}" destId="{FB2651B3-6726-49C1-BC24-8482A7AD40D3}" srcOrd="0" destOrd="0" presId="urn:microsoft.com/office/officeart/2008/layout/BendingPictureSemiTransparentText"/>
    <dgm:cxn modelId="{55E77A9E-4B05-4DFB-BBC4-29E02CAA6BEF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3E33A-BAF4-4ADD-A98E-88BFD9EE7C83}" type="presOf" srcId="{CC12FEE8-9E9E-4761-9AC2-267A0B75D554}" destId="{46868114-BF69-422A-A10F-62FF732F690F}" srcOrd="0" destOrd="0" presId="urn:microsoft.com/office/officeart/2008/layout/BendingPictureSemiTransparentText"/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50229AB7-B882-4525-A305-52F58270E1C1}" type="presOf" srcId="{CF5A4299-2CBB-4F59-8208-42C11B4617D7}" destId="{32D9BC69-2579-4DFB-AAB8-D1E557E71461}" srcOrd="0" destOrd="0" presId="urn:microsoft.com/office/officeart/2008/layout/BendingPictureSemiTransparentText"/>
    <dgm:cxn modelId="{A903C41D-4AB2-4987-91EE-0AB0C27C0453}" type="presOf" srcId="{9D236B2A-DB8F-4A39-A61C-DC6029936FC9}" destId="{2C87BBAA-9A70-4BA9-8378-9EB9DF229DF3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396AABC1-7A97-433B-B4FD-A9973E226E7A}" type="presOf" srcId="{E2D9AD16-3405-468F-82E1-D0A4CA2CE5B5}" destId="{72BCC00A-2490-4FC6-A09C-54C826C1936F}" srcOrd="0" destOrd="0" presId="urn:microsoft.com/office/officeart/2008/layout/BendingPictureSemiTransparentText"/>
    <dgm:cxn modelId="{605D3744-90B9-47E0-AB14-F412450C1B70}" type="presOf" srcId="{1EDB7747-8AF6-4B10-978A-F20B51CBDC3A}" destId="{93D0D0BB-A509-4183-8D17-302706625A27}" srcOrd="0" destOrd="0" presId="urn:microsoft.com/office/officeart/2008/layout/BendingPictureSemiTransparentText"/>
    <dgm:cxn modelId="{9DA3F389-841B-436E-A537-DCD8ABB6D2AF}" type="presOf" srcId="{359F9339-0F92-416F-BFD3-3E7CF4D08754}" destId="{6796004F-BF19-431B-8FFD-94ABB4A6DD96}" srcOrd="0" destOrd="0" presId="urn:microsoft.com/office/officeart/2008/layout/BendingPictureSemiTransparentText"/>
    <dgm:cxn modelId="{E060A3E1-9A3C-451C-AD01-C233EF727B55}" type="presOf" srcId="{E2EE80F6-D034-4770-AE7D-B2D0F44D7216}" destId="{230F1596-6B97-4CEE-9FDC-CBAAC5B68A7C}" srcOrd="0" destOrd="0" presId="urn:microsoft.com/office/officeart/2008/layout/BendingPictureSemiTransparentText"/>
    <dgm:cxn modelId="{3D0FED20-1C70-4327-AE79-A3463529A854}" type="presParOf" srcId="{6796004F-BF19-431B-8FFD-94ABB4A6DD96}" destId="{3F6D07FD-C473-409A-A055-A6DF62A26CAC}" srcOrd="0" destOrd="0" presId="urn:microsoft.com/office/officeart/2008/layout/BendingPictureSemiTransparentText"/>
    <dgm:cxn modelId="{3F9AE4FD-C9F7-429B-B758-4AB97F823E56}" type="presParOf" srcId="{3F6D07FD-C473-409A-A055-A6DF62A26CAC}" destId="{7FDC04CA-729D-4FBC-8440-9234C20EAF23}" srcOrd="0" destOrd="0" presId="urn:microsoft.com/office/officeart/2008/layout/BendingPictureSemiTransparentText"/>
    <dgm:cxn modelId="{2410ECF9-782B-474B-80D5-232FEFBDDF28}" type="presParOf" srcId="{3F6D07FD-C473-409A-A055-A6DF62A26CAC}" destId="{2C87BBAA-9A70-4BA9-8378-9EB9DF229DF3}" srcOrd="1" destOrd="0" presId="urn:microsoft.com/office/officeart/2008/layout/BendingPictureSemiTransparentText"/>
    <dgm:cxn modelId="{FEDDE214-8A8E-4241-AF19-C21B23C4585B}" type="presParOf" srcId="{6796004F-BF19-431B-8FFD-94ABB4A6DD96}" destId="{67B39048-BDD0-4D39-9A6C-7100EB4624A5}" srcOrd="1" destOrd="0" presId="urn:microsoft.com/office/officeart/2008/layout/BendingPictureSemiTransparentText"/>
    <dgm:cxn modelId="{1ABA30C2-C165-4C06-A2F9-ED3C190940E8}" type="presParOf" srcId="{6796004F-BF19-431B-8FFD-94ABB4A6DD96}" destId="{72208ADB-6F40-4500-AAFE-957831878A8F}" srcOrd="2" destOrd="0" presId="urn:microsoft.com/office/officeart/2008/layout/BendingPictureSemiTransparentText"/>
    <dgm:cxn modelId="{AE590EEC-39D6-4F9D-8115-0F134D544752}" type="presParOf" srcId="{72208ADB-6F40-4500-AAFE-957831878A8F}" destId="{289B0CA0-68BE-4354-9E6B-06CC0130B984}" srcOrd="0" destOrd="0" presId="urn:microsoft.com/office/officeart/2008/layout/BendingPictureSemiTransparentText"/>
    <dgm:cxn modelId="{FD0AFA81-B505-4E39-BB08-4AE09CF3AF68}" type="presParOf" srcId="{72208ADB-6F40-4500-AAFE-957831878A8F}" destId="{32D9BC69-2579-4DFB-AAB8-D1E557E71461}" srcOrd="1" destOrd="0" presId="urn:microsoft.com/office/officeart/2008/layout/BendingPictureSemiTransparentText"/>
    <dgm:cxn modelId="{F774B232-7B01-4304-9D67-C488B44AFE39}" type="presParOf" srcId="{6796004F-BF19-431B-8FFD-94ABB4A6DD96}" destId="{32C9E648-6F3A-4061-9B7E-BC81E595A588}" srcOrd="3" destOrd="0" presId="urn:microsoft.com/office/officeart/2008/layout/BendingPictureSemiTransparentText"/>
    <dgm:cxn modelId="{CE0ECE6B-9E4D-471A-85CC-BF4545B21269}" type="presParOf" srcId="{6796004F-BF19-431B-8FFD-94ABB4A6DD96}" destId="{63972D02-051D-4005-87B7-C57E5812DDE3}" srcOrd="4" destOrd="0" presId="urn:microsoft.com/office/officeart/2008/layout/BendingPictureSemiTransparentText"/>
    <dgm:cxn modelId="{621723B4-48CD-4A21-9581-8F455B0E5D58}" type="presParOf" srcId="{63972D02-051D-4005-87B7-C57E5812DDE3}" destId="{1E90366C-2BA7-471F-907B-E86F782ECF43}" srcOrd="0" destOrd="0" presId="urn:microsoft.com/office/officeart/2008/layout/BendingPictureSemiTransparentText"/>
    <dgm:cxn modelId="{3EAAC907-F612-497B-B23D-C9386A0DA20E}" type="presParOf" srcId="{63972D02-051D-4005-87B7-C57E5812DDE3}" destId="{230F1596-6B97-4CEE-9FDC-CBAAC5B68A7C}" srcOrd="1" destOrd="0" presId="urn:microsoft.com/office/officeart/2008/layout/BendingPictureSemiTransparentText"/>
    <dgm:cxn modelId="{C4339708-7BEE-431E-A954-080885E95C41}" type="presParOf" srcId="{6796004F-BF19-431B-8FFD-94ABB4A6DD96}" destId="{37C4746E-B44F-4FEE-87B7-794204A56798}" srcOrd="5" destOrd="0" presId="urn:microsoft.com/office/officeart/2008/layout/BendingPictureSemiTransparentText"/>
    <dgm:cxn modelId="{3DED2314-EA1B-407E-B948-2E4C36729050}" type="presParOf" srcId="{6796004F-BF19-431B-8FFD-94ABB4A6DD96}" destId="{D029EDFA-D3CD-4E51-AD0D-7AA0E2F7363E}" srcOrd="6" destOrd="0" presId="urn:microsoft.com/office/officeart/2008/layout/BendingPictureSemiTransparentText"/>
    <dgm:cxn modelId="{9BA2B179-764F-4EE9-B0BC-F1D9166AE0E8}" type="presParOf" srcId="{D029EDFA-D3CD-4E51-AD0D-7AA0E2F7363E}" destId="{08869B60-9728-4662-8DB8-B3B12F3B94FA}" srcOrd="0" destOrd="0" presId="urn:microsoft.com/office/officeart/2008/layout/BendingPictureSemiTransparentText"/>
    <dgm:cxn modelId="{CDB335AD-7265-479E-9E18-3C26CF7C7091}" type="presParOf" srcId="{D029EDFA-D3CD-4E51-AD0D-7AA0E2F7363E}" destId="{93D0D0BB-A509-4183-8D17-302706625A27}" srcOrd="1" destOrd="0" presId="urn:microsoft.com/office/officeart/2008/layout/BendingPictureSemiTransparentText"/>
    <dgm:cxn modelId="{A9F2A6BF-02F6-478B-9479-4DEA5BDD606E}" type="presParOf" srcId="{6796004F-BF19-431B-8FFD-94ABB4A6DD96}" destId="{3F2D06CB-C8E4-4C31-8341-33C0F36B203E}" srcOrd="7" destOrd="0" presId="urn:microsoft.com/office/officeart/2008/layout/BendingPictureSemiTransparentText"/>
    <dgm:cxn modelId="{5AE156EE-A62F-4FCA-8FA4-F98B9BC97A77}" type="presParOf" srcId="{6796004F-BF19-431B-8FFD-94ABB4A6DD96}" destId="{1146B4FC-0F08-4E4B-9678-489EABDF079E}" srcOrd="8" destOrd="0" presId="urn:microsoft.com/office/officeart/2008/layout/BendingPictureSemiTransparentText"/>
    <dgm:cxn modelId="{52EAC676-085B-4411-BF05-7ED8E55FAB24}" type="presParOf" srcId="{1146B4FC-0F08-4E4B-9678-489EABDF079E}" destId="{2E09BED6-EFBA-4443-86B5-B62E48771D17}" srcOrd="0" destOrd="0" presId="urn:microsoft.com/office/officeart/2008/layout/BendingPictureSemiTransparentText"/>
    <dgm:cxn modelId="{99EAAA43-F577-4911-9815-B4FE8CFD0CCF}" type="presParOf" srcId="{1146B4FC-0F08-4E4B-9678-489EABDF079E}" destId="{46868114-BF69-422A-A10F-62FF732F690F}" srcOrd="1" destOrd="0" presId="urn:microsoft.com/office/officeart/2008/layout/BendingPictureSemiTransparentText"/>
    <dgm:cxn modelId="{6D4C012B-6BA7-4965-A329-CB2477BE7C02}" type="presParOf" srcId="{6796004F-BF19-431B-8FFD-94ABB4A6DD96}" destId="{8E052A05-CC38-45C0-8CBC-A561FD2A7D33}" srcOrd="9" destOrd="0" presId="urn:microsoft.com/office/officeart/2008/layout/BendingPictureSemiTransparentText"/>
    <dgm:cxn modelId="{BA10F6CF-AD62-415D-A4F7-03477E5810C5}" type="presParOf" srcId="{6796004F-BF19-431B-8FFD-94ABB4A6DD96}" destId="{35BE1CD6-E578-4985-A885-2CF9639BFCBD}" srcOrd="10" destOrd="0" presId="urn:microsoft.com/office/officeart/2008/layout/BendingPictureSemiTransparentText"/>
    <dgm:cxn modelId="{10BE2DDE-564E-44A5-BE7A-3810D605BEA8}" type="presParOf" srcId="{35BE1CD6-E578-4985-A885-2CF9639BFCBD}" destId="{FB2651B3-6726-49C1-BC24-8482A7AD40D3}" srcOrd="0" destOrd="0" presId="urn:microsoft.com/office/officeart/2008/layout/BendingPictureSemiTransparentText"/>
    <dgm:cxn modelId="{E23DB646-3280-497E-B0BF-A862AAC3393D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D5281-842B-444F-BE97-710C9EC040E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27B6A6-4EB4-4762-B40D-90731C762A0B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1. Definition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A34E41AF-79FB-485E-BE10-1BDBAEBADB27}" type="parTrans" cxnId="{82B90852-8DBF-4F7C-8A50-33A84D41A58F}">
      <dgm:prSet/>
      <dgm:spPr/>
      <dgm:t>
        <a:bodyPr/>
        <a:lstStyle/>
        <a:p>
          <a:endParaRPr lang="en-US"/>
        </a:p>
      </dgm:t>
    </dgm:pt>
    <dgm:pt modelId="{5A0441B4-DFDB-48B1-A96E-481CBC58E0F4}" type="sibTrans" cxnId="{82B90852-8DBF-4F7C-8A50-33A84D41A58F}">
      <dgm:prSet/>
      <dgm:spPr/>
      <dgm:t>
        <a:bodyPr/>
        <a:lstStyle/>
        <a:p>
          <a:endParaRPr lang="en-US"/>
        </a:p>
      </dgm:t>
    </dgm:pt>
    <dgm:pt modelId="{44F88DE3-38D5-41BD-8968-F351F8B52F08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Mental evaluation of an object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D9F0F31-8278-4BA8-96D1-8EAC437C0496}" type="parTrans" cxnId="{FE0C0C65-E200-4A8C-AD99-E582A992615A}">
      <dgm:prSet/>
      <dgm:spPr/>
      <dgm:t>
        <a:bodyPr/>
        <a:lstStyle/>
        <a:p>
          <a:endParaRPr lang="en-US"/>
        </a:p>
      </dgm:t>
    </dgm:pt>
    <dgm:pt modelId="{01588B6D-0441-4096-8F34-BC13BCC5BA12}" type="sibTrans" cxnId="{FE0C0C65-E200-4A8C-AD99-E582A992615A}">
      <dgm:prSet/>
      <dgm:spPr/>
      <dgm:t>
        <a:bodyPr/>
        <a:lstStyle/>
        <a:p>
          <a:endParaRPr lang="en-US"/>
        </a:p>
      </dgm:t>
    </dgm:pt>
    <dgm:pt modelId="{10176BBA-0A97-4D4E-BD9C-D119022A52A9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2. Content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C901A64-A26E-4B66-8D85-810824D63846}" type="parTrans" cxnId="{0CFFDA80-B300-48FC-9DAC-C2E634E33CB7}">
      <dgm:prSet/>
      <dgm:spPr/>
      <dgm:t>
        <a:bodyPr/>
        <a:lstStyle/>
        <a:p>
          <a:endParaRPr lang="en-US"/>
        </a:p>
      </dgm:t>
    </dgm:pt>
    <dgm:pt modelId="{A4F485C3-C15B-4A5F-A275-55A3EFB7A705}" type="sibTrans" cxnId="{0CFFDA80-B300-48FC-9DAC-C2E634E33CB7}">
      <dgm:prSet/>
      <dgm:spPr/>
      <dgm:t>
        <a:bodyPr/>
        <a:lstStyle/>
        <a:p>
          <a:endParaRPr lang="en-US"/>
        </a:p>
      </dgm:t>
    </dgm:pt>
    <dgm:pt modelId="{900E7920-AE5B-43CB-928E-9EBE5B09A3E2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Cognitive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429A16E-8C9F-4B05-B88E-38F80A0AA61B}" type="parTrans" cxnId="{7126F5B2-941F-4CAE-9050-39FF05044CCD}">
      <dgm:prSet/>
      <dgm:spPr/>
      <dgm:t>
        <a:bodyPr/>
        <a:lstStyle/>
        <a:p>
          <a:endParaRPr lang="en-US"/>
        </a:p>
      </dgm:t>
    </dgm:pt>
    <dgm:pt modelId="{811C2431-2C9D-48DC-B78B-E7A46180B507}" type="sibTrans" cxnId="{7126F5B2-941F-4CAE-9050-39FF05044CCD}">
      <dgm:prSet/>
      <dgm:spPr/>
      <dgm:t>
        <a:bodyPr/>
        <a:lstStyle/>
        <a:p>
          <a:endParaRPr lang="en-US"/>
        </a:p>
      </dgm:t>
    </dgm:pt>
    <dgm:pt modelId="{2409D12F-5CCC-4C82-8B9E-FC20592FE11E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State of Mind towards an object that contains ABC components</a:t>
          </a:r>
          <a:endParaRPr lang="en-IN" dirty="0">
            <a:latin typeface="Franklin Gothic Medium Cond" panose="020B0606030402020204" pitchFamily="34" charset="0"/>
          </a:endParaRPr>
        </a:p>
      </dgm:t>
    </dgm:pt>
    <dgm:pt modelId="{851216A8-8AD1-4A8B-9C39-18A5D15850F2}" type="parTrans" cxnId="{319056A0-890D-45A7-BC10-47798E4B95FB}">
      <dgm:prSet/>
      <dgm:spPr/>
      <dgm:t>
        <a:bodyPr/>
        <a:lstStyle/>
        <a:p>
          <a:endParaRPr lang="en-US"/>
        </a:p>
      </dgm:t>
    </dgm:pt>
    <dgm:pt modelId="{612132FC-13CA-4368-8B6F-7FF257B04FC1}" type="sibTrans" cxnId="{319056A0-890D-45A7-BC10-47798E4B95FB}">
      <dgm:prSet/>
      <dgm:spPr/>
      <dgm:t>
        <a:bodyPr/>
        <a:lstStyle/>
        <a:p>
          <a:endParaRPr lang="en-US"/>
        </a:p>
      </dgm:t>
    </dgm:pt>
    <dgm:pt modelId="{FD93973A-51C2-4975-910B-EE0933DF2F92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Affective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35C50AEB-7E3A-41DE-B419-053892285876}" type="parTrans" cxnId="{CFF76290-0BEB-4065-96A0-F34E26C9E05D}">
      <dgm:prSet/>
      <dgm:spPr/>
      <dgm:t>
        <a:bodyPr/>
        <a:lstStyle/>
        <a:p>
          <a:endParaRPr lang="en-US"/>
        </a:p>
      </dgm:t>
    </dgm:pt>
    <dgm:pt modelId="{B3FD5ACC-93EC-469F-872A-55A04CC8FABE}" type="sibTrans" cxnId="{CFF76290-0BEB-4065-96A0-F34E26C9E05D}">
      <dgm:prSet/>
      <dgm:spPr/>
      <dgm:t>
        <a:bodyPr/>
        <a:lstStyle/>
        <a:p>
          <a:endParaRPr lang="en-US"/>
        </a:p>
      </dgm:t>
    </dgm:pt>
    <dgm:pt modelId="{4E301B75-20FE-4B28-9498-6ED16951D86A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Behavioral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9BE396D1-E42B-403F-9E43-66E7909872A1}" type="parTrans" cxnId="{CECA5DFF-CE84-4B6F-A51C-46C8AADB8A76}">
      <dgm:prSet/>
      <dgm:spPr/>
      <dgm:t>
        <a:bodyPr/>
        <a:lstStyle/>
        <a:p>
          <a:endParaRPr lang="en-US"/>
        </a:p>
      </dgm:t>
    </dgm:pt>
    <dgm:pt modelId="{C7790B74-4366-4DB3-8528-F9359FAFA7CA}" type="sibTrans" cxnId="{CECA5DFF-CE84-4B6F-A51C-46C8AADB8A76}">
      <dgm:prSet/>
      <dgm:spPr/>
      <dgm:t>
        <a:bodyPr/>
        <a:lstStyle/>
        <a:p>
          <a:endParaRPr lang="en-US"/>
        </a:p>
      </dgm:t>
    </dgm:pt>
    <dgm:pt modelId="{1D6D5E88-727F-4E43-B77F-7822C122103E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Characteristics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776BC707-58F0-4E58-9E2E-29C1C4168515}" type="parTrans" cxnId="{836BEFF9-0431-4F00-8F3F-12CDE5AF5A61}">
      <dgm:prSet/>
      <dgm:spPr/>
      <dgm:t>
        <a:bodyPr/>
        <a:lstStyle/>
        <a:p>
          <a:endParaRPr lang="en-US"/>
        </a:p>
      </dgm:t>
    </dgm:pt>
    <dgm:pt modelId="{419441C8-A6BD-4280-A6AB-725B41A9BE52}" type="sibTrans" cxnId="{836BEFF9-0431-4F00-8F3F-12CDE5AF5A61}">
      <dgm:prSet/>
      <dgm:spPr/>
      <dgm:t>
        <a:bodyPr/>
        <a:lstStyle/>
        <a:p>
          <a:endParaRPr lang="en-US"/>
        </a:p>
      </dgm:t>
    </dgm:pt>
    <dgm:pt modelId="{4C29E0EB-DF24-4878-A8F2-6D2B99257DE7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Separate but not independent</a:t>
          </a:r>
        </a:p>
      </dgm:t>
    </dgm:pt>
    <dgm:pt modelId="{A224ED87-EF16-48F5-B781-094FCA6AFF7A}" type="parTrans" cxnId="{E1CB91F4-8B76-433F-90A0-C61367C7D3E1}">
      <dgm:prSet/>
      <dgm:spPr/>
      <dgm:t>
        <a:bodyPr/>
        <a:lstStyle/>
        <a:p>
          <a:endParaRPr lang="en-US"/>
        </a:p>
      </dgm:t>
    </dgm:pt>
    <dgm:pt modelId="{D800E861-2EF9-457C-9832-D8C8EA8338EB}" type="sibTrans" cxnId="{E1CB91F4-8B76-433F-90A0-C61367C7D3E1}">
      <dgm:prSet/>
      <dgm:spPr/>
      <dgm:t>
        <a:bodyPr/>
        <a:lstStyle/>
        <a:p>
          <a:endParaRPr lang="en-US"/>
        </a:p>
      </dgm:t>
    </dgm:pt>
    <dgm:pt modelId="{A45B5402-7CEE-4F2C-BF52-D01EB1885BD8}" type="pres">
      <dgm:prSet presAssocID="{4B2D5281-842B-444F-BE97-710C9EC040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CF1C46-4904-46B2-8525-7F4F04DB1F22}" type="pres">
      <dgm:prSet presAssocID="{4F27B6A6-4EB4-4762-B40D-90731C762A0B}" presName="composite" presStyleCnt="0"/>
      <dgm:spPr/>
    </dgm:pt>
    <dgm:pt modelId="{63B3242B-C55F-44C6-8B46-DA67110E602E}" type="pres">
      <dgm:prSet presAssocID="{4F27B6A6-4EB4-4762-B40D-90731C762A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BD600-BF4B-4B87-A0B2-9221C71FAE21}" type="pres">
      <dgm:prSet presAssocID="{4F27B6A6-4EB4-4762-B40D-90731C762A0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A7022-449F-42C8-BC86-45FBB6BA17EF}" type="pres">
      <dgm:prSet presAssocID="{5A0441B4-DFDB-48B1-A96E-481CBC58E0F4}" presName="space" presStyleCnt="0"/>
      <dgm:spPr/>
    </dgm:pt>
    <dgm:pt modelId="{25844DE7-4C8D-4D0D-B67C-BB0387AF08DD}" type="pres">
      <dgm:prSet presAssocID="{10176BBA-0A97-4D4E-BD9C-D119022A52A9}" presName="composite" presStyleCnt="0"/>
      <dgm:spPr/>
    </dgm:pt>
    <dgm:pt modelId="{6A9650F2-7D36-40C3-AE40-26B483570669}" type="pres">
      <dgm:prSet presAssocID="{10176BBA-0A97-4D4E-BD9C-D119022A52A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FCB29-C8B7-4191-A0AF-EE6D180C9EDB}" type="pres">
      <dgm:prSet presAssocID="{10176BBA-0A97-4D4E-BD9C-D119022A52A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056A0-890D-45A7-BC10-47798E4B95FB}" srcId="{4F27B6A6-4EB4-4762-B40D-90731C762A0B}" destId="{2409D12F-5CCC-4C82-8B9E-FC20592FE11E}" srcOrd="1" destOrd="0" parTransId="{851216A8-8AD1-4A8B-9C39-18A5D15850F2}" sibTransId="{612132FC-13CA-4368-8B6F-7FF257B04FC1}"/>
    <dgm:cxn modelId="{AA9126D4-51DA-4C48-A5D4-D1DCD4B11049}" type="presOf" srcId="{4F27B6A6-4EB4-4762-B40D-90731C762A0B}" destId="{63B3242B-C55F-44C6-8B46-DA67110E602E}" srcOrd="0" destOrd="0" presId="urn:microsoft.com/office/officeart/2005/8/layout/hList1"/>
    <dgm:cxn modelId="{CECA5DFF-CE84-4B6F-A51C-46C8AADB8A76}" srcId="{10176BBA-0A97-4D4E-BD9C-D119022A52A9}" destId="{4E301B75-20FE-4B28-9498-6ED16951D86A}" srcOrd="2" destOrd="0" parTransId="{9BE396D1-E42B-403F-9E43-66E7909872A1}" sibTransId="{C7790B74-4366-4DB3-8528-F9359FAFA7CA}"/>
    <dgm:cxn modelId="{CE734AB5-971A-4A86-AD5B-0AA68EB3F234}" type="presOf" srcId="{4B2D5281-842B-444F-BE97-710C9EC040EE}" destId="{A45B5402-7CEE-4F2C-BF52-D01EB1885BD8}" srcOrd="0" destOrd="0" presId="urn:microsoft.com/office/officeart/2005/8/layout/hList1"/>
    <dgm:cxn modelId="{7126F5B2-941F-4CAE-9050-39FF05044CCD}" srcId="{10176BBA-0A97-4D4E-BD9C-D119022A52A9}" destId="{900E7920-AE5B-43CB-928E-9EBE5B09A3E2}" srcOrd="0" destOrd="0" parTransId="{3429A16E-8C9F-4B05-B88E-38F80A0AA61B}" sibTransId="{811C2431-2C9D-48DC-B78B-E7A46180B507}"/>
    <dgm:cxn modelId="{836BEFF9-0431-4F00-8F3F-12CDE5AF5A61}" srcId="{10176BBA-0A97-4D4E-BD9C-D119022A52A9}" destId="{1D6D5E88-727F-4E43-B77F-7822C122103E}" srcOrd="3" destOrd="0" parTransId="{776BC707-58F0-4E58-9E2E-29C1C4168515}" sibTransId="{419441C8-A6BD-4280-A6AB-725B41A9BE52}"/>
    <dgm:cxn modelId="{CFF76290-0BEB-4065-96A0-F34E26C9E05D}" srcId="{10176BBA-0A97-4D4E-BD9C-D119022A52A9}" destId="{FD93973A-51C2-4975-910B-EE0933DF2F92}" srcOrd="1" destOrd="0" parTransId="{35C50AEB-7E3A-41DE-B419-053892285876}" sibTransId="{B3FD5ACC-93EC-469F-872A-55A04CC8FABE}"/>
    <dgm:cxn modelId="{1A8A8239-19A1-4B0B-BEF2-C078E232A73C}" type="presOf" srcId="{FD93973A-51C2-4975-910B-EE0933DF2F92}" destId="{CDEFCB29-C8B7-4191-A0AF-EE6D180C9EDB}" srcOrd="0" destOrd="1" presId="urn:microsoft.com/office/officeart/2005/8/layout/hList1"/>
    <dgm:cxn modelId="{9D49A2E3-01C5-43CD-8ABF-1E4DA53443B1}" type="presOf" srcId="{10176BBA-0A97-4D4E-BD9C-D119022A52A9}" destId="{6A9650F2-7D36-40C3-AE40-26B483570669}" srcOrd="0" destOrd="0" presId="urn:microsoft.com/office/officeart/2005/8/layout/hList1"/>
    <dgm:cxn modelId="{0CFFDA80-B300-48FC-9DAC-C2E634E33CB7}" srcId="{4B2D5281-842B-444F-BE97-710C9EC040EE}" destId="{10176BBA-0A97-4D4E-BD9C-D119022A52A9}" srcOrd="1" destOrd="0" parTransId="{2C901A64-A26E-4B66-8D85-810824D63846}" sibTransId="{A4F485C3-C15B-4A5F-A275-55A3EFB7A705}"/>
    <dgm:cxn modelId="{82B90852-8DBF-4F7C-8A50-33A84D41A58F}" srcId="{4B2D5281-842B-444F-BE97-710C9EC040EE}" destId="{4F27B6A6-4EB4-4762-B40D-90731C762A0B}" srcOrd="0" destOrd="0" parTransId="{A34E41AF-79FB-485E-BE10-1BDBAEBADB27}" sibTransId="{5A0441B4-DFDB-48B1-A96E-481CBC58E0F4}"/>
    <dgm:cxn modelId="{3A73BC12-7701-4742-A525-4628E5A4CD9B}" type="presOf" srcId="{2409D12F-5CCC-4C82-8B9E-FC20592FE11E}" destId="{371BD600-BF4B-4B87-A0B2-9221C71FAE21}" srcOrd="0" destOrd="1" presId="urn:microsoft.com/office/officeart/2005/8/layout/hList1"/>
    <dgm:cxn modelId="{FE0C0C65-E200-4A8C-AD99-E582A992615A}" srcId="{4F27B6A6-4EB4-4762-B40D-90731C762A0B}" destId="{44F88DE3-38D5-41BD-8968-F351F8B52F08}" srcOrd="0" destOrd="0" parTransId="{9D9F0F31-8278-4BA8-96D1-8EAC437C0496}" sibTransId="{01588B6D-0441-4096-8F34-BC13BCC5BA12}"/>
    <dgm:cxn modelId="{B0B29072-B0AB-4625-8F90-6F477C888304}" type="presOf" srcId="{900E7920-AE5B-43CB-928E-9EBE5B09A3E2}" destId="{CDEFCB29-C8B7-4191-A0AF-EE6D180C9EDB}" srcOrd="0" destOrd="0" presId="urn:microsoft.com/office/officeart/2005/8/layout/hList1"/>
    <dgm:cxn modelId="{517D9B94-609E-4DFD-91AE-2F6E0962DEE3}" type="presOf" srcId="{44F88DE3-38D5-41BD-8968-F351F8B52F08}" destId="{371BD600-BF4B-4B87-A0B2-9221C71FAE21}" srcOrd="0" destOrd="0" presId="urn:microsoft.com/office/officeart/2005/8/layout/hList1"/>
    <dgm:cxn modelId="{3C8B19DF-F74F-494C-9AD1-A94616638D7A}" type="presOf" srcId="{4E301B75-20FE-4B28-9498-6ED16951D86A}" destId="{CDEFCB29-C8B7-4191-A0AF-EE6D180C9EDB}" srcOrd="0" destOrd="2" presId="urn:microsoft.com/office/officeart/2005/8/layout/hList1"/>
    <dgm:cxn modelId="{B95E8FB2-3139-4C9E-8589-5C8A8405DD50}" type="presOf" srcId="{1D6D5E88-727F-4E43-B77F-7822C122103E}" destId="{CDEFCB29-C8B7-4191-A0AF-EE6D180C9EDB}" srcOrd="0" destOrd="3" presId="urn:microsoft.com/office/officeart/2005/8/layout/hList1"/>
    <dgm:cxn modelId="{99F18735-E5D4-4B2D-A31B-52F3487B3F49}" type="presOf" srcId="{4C29E0EB-DF24-4878-A8F2-6D2B99257DE7}" destId="{CDEFCB29-C8B7-4191-A0AF-EE6D180C9EDB}" srcOrd="0" destOrd="4" presId="urn:microsoft.com/office/officeart/2005/8/layout/hList1"/>
    <dgm:cxn modelId="{E1CB91F4-8B76-433F-90A0-C61367C7D3E1}" srcId="{10176BBA-0A97-4D4E-BD9C-D119022A52A9}" destId="{4C29E0EB-DF24-4878-A8F2-6D2B99257DE7}" srcOrd="4" destOrd="0" parTransId="{A224ED87-EF16-48F5-B781-094FCA6AFF7A}" sibTransId="{D800E861-2EF9-457C-9832-D8C8EA8338EB}"/>
    <dgm:cxn modelId="{DBEDBB2E-3887-4D91-8B6D-F962C000B69C}" type="presParOf" srcId="{A45B5402-7CEE-4F2C-BF52-D01EB1885BD8}" destId="{A0CF1C46-4904-46B2-8525-7F4F04DB1F22}" srcOrd="0" destOrd="0" presId="urn:microsoft.com/office/officeart/2005/8/layout/hList1"/>
    <dgm:cxn modelId="{48767E7C-D10C-4A74-9670-39A7C50386DE}" type="presParOf" srcId="{A0CF1C46-4904-46B2-8525-7F4F04DB1F22}" destId="{63B3242B-C55F-44C6-8B46-DA67110E602E}" srcOrd="0" destOrd="0" presId="urn:microsoft.com/office/officeart/2005/8/layout/hList1"/>
    <dgm:cxn modelId="{956A3607-AB48-4C16-A501-C452D9011456}" type="presParOf" srcId="{A0CF1C46-4904-46B2-8525-7F4F04DB1F22}" destId="{371BD600-BF4B-4B87-A0B2-9221C71FAE21}" srcOrd="1" destOrd="0" presId="urn:microsoft.com/office/officeart/2005/8/layout/hList1"/>
    <dgm:cxn modelId="{7781032C-AB45-4640-AB9D-864AC0DD5170}" type="presParOf" srcId="{A45B5402-7CEE-4F2C-BF52-D01EB1885BD8}" destId="{5F1A7022-449F-42C8-BC86-45FBB6BA17EF}" srcOrd="1" destOrd="0" presId="urn:microsoft.com/office/officeart/2005/8/layout/hList1"/>
    <dgm:cxn modelId="{3DEBDA7A-51B7-4E6E-84D5-DF333F4C4BDC}" type="presParOf" srcId="{A45B5402-7CEE-4F2C-BF52-D01EB1885BD8}" destId="{25844DE7-4C8D-4D0D-B67C-BB0387AF08DD}" srcOrd="2" destOrd="0" presId="urn:microsoft.com/office/officeart/2005/8/layout/hList1"/>
    <dgm:cxn modelId="{C43B006E-50BF-4468-B46D-C765143C41A0}" type="presParOf" srcId="{25844DE7-4C8D-4D0D-B67C-BB0387AF08DD}" destId="{6A9650F2-7D36-40C3-AE40-26B483570669}" srcOrd="0" destOrd="0" presId="urn:microsoft.com/office/officeart/2005/8/layout/hList1"/>
    <dgm:cxn modelId="{17763BD2-E6E8-4B6D-8232-EE2A5FD02C0C}" type="presParOf" srcId="{25844DE7-4C8D-4D0D-B67C-BB0387AF08DD}" destId="{CDEFCB29-C8B7-4191-A0AF-EE6D180C9E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B24E4-443D-4BDB-9134-F377F163E477}" type="presOf" srcId="{E2D9AD16-3405-468F-82E1-D0A4CA2CE5B5}" destId="{72BCC00A-2490-4FC6-A09C-54C826C1936F}" srcOrd="0" destOrd="0" presId="urn:microsoft.com/office/officeart/2008/layout/BendingPictureSemiTransparentText"/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B1963873-87CE-4EDE-A1CE-9093F473F08E}" type="presOf" srcId="{CF5A4299-2CBB-4F59-8208-42C11B4617D7}" destId="{32D9BC69-2579-4DFB-AAB8-D1E557E71461}" srcOrd="0" destOrd="0" presId="urn:microsoft.com/office/officeart/2008/layout/BendingPictureSemiTransparentText"/>
    <dgm:cxn modelId="{87ABD40A-F77B-46A3-BC28-64286E25C13E}" type="presOf" srcId="{359F9339-0F92-416F-BFD3-3E7CF4D08754}" destId="{6796004F-BF19-431B-8FFD-94ABB4A6DD96}" srcOrd="0" destOrd="0" presId="urn:microsoft.com/office/officeart/2008/layout/BendingPictureSemiTransparentText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FFC126EE-28FC-483C-83C7-D3C1D5BFDE3A}" type="presOf" srcId="{1EDB7747-8AF6-4B10-978A-F20B51CBDC3A}" destId="{93D0D0BB-A509-4183-8D17-302706625A27}" srcOrd="0" destOrd="0" presId="urn:microsoft.com/office/officeart/2008/layout/BendingPictureSemiTransparentText"/>
    <dgm:cxn modelId="{D2482291-7169-4D08-85C2-0B2E2376AB7E}" type="presOf" srcId="{E2EE80F6-D034-4770-AE7D-B2D0F44D7216}" destId="{230F1596-6B97-4CEE-9FDC-CBAAC5B68A7C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C3A89338-923B-4157-94EF-EB690B74ADB5}" type="presOf" srcId="{CC12FEE8-9E9E-4761-9AC2-267A0B75D554}" destId="{46868114-BF69-422A-A10F-62FF732F690F}" srcOrd="0" destOrd="0" presId="urn:microsoft.com/office/officeart/2008/layout/BendingPictureSemiTransparentText"/>
    <dgm:cxn modelId="{F84FBBBA-2B8D-4F9D-BCE2-98BEFC5A74A0}" type="presOf" srcId="{9D236B2A-DB8F-4A39-A61C-DC6029936FC9}" destId="{2C87BBAA-9A70-4BA9-8378-9EB9DF229DF3}" srcOrd="0" destOrd="0" presId="urn:microsoft.com/office/officeart/2008/layout/BendingPictureSemiTransparentText"/>
    <dgm:cxn modelId="{7F6A9E3C-3F8F-444A-89AE-B3F69E207AE0}" type="presParOf" srcId="{6796004F-BF19-431B-8FFD-94ABB4A6DD96}" destId="{3F6D07FD-C473-409A-A055-A6DF62A26CAC}" srcOrd="0" destOrd="0" presId="urn:microsoft.com/office/officeart/2008/layout/BendingPictureSemiTransparentText"/>
    <dgm:cxn modelId="{EE0C669D-7BD4-427A-8BF5-4C21F0C5CCAC}" type="presParOf" srcId="{3F6D07FD-C473-409A-A055-A6DF62A26CAC}" destId="{7FDC04CA-729D-4FBC-8440-9234C20EAF23}" srcOrd="0" destOrd="0" presId="urn:microsoft.com/office/officeart/2008/layout/BendingPictureSemiTransparentText"/>
    <dgm:cxn modelId="{BA913E9D-0874-44DF-9401-774A83082F78}" type="presParOf" srcId="{3F6D07FD-C473-409A-A055-A6DF62A26CAC}" destId="{2C87BBAA-9A70-4BA9-8378-9EB9DF229DF3}" srcOrd="1" destOrd="0" presId="urn:microsoft.com/office/officeart/2008/layout/BendingPictureSemiTransparentText"/>
    <dgm:cxn modelId="{3D6ADCB8-BD03-4033-AB7E-E9F47FC39D1B}" type="presParOf" srcId="{6796004F-BF19-431B-8FFD-94ABB4A6DD96}" destId="{67B39048-BDD0-4D39-9A6C-7100EB4624A5}" srcOrd="1" destOrd="0" presId="urn:microsoft.com/office/officeart/2008/layout/BendingPictureSemiTransparentText"/>
    <dgm:cxn modelId="{6F6C296D-A9DA-4DB6-A6D4-F5AFA44DA7A5}" type="presParOf" srcId="{6796004F-BF19-431B-8FFD-94ABB4A6DD96}" destId="{72208ADB-6F40-4500-AAFE-957831878A8F}" srcOrd="2" destOrd="0" presId="urn:microsoft.com/office/officeart/2008/layout/BendingPictureSemiTransparentText"/>
    <dgm:cxn modelId="{901E302C-0931-4D93-81A3-2E0FEF0F381E}" type="presParOf" srcId="{72208ADB-6F40-4500-AAFE-957831878A8F}" destId="{289B0CA0-68BE-4354-9E6B-06CC0130B984}" srcOrd="0" destOrd="0" presId="urn:microsoft.com/office/officeart/2008/layout/BendingPictureSemiTransparentText"/>
    <dgm:cxn modelId="{4CF6D369-E2F2-454A-A54B-9E1A7EDCA9FD}" type="presParOf" srcId="{72208ADB-6F40-4500-AAFE-957831878A8F}" destId="{32D9BC69-2579-4DFB-AAB8-D1E557E71461}" srcOrd="1" destOrd="0" presId="urn:microsoft.com/office/officeart/2008/layout/BendingPictureSemiTransparentText"/>
    <dgm:cxn modelId="{63632370-E9E3-4702-9926-056CB116466A}" type="presParOf" srcId="{6796004F-BF19-431B-8FFD-94ABB4A6DD96}" destId="{32C9E648-6F3A-4061-9B7E-BC81E595A588}" srcOrd="3" destOrd="0" presId="urn:microsoft.com/office/officeart/2008/layout/BendingPictureSemiTransparentText"/>
    <dgm:cxn modelId="{7ED4C7EE-D343-4348-80F6-ABB86EB10F3A}" type="presParOf" srcId="{6796004F-BF19-431B-8FFD-94ABB4A6DD96}" destId="{63972D02-051D-4005-87B7-C57E5812DDE3}" srcOrd="4" destOrd="0" presId="urn:microsoft.com/office/officeart/2008/layout/BendingPictureSemiTransparentText"/>
    <dgm:cxn modelId="{98694BDB-1EDA-47C6-BFD4-2DC5AE2DD159}" type="presParOf" srcId="{63972D02-051D-4005-87B7-C57E5812DDE3}" destId="{1E90366C-2BA7-471F-907B-E86F782ECF43}" srcOrd="0" destOrd="0" presId="urn:microsoft.com/office/officeart/2008/layout/BendingPictureSemiTransparentText"/>
    <dgm:cxn modelId="{ACBBF71A-CEAD-431E-A0F2-AD2C9FCEE578}" type="presParOf" srcId="{63972D02-051D-4005-87B7-C57E5812DDE3}" destId="{230F1596-6B97-4CEE-9FDC-CBAAC5B68A7C}" srcOrd="1" destOrd="0" presId="urn:microsoft.com/office/officeart/2008/layout/BendingPictureSemiTransparentText"/>
    <dgm:cxn modelId="{592F172C-E73E-44C7-8B0C-E841FB4493AC}" type="presParOf" srcId="{6796004F-BF19-431B-8FFD-94ABB4A6DD96}" destId="{37C4746E-B44F-4FEE-87B7-794204A56798}" srcOrd="5" destOrd="0" presId="urn:microsoft.com/office/officeart/2008/layout/BendingPictureSemiTransparentText"/>
    <dgm:cxn modelId="{81B7B6D6-FA06-4280-92B7-CA11EFB31995}" type="presParOf" srcId="{6796004F-BF19-431B-8FFD-94ABB4A6DD96}" destId="{D029EDFA-D3CD-4E51-AD0D-7AA0E2F7363E}" srcOrd="6" destOrd="0" presId="urn:microsoft.com/office/officeart/2008/layout/BendingPictureSemiTransparentText"/>
    <dgm:cxn modelId="{56789E50-1059-4CC3-8151-6D353BADDFFA}" type="presParOf" srcId="{D029EDFA-D3CD-4E51-AD0D-7AA0E2F7363E}" destId="{08869B60-9728-4662-8DB8-B3B12F3B94FA}" srcOrd="0" destOrd="0" presId="urn:microsoft.com/office/officeart/2008/layout/BendingPictureSemiTransparentText"/>
    <dgm:cxn modelId="{31B97EB8-AFFE-41B8-8C40-25D081E13367}" type="presParOf" srcId="{D029EDFA-D3CD-4E51-AD0D-7AA0E2F7363E}" destId="{93D0D0BB-A509-4183-8D17-302706625A27}" srcOrd="1" destOrd="0" presId="urn:microsoft.com/office/officeart/2008/layout/BendingPictureSemiTransparentText"/>
    <dgm:cxn modelId="{83C24D59-794D-4EB6-B4F7-F2D0FC2E34E7}" type="presParOf" srcId="{6796004F-BF19-431B-8FFD-94ABB4A6DD96}" destId="{3F2D06CB-C8E4-4C31-8341-33C0F36B203E}" srcOrd="7" destOrd="0" presId="urn:microsoft.com/office/officeart/2008/layout/BendingPictureSemiTransparentText"/>
    <dgm:cxn modelId="{2BA42044-3A2A-4E62-A112-0901AD2D8BE7}" type="presParOf" srcId="{6796004F-BF19-431B-8FFD-94ABB4A6DD96}" destId="{1146B4FC-0F08-4E4B-9678-489EABDF079E}" srcOrd="8" destOrd="0" presId="urn:microsoft.com/office/officeart/2008/layout/BendingPictureSemiTransparentText"/>
    <dgm:cxn modelId="{59288592-6494-43CE-829F-6CBFA4A77DD7}" type="presParOf" srcId="{1146B4FC-0F08-4E4B-9678-489EABDF079E}" destId="{2E09BED6-EFBA-4443-86B5-B62E48771D17}" srcOrd="0" destOrd="0" presId="urn:microsoft.com/office/officeart/2008/layout/BendingPictureSemiTransparentText"/>
    <dgm:cxn modelId="{316069E3-31EF-489C-9539-0EA55B4DDC6E}" type="presParOf" srcId="{1146B4FC-0F08-4E4B-9678-489EABDF079E}" destId="{46868114-BF69-422A-A10F-62FF732F690F}" srcOrd="1" destOrd="0" presId="urn:microsoft.com/office/officeart/2008/layout/BendingPictureSemiTransparentText"/>
    <dgm:cxn modelId="{7D5C3067-02C1-4EB3-B99C-9F97D698CEEC}" type="presParOf" srcId="{6796004F-BF19-431B-8FFD-94ABB4A6DD96}" destId="{8E052A05-CC38-45C0-8CBC-A561FD2A7D33}" srcOrd="9" destOrd="0" presId="urn:microsoft.com/office/officeart/2008/layout/BendingPictureSemiTransparentText"/>
    <dgm:cxn modelId="{CFB26908-9566-450B-BF7B-AB3BD8C86564}" type="presParOf" srcId="{6796004F-BF19-431B-8FFD-94ABB4A6DD96}" destId="{35BE1CD6-E578-4985-A885-2CF9639BFCBD}" srcOrd="10" destOrd="0" presId="urn:microsoft.com/office/officeart/2008/layout/BendingPictureSemiTransparentText"/>
    <dgm:cxn modelId="{BDD5B8FC-7004-416A-8D6C-30749D1306D5}" type="presParOf" srcId="{35BE1CD6-E578-4985-A885-2CF9639BFCBD}" destId="{FB2651B3-6726-49C1-BC24-8482A7AD40D3}" srcOrd="0" destOrd="0" presId="urn:microsoft.com/office/officeart/2008/layout/BendingPictureSemiTransparentText"/>
    <dgm:cxn modelId="{071C3BD9-0841-4B3B-8799-0D9EAC077351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8CCC4-3850-4F84-A01E-936C782291A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E27B72-C820-4E9B-8A89-FCDBE429E892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Utilitarian	</a:t>
          </a:r>
        </a:p>
      </dgm:t>
    </dgm:pt>
    <dgm:pt modelId="{FADC38D5-8C59-4F26-A352-DD12067ABCD0}" type="parTrans" cxnId="{72C586D4-70E2-4FCE-9A48-4B5903E0956D}">
      <dgm:prSet/>
      <dgm:spPr/>
      <dgm:t>
        <a:bodyPr/>
        <a:lstStyle/>
        <a:p>
          <a:endParaRPr lang="en-US"/>
        </a:p>
      </dgm:t>
    </dgm:pt>
    <dgm:pt modelId="{FCBE97F5-88F8-4B4F-9BE4-4B23CA6D39BB}" type="sibTrans" cxnId="{72C586D4-70E2-4FCE-9A48-4B5903E0956D}">
      <dgm:prSet/>
      <dgm:spPr/>
      <dgm:t>
        <a:bodyPr/>
        <a:lstStyle/>
        <a:p>
          <a:endParaRPr lang="en-US"/>
        </a:p>
      </dgm:t>
    </dgm:pt>
    <dgm:pt modelId="{685C81DA-8B0A-4747-8017-BFD979F189BB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big property</a:t>
          </a:r>
        </a:p>
      </dgm:t>
    </dgm:pt>
    <dgm:pt modelId="{2619E1C4-886F-48D6-A884-A08901251341}" type="parTrans" cxnId="{30B687EA-A5CF-424C-AC97-5440CFB0F54B}">
      <dgm:prSet/>
      <dgm:spPr/>
      <dgm:t>
        <a:bodyPr/>
        <a:lstStyle/>
        <a:p>
          <a:endParaRPr lang="en-US"/>
        </a:p>
      </dgm:t>
    </dgm:pt>
    <dgm:pt modelId="{9D67AF43-BC96-479C-889D-0229B376E750}" type="sibTrans" cxnId="{30B687EA-A5CF-424C-AC97-5440CFB0F54B}">
      <dgm:prSet/>
      <dgm:spPr/>
      <dgm:t>
        <a:bodyPr/>
        <a:lstStyle/>
        <a:p>
          <a:endParaRPr lang="en-US"/>
        </a:p>
      </dgm:t>
    </dgm:pt>
    <dgm:pt modelId="{E919F614-F18C-4F61-822F-830C6B763BD6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don't like property tax hike</a:t>
          </a:r>
        </a:p>
      </dgm:t>
    </dgm:pt>
    <dgm:pt modelId="{6F4BFD42-8AA2-41EA-ACBD-1FC8BBB5D325}" type="parTrans" cxnId="{5F252797-BE38-47CA-A714-D06B494AB1A2}">
      <dgm:prSet/>
      <dgm:spPr/>
      <dgm:t>
        <a:bodyPr/>
        <a:lstStyle/>
        <a:p>
          <a:endParaRPr lang="en-US"/>
        </a:p>
      </dgm:t>
    </dgm:pt>
    <dgm:pt modelId="{95D044C2-7229-4D07-AB47-62983580FBBF}" type="sibTrans" cxnId="{5F252797-BE38-47CA-A714-D06B494AB1A2}">
      <dgm:prSet/>
      <dgm:spPr/>
      <dgm:t>
        <a:bodyPr/>
        <a:lstStyle/>
        <a:p>
          <a:endParaRPr lang="en-US"/>
        </a:p>
      </dgm:t>
    </dgm:pt>
    <dgm:pt modelId="{DE022015-F400-427D-885A-A062B164FA37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Knowledge</a:t>
          </a:r>
        </a:p>
      </dgm:t>
    </dgm:pt>
    <dgm:pt modelId="{784E338F-F8A2-464C-9303-4475B03E0098}" type="parTrans" cxnId="{0E26CB4A-F29B-42A6-81E5-6CCF48B62331}">
      <dgm:prSet/>
      <dgm:spPr/>
      <dgm:t>
        <a:bodyPr/>
        <a:lstStyle/>
        <a:p>
          <a:endParaRPr lang="en-US"/>
        </a:p>
      </dgm:t>
    </dgm:pt>
    <dgm:pt modelId="{B69CB4A1-F7FF-4298-97EF-804587B915B2}" type="sibTrans" cxnId="{0E26CB4A-F29B-42A6-81E5-6CCF48B62331}">
      <dgm:prSet/>
      <dgm:spPr/>
      <dgm:t>
        <a:bodyPr/>
        <a:lstStyle/>
        <a:p>
          <a:endParaRPr lang="en-US"/>
        </a:p>
      </dgm:t>
    </dgm:pt>
    <dgm:pt modelId="{6DC99753-C6FC-40A4-B7ED-FD4C04721AFA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help organize new information.</a:t>
          </a:r>
        </a:p>
      </dgm:t>
    </dgm:pt>
    <dgm:pt modelId="{FC62ED27-E9FD-43DB-9FAC-95CF1F8CE1C6}" type="parTrans" cxnId="{D9AB34A5-85F1-4888-9EA7-F0807360E4C5}">
      <dgm:prSet/>
      <dgm:spPr/>
      <dgm:t>
        <a:bodyPr/>
        <a:lstStyle/>
        <a:p>
          <a:endParaRPr lang="en-US"/>
        </a:p>
      </dgm:t>
    </dgm:pt>
    <dgm:pt modelId="{2F1EE9E9-4170-4172-9689-CF034BB00122}" type="sibTrans" cxnId="{D9AB34A5-85F1-4888-9EA7-F0807360E4C5}">
      <dgm:prSet/>
      <dgm:spPr/>
      <dgm:t>
        <a:bodyPr/>
        <a:lstStyle/>
        <a:p>
          <a:endParaRPr lang="en-US"/>
        </a:p>
      </dgm:t>
    </dgm:pt>
    <dgm:pt modelId="{402C17C7-CB79-452C-8650-70F792F012FC}">
      <dgm:prSet/>
      <dgm:spPr/>
      <dgm:t>
        <a:bodyPr/>
        <a:lstStyle/>
        <a:p>
          <a:r>
            <a:rPr lang="en-US" dirty="0">
              <a:latin typeface="Franklin Gothic Medium Cond" panose="020B0606030402020204" pitchFamily="34" charset="0"/>
            </a:rPr>
            <a:t>“I believe good things happen to good people"</a:t>
          </a:r>
        </a:p>
      </dgm:t>
    </dgm:pt>
    <dgm:pt modelId="{A0674695-4540-4B92-BB51-33B385E8C851}" type="parTrans" cxnId="{D3DD833E-8D68-4332-B34B-E73EC1F9FD3F}">
      <dgm:prSet/>
      <dgm:spPr/>
      <dgm:t>
        <a:bodyPr/>
        <a:lstStyle/>
        <a:p>
          <a:endParaRPr lang="en-US"/>
        </a:p>
      </dgm:t>
    </dgm:pt>
    <dgm:pt modelId="{96C5184E-3AAF-42F9-A91C-15754AB101E5}" type="sibTrans" cxnId="{D3DD833E-8D68-4332-B34B-E73EC1F9FD3F}">
      <dgm:prSet/>
      <dgm:spPr/>
      <dgm:t>
        <a:bodyPr/>
        <a:lstStyle/>
        <a:p>
          <a:endParaRPr lang="en-US"/>
        </a:p>
      </dgm:t>
    </dgm:pt>
    <dgm:pt modelId="{BF79A674-35B1-4D50-B953-87A927667671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bad thing happened to him- so, he must be a bad person</a:t>
          </a:r>
        </a:p>
      </dgm:t>
    </dgm:pt>
    <dgm:pt modelId="{0FCCBD82-A444-418E-9E86-79E7420F222D}" type="parTrans" cxnId="{B88B379D-E631-4AB2-9FA7-36A2B78BE176}">
      <dgm:prSet/>
      <dgm:spPr/>
      <dgm:t>
        <a:bodyPr/>
        <a:lstStyle/>
        <a:p>
          <a:endParaRPr lang="en-US"/>
        </a:p>
      </dgm:t>
    </dgm:pt>
    <dgm:pt modelId="{BA1094D1-94FF-46BD-9782-48B1E5CD5C46}" type="sibTrans" cxnId="{B88B379D-E631-4AB2-9FA7-36A2B78BE176}">
      <dgm:prSet/>
      <dgm:spPr/>
      <dgm:t>
        <a:bodyPr/>
        <a:lstStyle/>
        <a:p>
          <a:endParaRPr lang="en-US"/>
        </a:p>
      </dgm:t>
    </dgm:pt>
    <dgm:pt modelId="{2EDCF42A-4032-446B-9050-805695F83471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Ego-defensive</a:t>
          </a:r>
        </a:p>
      </dgm:t>
    </dgm:pt>
    <dgm:pt modelId="{D41DECC7-1BC6-4CCC-BB31-4E7C45CADFED}" type="parTrans" cxnId="{1CB7E4C1-687A-4C70-BBC2-76C8E6D774FF}">
      <dgm:prSet/>
      <dgm:spPr/>
      <dgm:t>
        <a:bodyPr/>
        <a:lstStyle/>
        <a:p>
          <a:endParaRPr lang="en-US"/>
        </a:p>
      </dgm:t>
    </dgm:pt>
    <dgm:pt modelId="{FA8E8983-722F-4685-9B93-05535139A149}" type="sibTrans" cxnId="{1CB7E4C1-687A-4C70-BBC2-76C8E6D774FF}">
      <dgm:prSet/>
      <dgm:spPr/>
      <dgm:t>
        <a:bodyPr/>
        <a:lstStyle/>
        <a:p>
          <a:endParaRPr lang="en-US"/>
        </a:p>
      </dgm:t>
    </dgm:pt>
    <dgm:pt modelId="{FEC1245F-DDA0-4645-8448-888B79DB2975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denial, Repression, Projection, Rationalization</a:t>
          </a:r>
        </a:p>
      </dgm:t>
    </dgm:pt>
    <dgm:pt modelId="{FC0C041E-978F-4681-917B-ABDD475A080F}" type="parTrans" cxnId="{760B7054-1CC2-4E72-B360-3A70ABF4D96D}">
      <dgm:prSet/>
      <dgm:spPr/>
      <dgm:t>
        <a:bodyPr/>
        <a:lstStyle/>
        <a:p>
          <a:endParaRPr lang="en-US"/>
        </a:p>
      </dgm:t>
    </dgm:pt>
    <dgm:pt modelId="{F0738094-8613-4CE9-AC1E-8A49A6BA2EA5}" type="sibTrans" cxnId="{760B7054-1CC2-4E72-B360-3A70ABF4D96D}">
      <dgm:prSet/>
      <dgm:spPr/>
      <dgm:t>
        <a:bodyPr/>
        <a:lstStyle/>
        <a:p>
          <a:endParaRPr lang="en-US"/>
        </a:p>
      </dgm:t>
    </dgm:pt>
    <dgm:pt modelId="{355A356C-6B30-4260-B873-D0933E72599B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Social reform movement</a:t>
          </a:r>
        </a:p>
      </dgm:t>
    </dgm:pt>
    <dgm:pt modelId="{E12DCA62-C154-4113-B989-16F3BFCAA39B}" type="parTrans" cxnId="{A049CBFF-7BD4-4E30-A8A8-C509831BB376}">
      <dgm:prSet/>
      <dgm:spPr/>
      <dgm:t>
        <a:bodyPr/>
        <a:lstStyle/>
        <a:p>
          <a:endParaRPr lang="en-US"/>
        </a:p>
      </dgm:t>
    </dgm:pt>
    <dgm:pt modelId="{37DEE0D6-71C9-49DE-9B08-6DF887D2D28C}" type="sibTrans" cxnId="{A049CBFF-7BD4-4E30-A8A8-C509831BB376}">
      <dgm:prSet/>
      <dgm:spPr/>
      <dgm:t>
        <a:bodyPr/>
        <a:lstStyle/>
        <a:p>
          <a:endParaRPr lang="en-US"/>
        </a:p>
      </dgm:t>
    </dgm:pt>
    <dgm:pt modelId="{547F0093-8FA3-492D-8EF7-A0F72E2915A1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Value expressive</a:t>
          </a:r>
        </a:p>
      </dgm:t>
    </dgm:pt>
    <dgm:pt modelId="{C12003AF-34EF-49BB-A802-E5C9443E4C87}" type="parTrans" cxnId="{FD7FA0F7-FB66-42B6-B536-F547E2E8507E}">
      <dgm:prSet/>
      <dgm:spPr/>
      <dgm:t>
        <a:bodyPr/>
        <a:lstStyle/>
        <a:p>
          <a:endParaRPr lang="en-US"/>
        </a:p>
      </dgm:t>
    </dgm:pt>
    <dgm:pt modelId="{B3AD80B4-0958-4072-AC41-A3ED5FC91F81}" type="sibTrans" cxnId="{FD7FA0F7-FB66-42B6-B536-F547E2E8507E}">
      <dgm:prSet/>
      <dgm:spPr/>
      <dgm:t>
        <a:bodyPr/>
        <a:lstStyle/>
        <a:p>
          <a:endParaRPr lang="en-US"/>
        </a:p>
      </dgm:t>
    </dgm:pt>
    <dgm:pt modelId="{DCC2AE5A-C3B3-4357-8713-5657C102BD61}">
      <dgm:prSet/>
      <dgm:spPr/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to express one's central values</a:t>
          </a:r>
        </a:p>
      </dgm:t>
    </dgm:pt>
    <dgm:pt modelId="{79D07392-0FF9-4361-B86B-090940B7A0E9}" type="parTrans" cxnId="{76425C24-4879-472A-8BDC-9901B81DBB4E}">
      <dgm:prSet/>
      <dgm:spPr/>
      <dgm:t>
        <a:bodyPr/>
        <a:lstStyle/>
        <a:p>
          <a:endParaRPr lang="en-US"/>
        </a:p>
      </dgm:t>
    </dgm:pt>
    <dgm:pt modelId="{2C306D69-470E-4B56-B08C-33A5F09A79DD}" type="sibTrans" cxnId="{76425C24-4879-472A-8BDC-9901B81DBB4E}">
      <dgm:prSet/>
      <dgm:spPr/>
      <dgm:t>
        <a:bodyPr/>
        <a:lstStyle/>
        <a:p>
          <a:endParaRPr lang="en-US"/>
        </a:p>
      </dgm:t>
    </dgm:pt>
    <dgm:pt modelId="{1662E28D-9077-4695-8A06-03A53C67F705}">
      <dgm:prSet/>
      <dgm:spPr/>
      <dgm:t>
        <a:bodyPr/>
        <a:lstStyle/>
        <a:p>
          <a:r>
            <a:rPr lang="en-US" dirty="0" err="1">
              <a:latin typeface="Franklin Gothic Medium Cond" panose="020B0606030402020204" pitchFamily="34" charset="0"/>
            </a:rPr>
            <a:t>Gandhiji’s</a:t>
          </a:r>
          <a:r>
            <a:rPr lang="en-US" dirty="0">
              <a:latin typeface="Franklin Gothic Medium Cond" panose="020B0606030402020204" pitchFamily="34" charset="0"/>
            </a:rPr>
            <a:t> clothes</a:t>
          </a:r>
        </a:p>
      </dgm:t>
    </dgm:pt>
    <dgm:pt modelId="{C69CB451-35ED-41B7-8B71-4C67563F978E}" type="parTrans" cxnId="{15ED3030-A502-4348-81B6-3879C7E8595A}">
      <dgm:prSet/>
      <dgm:spPr/>
      <dgm:t>
        <a:bodyPr/>
        <a:lstStyle/>
        <a:p>
          <a:endParaRPr lang="en-US"/>
        </a:p>
      </dgm:t>
    </dgm:pt>
    <dgm:pt modelId="{6C18BBC9-E096-4ADD-A27C-9F16150C7631}" type="sibTrans" cxnId="{15ED3030-A502-4348-81B6-3879C7E8595A}">
      <dgm:prSet/>
      <dgm:spPr/>
      <dgm:t>
        <a:bodyPr/>
        <a:lstStyle/>
        <a:p>
          <a:endParaRPr lang="en-US"/>
        </a:p>
      </dgm:t>
    </dgm:pt>
    <dgm:pt modelId="{2231C98E-ABAA-483C-B0E1-09196CDF591D}" type="pres">
      <dgm:prSet presAssocID="{DE58CCC4-3850-4F84-A01E-936C782291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CD354-DC4C-4F5A-AC9B-518906AEA7AB}" type="pres">
      <dgm:prSet presAssocID="{34E27B72-C820-4E9B-8A89-FCDBE429E892}" presName="linNode" presStyleCnt="0"/>
      <dgm:spPr/>
    </dgm:pt>
    <dgm:pt modelId="{4B7867B0-15AF-4E61-A5B7-22BE296DD5E8}" type="pres">
      <dgm:prSet presAssocID="{34E27B72-C820-4E9B-8A89-FCDBE429E89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C624-6EA7-48C5-9768-90DF0B364A08}" type="pres">
      <dgm:prSet presAssocID="{34E27B72-C820-4E9B-8A89-FCDBE429E89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B2C1A-0883-4E5D-836C-A95270F83B52}" type="pres">
      <dgm:prSet presAssocID="{FCBE97F5-88F8-4B4F-9BE4-4B23CA6D39BB}" presName="sp" presStyleCnt="0"/>
      <dgm:spPr/>
    </dgm:pt>
    <dgm:pt modelId="{B22A5DE6-281A-46FF-BED3-ED3436694805}" type="pres">
      <dgm:prSet presAssocID="{DE022015-F400-427D-885A-A062B164FA37}" presName="linNode" presStyleCnt="0"/>
      <dgm:spPr/>
    </dgm:pt>
    <dgm:pt modelId="{B3101EE1-38E2-4E39-9F97-9928729E161E}" type="pres">
      <dgm:prSet presAssocID="{DE022015-F400-427D-885A-A062B164FA3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7E16B-9DBF-4B07-9E34-15F91AC9C1CC}" type="pres">
      <dgm:prSet presAssocID="{DE022015-F400-427D-885A-A062B164FA3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1A9FF-A081-46D3-853B-58529A7D5CAE}" type="pres">
      <dgm:prSet presAssocID="{B69CB4A1-F7FF-4298-97EF-804587B915B2}" presName="sp" presStyleCnt="0"/>
      <dgm:spPr/>
    </dgm:pt>
    <dgm:pt modelId="{90932075-EB0D-464C-892B-10022C0D651C}" type="pres">
      <dgm:prSet presAssocID="{2EDCF42A-4032-446B-9050-805695F83471}" presName="linNode" presStyleCnt="0"/>
      <dgm:spPr/>
    </dgm:pt>
    <dgm:pt modelId="{A5E6555C-81E6-4445-91D7-7BBB2C393043}" type="pres">
      <dgm:prSet presAssocID="{2EDCF42A-4032-446B-9050-805695F8347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4336C-6C4D-4B0C-9EF8-50E078CC88D7}" type="pres">
      <dgm:prSet presAssocID="{2EDCF42A-4032-446B-9050-805695F8347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47727-208E-4B28-BD7A-80E68CADDB07}" type="pres">
      <dgm:prSet presAssocID="{FA8E8983-722F-4685-9B93-05535139A149}" presName="sp" presStyleCnt="0"/>
      <dgm:spPr/>
    </dgm:pt>
    <dgm:pt modelId="{DE0F9576-0BC6-48F3-8583-4C70D5CAD86D}" type="pres">
      <dgm:prSet presAssocID="{547F0093-8FA3-492D-8EF7-A0F72E2915A1}" presName="linNode" presStyleCnt="0"/>
      <dgm:spPr/>
    </dgm:pt>
    <dgm:pt modelId="{72994FF0-D5E5-44D1-A81B-6D606D921ADB}" type="pres">
      <dgm:prSet presAssocID="{547F0093-8FA3-492D-8EF7-A0F72E2915A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7AC94-B6AA-4D78-9C9B-48543738992B}" type="pres">
      <dgm:prSet presAssocID="{547F0093-8FA3-492D-8EF7-A0F72E2915A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D3030-A502-4348-81B6-3879C7E8595A}" srcId="{547F0093-8FA3-492D-8EF7-A0F72E2915A1}" destId="{1662E28D-9077-4695-8A06-03A53C67F705}" srcOrd="1" destOrd="0" parTransId="{C69CB451-35ED-41B7-8B71-4C67563F978E}" sibTransId="{6C18BBC9-E096-4ADD-A27C-9F16150C7631}"/>
    <dgm:cxn modelId="{FD7FA0F7-FB66-42B6-B536-F547E2E8507E}" srcId="{DE58CCC4-3850-4F84-A01E-936C782291AB}" destId="{547F0093-8FA3-492D-8EF7-A0F72E2915A1}" srcOrd="3" destOrd="0" parTransId="{C12003AF-34EF-49BB-A802-E5C9443E4C87}" sibTransId="{B3AD80B4-0958-4072-AC41-A3ED5FC91F81}"/>
    <dgm:cxn modelId="{30B687EA-A5CF-424C-AC97-5440CFB0F54B}" srcId="{34E27B72-C820-4E9B-8A89-FCDBE429E892}" destId="{685C81DA-8B0A-4747-8017-BFD979F189BB}" srcOrd="0" destOrd="0" parTransId="{2619E1C4-886F-48D6-A884-A08901251341}" sibTransId="{9D67AF43-BC96-479C-889D-0229B376E750}"/>
    <dgm:cxn modelId="{5B9EDB46-1688-41AD-AAB9-92F8F0B5EF4C}" type="presOf" srcId="{2EDCF42A-4032-446B-9050-805695F83471}" destId="{A5E6555C-81E6-4445-91D7-7BBB2C393043}" srcOrd="0" destOrd="0" presId="urn:microsoft.com/office/officeart/2005/8/layout/vList5"/>
    <dgm:cxn modelId="{0E26CB4A-F29B-42A6-81E5-6CCF48B62331}" srcId="{DE58CCC4-3850-4F84-A01E-936C782291AB}" destId="{DE022015-F400-427D-885A-A062B164FA37}" srcOrd="1" destOrd="0" parTransId="{784E338F-F8A2-464C-9303-4475B03E0098}" sibTransId="{B69CB4A1-F7FF-4298-97EF-804587B915B2}"/>
    <dgm:cxn modelId="{06387674-1633-4AE5-BAC0-3C3836A1C1CF}" type="presOf" srcId="{402C17C7-CB79-452C-8650-70F792F012FC}" destId="{ABA7E16B-9DBF-4B07-9E34-15F91AC9C1CC}" srcOrd="0" destOrd="1" presId="urn:microsoft.com/office/officeart/2005/8/layout/vList5"/>
    <dgm:cxn modelId="{D5CE02D4-1E41-4BF5-A6B3-7BF2B2DBE912}" type="presOf" srcId="{355A356C-6B30-4260-B873-D0933E72599B}" destId="{44A4336C-6C4D-4B0C-9EF8-50E078CC88D7}" srcOrd="0" destOrd="1" presId="urn:microsoft.com/office/officeart/2005/8/layout/vList5"/>
    <dgm:cxn modelId="{76142331-E73F-4A73-9F59-BC6AE0F29560}" type="presOf" srcId="{BF79A674-35B1-4D50-B953-87A927667671}" destId="{ABA7E16B-9DBF-4B07-9E34-15F91AC9C1CC}" srcOrd="0" destOrd="2" presId="urn:microsoft.com/office/officeart/2005/8/layout/vList5"/>
    <dgm:cxn modelId="{5F252797-BE38-47CA-A714-D06B494AB1A2}" srcId="{34E27B72-C820-4E9B-8A89-FCDBE429E892}" destId="{E919F614-F18C-4F61-822F-830C6B763BD6}" srcOrd="1" destOrd="0" parTransId="{6F4BFD42-8AA2-41EA-ACBD-1FC8BBB5D325}" sibTransId="{95D044C2-7229-4D07-AB47-62983580FBBF}"/>
    <dgm:cxn modelId="{6B775B18-B071-4DD0-B65B-A877CD7F914C}" type="presOf" srcId="{685C81DA-8B0A-4747-8017-BFD979F189BB}" destId="{49D1C624-6EA7-48C5-9768-90DF0B364A08}" srcOrd="0" destOrd="0" presId="urn:microsoft.com/office/officeart/2005/8/layout/vList5"/>
    <dgm:cxn modelId="{A049CBFF-7BD4-4E30-A8A8-C509831BB376}" srcId="{2EDCF42A-4032-446B-9050-805695F83471}" destId="{355A356C-6B30-4260-B873-D0933E72599B}" srcOrd="1" destOrd="0" parTransId="{E12DCA62-C154-4113-B989-16F3BFCAA39B}" sibTransId="{37DEE0D6-71C9-49DE-9B08-6DF887D2D28C}"/>
    <dgm:cxn modelId="{47704296-8F28-4114-81BA-6060A3B92CE5}" type="presOf" srcId="{34E27B72-C820-4E9B-8A89-FCDBE429E892}" destId="{4B7867B0-15AF-4E61-A5B7-22BE296DD5E8}" srcOrd="0" destOrd="0" presId="urn:microsoft.com/office/officeart/2005/8/layout/vList5"/>
    <dgm:cxn modelId="{D3DD833E-8D68-4332-B34B-E73EC1F9FD3F}" srcId="{DE022015-F400-427D-885A-A062B164FA37}" destId="{402C17C7-CB79-452C-8650-70F792F012FC}" srcOrd="1" destOrd="0" parTransId="{A0674695-4540-4B92-BB51-33B385E8C851}" sibTransId="{96C5184E-3AAF-42F9-A91C-15754AB101E5}"/>
    <dgm:cxn modelId="{3E94B729-C996-42FD-AEBE-110110CF26BF}" type="presOf" srcId="{1662E28D-9077-4695-8A06-03A53C67F705}" destId="{2847AC94-B6AA-4D78-9C9B-48543738992B}" srcOrd="0" destOrd="1" presId="urn:microsoft.com/office/officeart/2005/8/layout/vList5"/>
    <dgm:cxn modelId="{AC1E0357-5AC2-4832-8C47-84993FE01B1A}" type="presOf" srcId="{E919F614-F18C-4F61-822F-830C6B763BD6}" destId="{49D1C624-6EA7-48C5-9768-90DF0B364A08}" srcOrd="0" destOrd="1" presId="urn:microsoft.com/office/officeart/2005/8/layout/vList5"/>
    <dgm:cxn modelId="{1CB7E4C1-687A-4C70-BBC2-76C8E6D774FF}" srcId="{DE58CCC4-3850-4F84-A01E-936C782291AB}" destId="{2EDCF42A-4032-446B-9050-805695F83471}" srcOrd="2" destOrd="0" parTransId="{D41DECC7-1BC6-4CCC-BB31-4E7C45CADFED}" sibTransId="{FA8E8983-722F-4685-9B93-05535139A149}"/>
    <dgm:cxn modelId="{8810AEF3-7C71-4A40-B6F3-31C0855F192B}" type="presOf" srcId="{DE58CCC4-3850-4F84-A01E-936C782291AB}" destId="{2231C98E-ABAA-483C-B0E1-09196CDF591D}" srcOrd="0" destOrd="0" presId="urn:microsoft.com/office/officeart/2005/8/layout/vList5"/>
    <dgm:cxn modelId="{76425C24-4879-472A-8BDC-9901B81DBB4E}" srcId="{547F0093-8FA3-492D-8EF7-A0F72E2915A1}" destId="{DCC2AE5A-C3B3-4357-8713-5657C102BD61}" srcOrd="0" destOrd="0" parTransId="{79D07392-0FF9-4361-B86B-090940B7A0E9}" sibTransId="{2C306D69-470E-4B56-B08C-33A5F09A79DD}"/>
    <dgm:cxn modelId="{A1B3C535-2A34-43CE-93DB-0A34408C88CC}" type="presOf" srcId="{DE022015-F400-427D-885A-A062B164FA37}" destId="{B3101EE1-38E2-4E39-9F97-9928729E161E}" srcOrd="0" destOrd="0" presId="urn:microsoft.com/office/officeart/2005/8/layout/vList5"/>
    <dgm:cxn modelId="{B88B379D-E631-4AB2-9FA7-36A2B78BE176}" srcId="{DE022015-F400-427D-885A-A062B164FA37}" destId="{BF79A674-35B1-4D50-B953-87A927667671}" srcOrd="2" destOrd="0" parTransId="{0FCCBD82-A444-418E-9E86-79E7420F222D}" sibTransId="{BA1094D1-94FF-46BD-9782-48B1E5CD5C46}"/>
    <dgm:cxn modelId="{760B7054-1CC2-4E72-B360-3A70ABF4D96D}" srcId="{2EDCF42A-4032-446B-9050-805695F83471}" destId="{FEC1245F-DDA0-4645-8448-888B79DB2975}" srcOrd="0" destOrd="0" parTransId="{FC0C041E-978F-4681-917B-ABDD475A080F}" sibTransId="{F0738094-8613-4CE9-AC1E-8A49A6BA2EA5}"/>
    <dgm:cxn modelId="{72C586D4-70E2-4FCE-9A48-4B5903E0956D}" srcId="{DE58CCC4-3850-4F84-A01E-936C782291AB}" destId="{34E27B72-C820-4E9B-8A89-FCDBE429E892}" srcOrd="0" destOrd="0" parTransId="{FADC38D5-8C59-4F26-A352-DD12067ABCD0}" sibTransId="{FCBE97F5-88F8-4B4F-9BE4-4B23CA6D39BB}"/>
    <dgm:cxn modelId="{979A8F8C-CCC3-4531-AC37-07B58FCD5251}" type="presOf" srcId="{DCC2AE5A-C3B3-4357-8713-5657C102BD61}" destId="{2847AC94-B6AA-4D78-9C9B-48543738992B}" srcOrd="0" destOrd="0" presId="urn:microsoft.com/office/officeart/2005/8/layout/vList5"/>
    <dgm:cxn modelId="{ED726CE9-60EE-41F9-AB8C-37DF3AA2BAB6}" type="presOf" srcId="{547F0093-8FA3-492D-8EF7-A0F72E2915A1}" destId="{72994FF0-D5E5-44D1-A81B-6D606D921ADB}" srcOrd="0" destOrd="0" presId="urn:microsoft.com/office/officeart/2005/8/layout/vList5"/>
    <dgm:cxn modelId="{3FE81E95-640B-4D27-923F-A26B2D6DBBCF}" type="presOf" srcId="{FEC1245F-DDA0-4645-8448-888B79DB2975}" destId="{44A4336C-6C4D-4B0C-9EF8-50E078CC88D7}" srcOrd="0" destOrd="0" presId="urn:microsoft.com/office/officeart/2005/8/layout/vList5"/>
    <dgm:cxn modelId="{D9AB34A5-85F1-4888-9EA7-F0807360E4C5}" srcId="{DE022015-F400-427D-885A-A062B164FA37}" destId="{6DC99753-C6FC-40A4-B7ED-FD4C04721AFA}" srcOrd="0" destOrd="0" parTransId="{FC62ED27-E9FD-43DB-9FAC-95CF1F8CE1C6}" sibTransId="{2F1EE9E9-4170-4172-9689-CF034BB00122}"/>
    <dgm:cxn modelId="{CD422925-BE5D-4D69-8DDE-A252E7695263}" type="presOf" srcId="{6DC99753-C6FC-40A4-B7ED-FD4C04721AFA}" destId="{ABA7E16B-9DBF-4B07-9E34-15F91AC9C1CC}" srcOrd="0" destOrd="0" presId="urn:microsoft.com/office/officeart/2005/8/layout/vList5"/>
    <dgm:cxn modelId="{F30DE14A-F8E5-4BE5-8EDC-02C5844D4DCC}" type="presParOf" srcId="{2231C98E-ABAA-483C-B0E1-09196CDF591D}" destId="{19ACD354-DC4C-4F5A-AC9B-518906AEA7AB}" srcOrd="0" destOrd="0" presId="urn:microsoft.com/office/officeart/2005/8/layout/vList5"/>
    <dgm:cxn modelId="{B465EE64-EB51-4E7A-BF5E-01BB1C8CC28F}" type="presParOf" srcId="{19ACD354-DC4C-4F5A-AC9B-518906AEA7AB}" destId="{4B7867B0-15AF-4E61-A5B7-22BE296DD5E8}" srcOrd="0" destOrd="0" presId="urn:microsoft.com/office/officeart/2005/8/layout/vList5"/>
    <dgm:cxn modelId="{DE7EBBF3-3C70-4CE9-BB4F-5C22B283868F}" type="presParOf" srcId="{19ACD354-DC4C-4F5A-AC9B-518906AEA7AB}" destId="{49D1C624-6EA7-48C5-9768-90DF0B364A08}" srcOrd="1" destOrd="0" presId="urn:microsoft.com/office/officeart/2005/8/layout/vList5"/>
    <dgm:cxn modelId="{25062369-FB2A-464B-BCAA-9D408885A94E}" type="presParOf" srcId="{2231C98E-ABAA-483C-B0E1-09196CDF591D}" destId="{939B2C1A-0883-4E5D-836C-A95270F83B52}" srcOrd="1" destOrd="0" presId="urn:microsoft.com/office/officeart/2005/8/layout/vList5"/>
    <dgm:cxn modelId="{5860AAF0-EFFF-43E5-912F-3BD314BD080C}" type="presParOf" srcId="{2231C98E-ABAA-483C-B0E1-09196CDF591D}" destId="{B22A5DE6-281A-46FF-BED3-ED3436694805}" srcOrd="2" destOrd="0" presId="urn:microsoft.com/office/officeart/2005/8/layout/vList5"/>
    <dgm:cxn modelId="{6F00B365-86CE-45CE-9D25-FF06C78C782D}" type="presParOf" srcId="{B22A5DE6-281A-46FF-BED3-ED3436694805}" destId="{B3101EE1-38E2-4E39-9F97-9928729E161E}" srcOrd="0" destOrd="0" presId="urn:microsoft.com/office/officeart/2005/8/layout/vList5"/>
    <dgm:cxn modelId="{668499D3-EBF5-40B7-85DB-55EB0DD3E3DC}" type="presParOf" srcId="{B22A5DE6-281A-46FF-BED3-ED3436694805}" destId="{ABA7E16B-9DBF-4B07-9E34-15F91AC9C1CC}" srcOrd="1" destOrd="0" presId="urn:microsoft.com/office/officeart/2005/8/layout/vList5"/>
    <dgm:cxn modelId="{DF946BD5-1845-4716-8048-9240C6A9F51A}" type="presParOf" srcId="{2231C98E-ABAA-483C-B0E1-09196CDF591D}" destId="{F5C1A9FF-A081-46D3-853B-58529A7D5CAE}" srcOrd="3" destOrd="0" presId="urn:microsoft.com/office/officeart/2005/8/layout/vList5"/>
    <dgm:cxn modelId="{CE40688F-40AE-428B-9E6F-29228460F46A}" type="presParOf" srcId="{2231C98E-ABAA-483C-B0E1-09196CDF591D}" destId="{90932075-EB0D-464C-892B-10022C0D651C}" srcOrd="4" destOrd="0" presId="urn:microsoft.com/office/officeart/2005/8/layout/vList5"/>
    <dgm:cxn modelId="{A4257AA7-D310-4E86-8659-957A8486CC3E}" type="presParOf" srcId="{90932075-EB0D-464C-892B-10022C0D651C}" destId="{A5E6555C-81E6-4445-91D7-7BBB2C393043}" srcOrd="0" destOrd="0" presId="urn:microsoft.com/office/officeart/2005/8/layout/vList5"/>
    <dgm:cxn modelId="{5E1E3F72-1387-4C80-A1C5-306285CC9CFF}" type="presParOf" srcId="{90932075-EB0D-464C-892B-10022C0D651C}" destId="{44A4336C-6C4D-4B0C-9EF8-50E078CC88D7}" srcOrd="1" destOrd="0" presId="urn:microsoft.com/office/officeart/2005/8/layout/vList5"/>
    <dgm:cxn modelId="{07672A12-681A-4976-B351-964FF49461F7}" type="presParOf" srcId="{2231C98E-ABAA-483C-B0E1-09196CDF591D}" destId="{7C947727-208E-4B28-BD7A-80E68CADDB07}" srcOrd="5" destOrd="0" presId="urn:microsoft.com/office/officeart/2005/8/layout/vList5"/>
    <dgm:cxn modelId="{1272C7D7-1C0C-4253-B57E-03055687B1F9}" type="presParOf" srcId="{2231C98E-ABAA-483C-B0E1-09196CDF591D}" destId="{DE0F9576-0BC6-48F3-8583-4C70D5CAD86D}" srcOrd="6" destOrd="0" presId="urn:microsoft.com/office/officeart/2005/8/layout/vList5"/>
    <dgm:cxn modelId="{CD2AF5AE-F3B7-4C18-9531-B47CEF76C272}" type="presParOf" srcId="{DE0F9576-0BC6-48F3-8583-4C70D5CAD86D}" destId="{72994FF0-D5E5-44D1-A81B-6D606D921ADB}" srcOrd="0" destOrd="0" presId="urn:microsoft.com/office/officeart/2005/8/layout/vList5"/>
    <dgm:cxn modelId="{48BC3DF4-261B-4B89-864E-C19F0DF5732E}" type="presParOf" srcId="{DE0F9576-0BC6-48F3-8583-4C70D5CAD86D}" destId="{2847AC94-B6AA-4D78-9C9B-4854373899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FB4487-4E2C-498F-AB79-9449A8F4989A}" type="presOf" srcId="{E2D9AD16-3405-468F-82E1-D0A4CA2CE5B5}" destId="{72BCC00A-2490-4FC6-A09C-54C826C1936F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D61339E8-1BAE-40CB-B7C5-A05FC5C9CC44}" type="presOf" srcId="{359F9339-0F92-416F-BFD3-3E7CF4D08754}" destId="{6796004F-BF19-431B-8FFD-94ABB4A6DD96}" srcOrd="0" destOrd="0" presId="urn:microsoft.com/office/officeart/2008/layout/BendingPictureSemiTransparentText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90176FC3-161A-43B0-A3E6-1A9CCC1C3B64}" type="presOf" srcId="{CC12FEE8-9E9E-4761-9AC2-267A0B75D554}" destId="{46868114-BF69-422A-A10F-62FF732F690F}" srcOrd="0" destOrd="0" presId="urn:microsoft.com/office/officeart/2008/layout/BendingPictureSemiTransparentText"/>
    <dgm:cxn modelId="{432FF9B4-E449-41E7-8889-EA336A55B9FC}" type="presOf" srcId="{CF5A4299-2CBB-4F59-8208-42C11B4617D7}" destId="{32D9BC69-2579-4DFB-AAB8-D1E557E71461}" srcOrd="0" destOrd="0" presId="urn:microsoft.com/office/officeart/2008/layout/BendingPictureSemiTransparentText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FAAF1A72-87F9-48D8-99ED-998B2F42F69B}" type="presOf" srcId="{1EDB7747-8AF6-4B10-978A-F20B51CBDC3A}" destId="{93D0D0BB-A509-4183-8D17-302706625A27}" srcOrd="0" destOrd="0" presId="urn:microsoft.com/office/officeart/2008/layout/BendingPictureSemiTransparentText"/>
    <dgm:cxn modelId="{41A57DF6-CC71-40BA-A01C-278B96CC2E6F}" type="presOf" srcId="{9D236B2A-DB8F-4A39-A61C-DC6029936FC9}" destId="{2C87BBAA-9A70-4BA9-8378-9EB9DF229DF3}" srcOrd="0" destOrd="0" presId="urn:microsoft.com/office/officeart/2008/layout/BendingPictureSemiTransparentText"/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D3CC2A44-EE1D-4B9A-832F-5AE0240FA2D7}" type="presOf" srcId="{E2EE80F6-D034-4770-AE7D-B2D0F44D7216}" destId="{230F1596-6B97-4CEE-9FDC-CBAAC5B68A7C}" srcOrd="0" destOrd="0" presId="urn:microsoft.com/office/officeart/2008/layout/BendingPictureSemiTransparentText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448ABB21-7D8D-4303-886B-C4CDF1B18E7B}" type="presParOf" srcId="{6796004F-BF19-431B-8FFD-94ABB4A6DD96}" destId="{3F6D07FD-C473-409A-A055-A6DF62A26CAC}" srcOrd="0" destOrd="0" presId="urn:microsoft.com/office/officeart/2008/layout/BendingPictureSemiTransparentText"/>
    <dgm:cxn modelId="{29501307-C7F4-4AF9-981E-C1C38FD795E2}" type="presParOf" srcId="{3F6D07FD-C473-409A-A055-A6DF62A26CAC}" destId="{7FDC04CA-729D-4FBC-8440-9234C20EAF23}" srcOrd="0" destOrd="0" presId="urn:microsoft.com/office/officeart/2008/layout/BendingPictureSemiTransparentText"/>
    <dgm:cxn modelId="{15C50E35-CE12-4FD9-A29D-C3DB78DEAAE8}" type="presParOf" srcId="{3F6D07FD-C473-409A-A055-A6DF62A26CAC}" destId="{2C87BBAA-9A70-4BA9-8378-9EB9DF229DF3}" srcOrd="1" destOrd="0" presId="urn:microsoft.com/office/officeart/2008/layout/BendingPictureSemiTransparentText"/>
    <dgm:cxn modelId="{0BE297F8-29BB-4FC4-B033-5DDB79664513}" type="presParOf" srcId="{6796004F-BF19-431B-8FFD-94ABB4A6DD96}" destId="{67B39048-BDD0-4D39-9A6C-7100EB4624A5}" srcOrd="1" destOrd="0" presId="urn:microsoft.com/office/officeart/2008/layout/BendingPictureSemiTransparentText"/>
    <dgm:cxn modelId="{5BA93C53-30CA-4119-811D-7777A2D934DF}" type="presParOf" srcId="{6796004F-BF19-431B-8FFD-94ABB4A6DD96}" destId="{72208ADB-6F40-4500-AAFE-957831878A8F}" srcOrd="2" destOrd="0" presId="urn:microsoft.com/office/officeart/2008/layout/BendingPictureSemiTransparentText"/>
    <dgm:cxn modelId="{BBAA6B3C-C937-4340-9C53-07262A0C6ECA}" type="presParOf" srcId="{72208ADB-6F40-4500-AAFE-957831878A8F}" destId="{289B0CA0-68BE-4354-9E6B-06CC0130B984}" srcOrd="0" destOrd="0" presId="urn:microsoft.com/office/officeart/2008/layout/BendingPictureSemiTransparentText"/>
    <dgm:cxn modelId="{4778A54C-9CE5-4403-ACA2-22D9893D2095}" type="presParOf" srcId="{72208ADB-6F40-4500-AAFE-957831878A8F}" destId="{32D9BC69-2579-4DFB-AAB8-D1E557E71461}" srcOrd="1" destOrd="0" presId="urn:microsoft.com/office/officeart/2008/layout/BendingPictureSemiTransparentText"/>
    <dgm:cxn modelId="{CB9A2006-628B-4F8F-B9E3-1E4C153D1B3B}" type="presParOf" srcId="{6796004F-BF19-431B-8FFD-94ABB4A6DD96}" destId="{32C9E648-6F3A-4061-9B7E-BC81E595A588}" srcOrd="3" destOrd="0" presId="urn:microsoft.com/office/officeart/2008/layout/BendingPictureSemiTransparentText"/>
    <dgm:cxn modelId="{E66B2321-721A-44E9-99E9-B5E50D270B30}" type="presParOf" srcId="{6796004F-BF19-431B-8FFD-94ABB4A6DD96}" destId="{63972D02-051D-4005-87B7-C57E5812DDE3}" srcOrd="4" destOrd="0" presId="urn:microsoft.com/office/officeart/2008/layout/BendingPictureSemiTransparentText"/>
    <dgm:cxn modelId="{B774FC32-DC81-4E26-B51B-F89DA5400B2F}" type="presParOf" srcId="{63972D02-051D-4005-87B7-C57E5812DDE3}" destId="{1E90366C-2BA7-471F-907B-E86F782ECF43}" srcOrd="0" destOrd="0" presId="urn:microsoft.com/office/officeart/2008/layout/BendingPictureSemiTransparentText"/>
    <dgm:cxn modelId="{6AC1B365-B951-483B-B4FC-C886669C621D}" type="presParOf" srcId="{63972D02-051D-4005-87B7-C57E5812DDE3}" destId="{230F1596-6B97-4CEE-9FDC-CBAAC5B68A7C}" srcOrd="1" destOrd="0" presId="urn:microsoft.com/office/officeart/2008/layout/BendingPictureSemiTransparentText"/>
    <dgm:cxn modelId="{35520571-77C1-4CB9-BB13-CE234219EFF9}" type="presParOf" srcId="{6796004F-BF19-431B-8FFD-94ABB4A6DD96}" destId="{37C4746E-B44F-4FEE-87B7-794204A56798}" srcOrd="5" destOrd="0" presId="urn:microsoft.com/office/officeart/2008/layout/BendingPictureSemiTransparentText"/>
    <dgm:cxn modelId="{67913B0A-374F-47B3-9C6A-5C105BD38D85}" type="presParOf" srcId="{6796004F-BF19-431B-8FFD-94ABB4A6DD96}" destId="{D029EDFA-D3CD-4E51-AD0D-7AA0E2F7363E}" srcOrd="6" destOrd="0" presId="urn:microsoft.com/office/officeart/2008/layout/BendingPictureSemiTransparentText"/>
    <dgm:cxn modelId="{CDB796B4-D232-4BF7-898C-0AFB496D5480}" type="presParOf" srcId="{D029EDFA-D3CD-4E51-AD0D-7AA0E2F7363E}" destId="{08869B60-9728-4662-8DB8-B3B12F3B94FA}" srcOrd="0" destOrd="0" presId="urn:microsoft.com/office/officeart/2008/layout/BendingPictureSemiTransparentText"/>
    <dgm:cxn modelId="{128B3300-C32B-4A5D-8163-299E16AFF5F5}" type="presParOf" srcId="{D029EDFA-D3CD-4E51-AD0D-7AA0E2F7363E}" destId="{93D0D0BB-A509-4183-8D17-302706625A27}" srcOrd="1" destOrd="0" presId="urn:microsoft.com/office/officeart/2008/layout/BendingPictureSemiTransparentText"/>
    <dgm:cxn modelId="{6004A6C4-B396-45F1-A126-29E0357BA638}" type="presParOf" srcId="{6796004F-BF19-431B-8FFD-94ABB4A6DD96}" destId="{3F2D06CB-C8E4-4C31-8341-33C0F36B203E}" srcOrd="7" destOrd="0" presId="urn:microsoft.com/office/officeart/2008/layout/BendingPictureSemiTransparentText"/>
    <dgm:cxn modelId="{7B4DA15D-69BE-488D-B1BF-1DB95B7E4AE4}" type="presParOf" srcId="{6796004F-BF19-431B-8FFD-94ABB4A6DD96}" destId="{1146B4FC-0F08-4E4B-9678-489EABDF079E}" srcOrd="8" destOrd="0" presId="urn:microsoft.com/office/officeart/2008/layout/BendingPictureSemiTransparentText"/>
    <dgm:cxn modelId="{8E81CBF7-4B43-4AB1-A37E-A88F271D1EA3}" type="presParOf" srcId="{1146B4FC-0F08-4E4B-9678-489EABDF079E}" destId="{2E09BED6-EFBA-4443-86B5-B62E48771D17}" srcOrd="0" destOrd="0" presId="urn:microsoft.com/office/officeart/2008/layout/BendingPictureSemiTransparentText"/>
    <dgm:cxn modelId="{E575F938-FBF5-497B-AAED-3F8D4C63272C}" type="presParOf" srcId="{1146B4FC-0F08-4E4B-9678-489EABDF079E}" destId="{46868114-BF69-422A-A10F-62FF732F690F}" srcOrd="1" destOrd="0" presId="urn:microsoft.com/office/officeart/2008/layout/BendingPictureSemiTransparentText"/>
    <dgm:cxn modelId="{8FADA0E8-1863-4470-9CF8-BA1651B448BA}" type="presParOf" srcId="{6796004F-BF19-431B-8FFD-94ABB4A6DD96}" destId="{8E052A05-CC38-45C0-8CBC-A561FD2A7D33}" srcOrd="9" destOrd="0" presId="urn:microsoft.com/office/officeart/2008/layout/BendingPictureSemiTransparentText"/>
    <dgm:cxn modelId="{A9367971-88C1-4B7D-9752-FB80E83B29A9}" type="presParOf" srcId="{6796004F-BF19-431B-8FFD-94ABB4A6DD96}" destId="{35BE1CD6-E578-4985-A885-2CF9639BFCBD}" srcOrd="10" destOrd="0" presId="urn:microsoft.com/office/officeart/2008/layout/BendingPictureSemiTransparentText"/>
    <dgm:cxn modelId="{496E7DA1-536D-4C45-8279-E236E8A6B947}" type="presParOf" srcId="{35BE1CD6-E578-4985-A885-2CF9639BFCBD}" destId="{FB2651B3-6726-49C1-BC24-8482A7AD40D3}" srcOrd="0" destOrd="0" presId="urn:microsoft.com/office/officeart/2008/layout/BendingPictureSemiTransparentText"/>
    <dgm:cxn modelId="{C95B86FC-E4B5-4346-A114-F53D03E93839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AB1223-A60A-4F0B-9872-388B0125B89F}" type="presOf" srcId="{E2D9AD16-3405-468F-82E1-D0A4CA2CE5B5}" destId="{72BCC00A-2490-4FC6-A09C-54C826C1936F}" srcOrd="0" destOrd="0" presId="urn:microsoft.com/office/officeart/2008/layout/BendingPictureSemiTransparentText"/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420A260B-8283-4A93-9550-1A29DF670F9E}" type="presOf" srcId="{CC12FEE8-9E9E-4761-9AC2-267A0B75D554}" destId="{46868114-BF69-422A-A10F-62FF732F690F}" srcOrd="0" destOrd="0" presId="urn:microsoft.com/office/officeart/2008/layout/BendingPictureSemiTransparentText"/>
    <dgm:cxn modelId="{1F4156A7-B744-44FB-B46F-F0F5B781FB26}" type="presOf" srcId="{E2EE80F6-D034-4770-AE7D-B2D0F44D7216}" destId="{230F1596-6B97-4CEE-9FDC-CBAAC5B68A7C}" srcOrd="0" destOrd="0" presId="urn:microsoft.com/office/officeart/2008/layout/BendingPictureSemiTransparentText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AEDFAFB3-0EB0-454B-A34D-323FC1C86C4E}" type="presOf" srcId="{359F9339-0F92-416F-BFD3-3E7CF4D08754}" destId="{6796004F-BF19-431B-8FFD-94ABB4A6DD96}" srcOrd="0" destOrd="0" presId="urn:microsoft.com/office/officeart/2008/layout/BendingPictureSemiTransparentText"/>
    <dgm:cxn modelId="{574C5ED3-94ED-48DE-933C-76F67B0F4756}" type="presOf" srcId="{CF5A4299-2CBB-4F59-8208-42C11B4617D7}" destId="{32D9BC69-2579-4DFB-AAB8-D1E557E71461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ED12323F-18FE-4A99-B147-A005A135B148}" type="presOf" srcId="{9D236B2A-DB8F-4A39-A61C-DC6029936FC9}" destId="{2C87BBAA-9A70-4BA9-8378-9EB9DF229DF3}" srcOrd="0" destOrd="0" presId="urn:microsoft.com/office/officeart/2008/layout/BendingPictureSemiTransparentText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76A7AEC0-7A7E-4C7E-A25C-F8F29B00087D}" type="presOf" srcId="{1EDB7747-8AF6-4B10-978A-F20B51CBDC3A}" destId="{93D0D0BB-A509-4183-8D17-302706625A27}" srcOrd="0" destOrd="0" presId="urn:microsoft.com/office/officeart/2008/layout/BendingPictureSemiTransparentText"/>
    <dgm:cxn modelId="{09D21752-C4FA-4015-BC4A-2058FD8E8317}" type="presParOf" srcId="{6796004F-BF19-431B-8FFD-94ABB4A6DD96}" destId="{3F6D07FD-C473-409A-A055-A6DF62A26CAC}" srcOrd="0" destOrd="0" presId="urn:microsoft.com/office/officeart/2008/layout/BendingPictureSemiTransparentText"/>
    <dgm:cxn modelId="{2BCD38FC-0B56-4C6F-9D0A-ABF5F642D42D}" type="presParOf" srcId="{3F6D07FD-C473-409A-A055-A6DF62A26CAC}" destId="{7FDC04CA-729D-4FBC-8440-9234C20EAF23}" srcOrd="0" destOrd="0" presId="urn:microsoft.com/office/officeart/2008/layout/BendingPictureSemiTransparentText"/>
    <dgm:cxn modelId="{5358E0AB-5E4E-4D32-99C4-DAD1F77AF59D}" type="presParOf" srcId="{3F6D07FD-C473-409A-A055-A6DF62A26CAC}" destId="{2C87BBAA-9A70-4BA9-8378-9EB9DF229DF3}" srcOrd="1" destOrd="0" presId="urn:microsoft.com/office/officeart/2008/layout/BendingPictureSemiTransparentText"/>
    <dgm:cxn modelId="{ACD872B8-B438-43D9-9779-CED69A8BCECD}" type="presParOf" srcId="{6796004F-BF19-431B-8FFD-94ABB4A6DD96}" destId="{67B39048-BDD0-4D39-9A6C-7100EB4624A5}" srcOrd="1" destOrd="0" presId="urn:microsoft.com/office/officeart/2008/layout/BendingPictureSemiTransparentText"/>
    <dgm:cxn modelId="{70ADDDD0-2B04-43A2-A1B2-52007F33E1A6}" type="presParOf" srcId="{6796004F-BF19-431B-8FFD-94ABB4A6DD96}" destId="{72208ADB-6F40-4500-AAFE-957831878A8F}" srcOrd="2" destOrd="0" presId="urn:microsoft.com/office/officeart/2008/layout/BendingPictureSemiTransparentText"/>
    <dgm:cxn modelId="{139F2A96-E053-4D6A-BB77-7DB29CBACE1D}" type="presParOf" srcId="{72208ADB-6F40-4500-AAFE-957831878A8F}" destId="{289B0CA0-68BE-4354-9E6B-06CC0130B984}" srcOrd="0" destOrd="0" presId="urn:microsoft.com/office/officeart/2008/layout/BendingPictureSemiTransparentText"/>
    <dgm:cxn modelId="{8A1E52F8-03DB-4EFC-9B02-4FC8FE76D7E7}" type="presParOf" srcId="{72208ADB-6F40-4500-AAFE-957831878A8F}" destId="{32D9BC69-2579-4DFB-AAB8-D1E557E71461}" srcOrd="1" destOrd="0" presId="urn:microsoft.com/office/officeart/2008/layout/BendingPictureSemiTransparentText"/>
    <dgm:cxn modelId="{1D916C4D-C061-438C-B60F-27BD8F7DD5C1}" type="presParOf" srcId="{6796004F-BF19-431B-8FFD-94ABB4A6DD96}" destId="{32C9E648-6F3A-4061-9B7E-BC81E595A588}" srcOrd="3" destOrd="0" presId="urn:microsoft.com/office/officeart/2008/layout/BendingPictureSemiTransparentText"/>
    <dgm:cxn modelId="{B3FB6E12-16EA-4FFA-9E1A-7E59C74BE675}" type="presParOf" srcId="{6796004F-BF19-431B-8FFD-94ABB4A6DD96}" destId="{63972D02-051D-4005-87B7-C57E5812DDE3}" srcOrd="4" destOrd="0" presId="urn:microsoft.com/office/officeart/2008/layout/BendingPictureSemiTransparentText"/>
    <dgm:cxn modelId="{07C7E5F5-F118-4320-BA83-057127794079}" type="presParOf" srcId="{63972D02-051D-4005-87B7-C57E5812DDE3}" destId="{1E90366C-2BA7-471F-907B-E86F782ECF43}" srcOrd="0" destOrd="0" presId="urn:microsoft.com/office/officeart/2008/layout/BendingPictureSemiTransparentText"/>
    <dgm:cxn modelId="{6082962E-C3B7-41AE-B67D-89F6D2A24B9F}" type="presParOf" srcId="{63972D02-051D-4005-87B7-C57E5812DDE3}" destId="{230F1596-6B97-4CEE-9FDC-CBAAC5B68A7C}" srcOrd="1" destOrd="0" presId="urn:microsoft.com/office/officeart/2008/layout/BendingPictureSemiTransparentText"/>
    <dgm:cxn modelId="{4E7F5F24-B6E7-4A17-839E-67F4538539A9}" type="presParOf" srcId="{6796004F-BF19-431B-8FFD-94ABB4A6DD96}" destId="{37C4746E-B44F-4FEE-87B7-794204A56798}" srcOrd="5" destOrd="0" presId="urn:microsoft.com/office/officeart/2008/layout/BendingPictureSemiTransparentText"/>
    <dgm:cxn modelId="{4D82BE1F-82A0-4BA4-B823-5E2A4D52B898}" type="presParOf" srcId="{6796004F-BF19-431B-8FFD-94ABB4A6DD96}" destId="{D029EDFA-D3CD-4E51-AD0D-7AA0E2F7363E}" srcOrd="6" destOrd="0" presId="urn:microsoft.com/office/officeart/2008/layout/BendingPictureSemiTransparentText"/>
    <dgm:cxn modelId="{C003AB29-06BF-43E5-B1ED-2F8C056AF112}" type="presParOf" srcId="{D029EDFA-D3CD-4E51-AD0D-7AA0E2F7363E}" destId="{08869B60-9728-4662-8DB8-B3B12F3B94FA}" srcOrd="0" destOrd="0" presId="urn:microsoft.com/office/officeart/2008/layout/BendingPictureSemiTransparentText"/>
    <dgm:cxn modelId="{606B22C4-CC11-4E12-A1E1-FC8700EC9ECE}" type="presParOf" srcId="{D029EDFA-D3CD-4E51-AD0D-7AA0E2F7363E}" destId="{93D0D0BB-A509-4183-8D17-302706625A27}" srcOrd="1" destOrd="0" presId="urn:microsoft.com/office/officeart/2008/layout/BendingPictureSemiTransparentText"/>
    <dgm:cxn modelId="{DAE9F49B-36D0-4C6E-AB97-9FA5E6EF25EC}" type="presParOf" srcId="{6796004F-BF19-431B-8FFD-94ABB4A6DD96}" destId="{3F2D06CB-C8E4-4C31-8341-33C0F36B203E}" srcOrd="7" destOrd="0" presId="urn:microsoft.com/office/officeart/2008/layout/BendingPictureSemiTransparentText"/>
    <dgm:cxn modelId="{DB424D2F-5700-494B-8008-A0E6D54D376B}" type="presParOf" srcId="{6796004F-BF19-431B-8FFD-94ABB4A6DD96}" destId="{1146B4FC-0F08-4E4B-9678-489EABDF079E}" srcOrd="8" destOrd="0" presId="urn:microsoft.com/office/officeart/2008/layout/BendingPictureSemiTransparentText"/>
    <dgm:cxn modelId="{180DF8F9-8294-4CC1-BCFF-D81C03DEC3F2}" type="presParOf" srcId="{1146B4FC-0F08-4E4B-9678-489EABDF079E}" destId="{2E09BED6-EFBA-4443-86B5-B62E48771D17}" srcOrd="0" destOrd="0" presId="urn:microsoft.com/office/officeart/2008/layout/BendingPictureSemiTransparentText"/>
    <dgm:cxn modelId="{268FC233-0161-4A69-B8ED-46546297A9E1}" type="presParOf" srcId="{1146B4FC-0F08-4E4B-9678-489EABDF079E}" destId="{46868114-BF69-422A-A10F-62FF732F690F}" srcOrd="1" destOrd="0" presId="urn:microsoft.com/office/officeart/2008/layout/BendingPictureSemiTransparentText"/>
    <dgm:cxn modelId="{4C29BDDB-3AAF-4601-8619-2972BAAC9B4B}" type="presParOf" srcId="{6796004F-BF19-431B-8FFD-94ABB4A6DD96}" destId="{8E052A05-CC38-45C0-8CBC-A561FD2A7D33}" srcOrd="9" destOrd="0" presId="urn:microsoft.com/office/officeart/2008/layout/BendingPictureSemiTransparentText"/>
    <dgm:cxn modelId="{F68B6370-4A36-4C4D-985E-35471729A888}" type="presParOf" srcId="{6796004F-BF19-431B-8FFD-94ABB4A6DD96}" destId="{35BE1CD6-E578-4985-A885-2CF9639BFCBD}" srcOrd="10" destOrd="0" presId="urn:microsoft.com/office/officeart/2008/layout/BendingPictureSemiTransparentText"/>
    <dgm:cxn modelId="{2AC6DCB5-E359-4DD8-AFF5-24A4676DDF5B}" type="presParOf" srcId="{35BE1CD6-E578-4985-A885-2CF9639BFCBD}" destId="{FB2651B3-6726-49C1-BC24-8482A7AD40D3}" srcOrd="0" destOrd="0" presId="urn:microsoft.com/office/officeart/2008/layout/BendingPictureSemiTransparentText"/>
    <dgm:cxn modelId="{87A40B30-CC19-4D49-AB93-EAEEEC94FC70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0BB57-FA97-4932-8742-7928A4F346F1}" type="presOf" srcId="{359F9339-0F92-416F-BFD3-3E7CF4D08754}" destId="{6796004F-BF19-431B-8FFD-94ABB4A6DD96}" srcOrd="0" destOrd="0" presId="urn:microsoft.com/office/officeart/2008/layout/BendingPictureSemiTransparentText"/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2FC7505E-3ED0-4417-AC68-89CB1A5EE4CA}" type="presOf" srcId="{9D236B2A-DB8F-4A39-A61C-DC6029936FC9}" destId="{2C87BBAA-9A70-4BA9-8378-9EB9DF229DF3}" srcOrd="0" destOrd="0" presId="urn:microsoft.com/office/officeart/2008/layout/BendingPictureSemiTransparentText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3EDBE45A-37C5-457E-8F6A-C4265FF642FD}" type="presOf" srcId="{CF5A4299-2CBB-4F59-8208-42C11B4617D7}" destId="{32D9BC69-2579-4DFB-AAB8-D1E557E71461}" srcOrd="0" destOrd="0" presId="urn:microsoft.com/office/officeart/2008/layout/BendingPictureSemiTransparentText"/>
    <dgm:cxn modelId="{2A991C10-155C-4D5A-9BA5-D143E0BFF8DF}" type="presOf" srcId="{CC12FEE8-9E9E-4761-9AC2-267A0B75D554}" destId="{46868114-BF69-422A-A10F-62FF732F690F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80884BE8-5A08-4A8A-826E-757C2CDA7453}" type="presOf" srcId="{E2D9AD16-3405-468F-82E1-D0A4CA2CE5B5}" destId="{72BCC00A-2490-4FC6-A09C-54C826C1936F}" srcOrd="0" destOrd="0" presId="urn:microsoft.com/office/officeart/2008/layout/BendingPictureSemiTransparentText"/>
    <dgm:cxn modelId="{05B95974-E8DB-4010-A5F0-D10AF57F27DA}" type="presOf" srcId="{E2EE80F6-D034-4770-AE7D-B2D0F44D7216}" destId="{230F1596-6B97-4CEE-9FDC-CBAAC5B68A7C}" srcOrd="0" destOrd="0" presId="urn:microsoft.com/office/officeart/2008/layout/BendingPictureSemiTransparentText"/>
    <dgm:cxn modelId="{61EABE2E-0DC6-478B-BE38-E366D0B84E1F}" type="presOf" srcId="{1EDB7747-8AF6-4B10-978A-F20B51CBDC3A}" destId="{93D0D0BB-A509-4183-8D17-302706625A27}" srcOrd="0" destOrd="0" presId="urn:microsoft.com/office/officeart/2008/layout/BendingPictureSemiTransparentText"/>
    <dgm:cxn modelId="{905EC438-904A-4361-B1D2-79FE5678BE8D}" type="presParOf" srcId="{6796004F-BF19-431B-8FFD-94ABB4A6DD96}" destId="{3F6D07FD-C473-409A-A055-A6DF62A26CAC}" srcOrd="0" destOrd="0" presId="urn:microsoft.com/office/officeart/2008/layout/BendingPictureSemiTransparentText"/>
    <dgm:cxn modelId="{F3C9D112-06D6-48D7-8902-22A60DE68BC9}" type="presParOf" srcId="{3F6D07FD-C473-409A-A055-A6DF62A26CAC}" destId="{7FDC04CA-729D-4FBC-8440-9234C20EAF23}" srcOrd="0" destOrd="0" presId="urn:microsoft.com/office/officeart/2008/layout/BendingPictureSemiTransparentText"/>
    <dgm:cxn modelId="{E0A3448B-3C1E-4B59-86E9-2FED4DC70BE4}" type="presParOf" srcId="{3F6D07FD-C473-409A-A055-A6DF62A26CAC}" destId="{2C87BBAA-9A70-4BA9-8378-9EB9DF229DF3}" srcOrd="1" destOrd="0" presId="urn:microsoft.com/office/officeart/2008/layout/BendingPictureSemiTransparentText"/>
    <dgm:cxn modelId="{E3F28CAA-E005-492E-92AB-7C1CEED92BAC}" type="presParOf" srcId="{6796004F-BF19-431B-8FFD-94ABB4A6DD96}" destId="{67B39048-BDD0-4D39-9A6C-7100EB4624A5}" srcOrd="1" destOrd="0" presId="urn:microsoft.com/office/officeart/2008/layout/BendingPictureSemiTransparentText"/>
    <dgm:cxn modelId="{3855AEE0-2E6A-426C-A2EB-D19D31E30E36}" type="presParOf" srcId="{6796004F-BF19-431B-8FFD-94ABB4A6DD96}" destId="{72208ADB-6F40-4500-AAFE-957831878A8F}" srcOrd="2" destOrd="0" presId="urn:microsoft.com/office/officeart/2008/layout/BendingPictureSemiTransparentText"/>
    <dgm:cxn modelId="{ACBEB8F9-91A6-4CE2-B52D-F0388D88DAB3}" type="presParOf" srcId="{72208ADB-6F40-4500-AAFE-957831878A8F}" destId="{289B0CA0-68BE-4354-9E6B-06CC0130B984}" srcOrd="0" destOrd="0" presId="urn:microsoft.com/office/officeart/2008/layout/BendingPictureSemiTransparentText"/>
    <dgm:cxn modelId="{9E845AE6-F148-4D39-9982-2F3DF6701A95}" type="presParOf" srcId="{72208ADB-6F40-4500-AAFE-957831878A8F}" destId="{32D9BC69-2579-4DFB-AAB8-D1E557E71461}" srcOrd="1" destOrd="0" presId="urn:microsoft.com/office/officeart/2008/layout/BendingPictureSemiTransparentText"/>
    <dgm:cxn modelId="{CBA62580-AD1B-46E9-BF74-DA424A1E5E53}" type="presParOf" srcId="{6796004F-BF19-431B-8FFD-94ABB4A6DD96}" destId="{32C9E648-6F3A-4061-9B7E-BC81E595A588}" srcOrd="3" destOrd="0" presId="urn:microsoft.com/office/officeart/2008/layout/BendingPictureSemiTransparentText"/>
    <dgm:cxn modelId="{9D4AFF6C-CE48-413F-B8B5-CC3B214F16A9}" type="presParOf" srcId="{6796004F-BF19-431B-8FFD-94ABB4A6DD96}" destId="{63972D02-051D-4005-87B7-C57E5812DDE3}" srcOrd="4" destOrd="0" presId="urn:microsoft.com/office/officeart/2008/layout/BendingPictureSemiTransparentText"/>
    <dgm:cxn modelId="{A4BC7D3D-D116-43F9-94EC-ADED35D79D13}" type="presParOf" srcId="{63972D02-051D-4005-87B7-C57E5812DDE3}" destId="{1E90366C-2BA7-471F-907B-E86F782ECF43}" srcOrd="0" destOrd="0" presId="urn:microsoft.com/office/officeart/2008/layout/BendingPictureSemiTransparentText"/>
    <dgm:cxn modelId="{C9555577-CC48-42D4-ACD3-6D28405FBACB}" type="presParOf" srcId="{63972D02-051D-4005-87B7-C57E5812DDE3}" destId="{230F1596-6B97-4CEE-9FDC-CBAAC5B68A7C}" srcOrd="1" destOrd="0" presId="urn:microsoft.com/office/officeart/2008/layout/BendingPictureSemiTransparentText"/>
    <dgm:cxn modelId="{24FDC32D-767C-4C59-B404-3E2004A8FC2A}" type="presParOf" srcId="{6796004F-BF19-431B-8FFD-94ABB4A6DD96}" destId="{37C4746E-B44F-4FEE-87B7-794204A56798}" srcOrd="5" destOrd="0" presId="urn:microsoft.com/office/officeart/2008/layout/BendingPictureSemiTransparentText"/>
    <dgm:cxn modelId="{26845D66-A212-46E6-BB58-593A6FAD9818}" type="presParOf" srcId="{6796004F-BF19-431B-8FFD-94ABB4A6DD96}" destId="{D029EDFA-D3CD-4E51-AD0D-7AA0E2F7363E}" srcOrd="6" destOrd="0" presId="urn:microsoft.com/office/officeart/2008/layout/BendingPictureSemiTransparentText"/>
    <dgm:cxn modelId="{1D7933C0-0AAF-4933-9CDC-E7E76CECD01D}" type="presParOf" srcId="{D029EDFA-D3CD-4E51-AD0D-7AA0E2F7363E}" destId="{08869B60-9728-4662-8DB8-B3B12F3B94FA}" srcOrd="0" destOrd="0" presId="urn:microsoft.com/office/officeart/2008/layout/BendingPictureSemiTransparentText"/>
    <dgm:cxn modelId="{806DADEE-06FF-42FB-9F25-B3CC59580B00}" type="presParOf" srcId="{D029EDFA-D3CD-4E51-AD0D-7AA0E2F7363E}" destId="{93D0D0BB-A509-4183-8D17-302706625A27}" srcOrd="1" destOrd="0" presId="urn:microsoft.com/office/officeart/2008/layout/BendingPictureSemiTransparentText"/>
    <dgm:cxn modelId="{C3E83DE0-15DD-401F-AE55-D41BE5CBB110}" type="presParOf" srcId="{6796004F-BF19-431B-8FFD-94ABB4A6DD96}" destId="{3F2D06CB-C8E4-4C31-8341-33C0F36B203E}" srcOrd="7" destOrd="0" presId="urn:microsoft.com/office/officeart/2008/layout/BendingPictureSemiTransparentText"/>
    <dgm:cxn modelId="{5F32CB3D-D8AC-48FB-B9C2-E73C21672CFD}" type="presParOf" srcId="{6796004F-BF19-431B-8FFD-94ABB4A6DD96}" destId="{1146B4FC-0F08-4E4B-9678-489EABDF079E}" srcOrd="8" destOrd="0" presId="urn:microsoft.com/office/officeart/2008/layout/BendingPictureSemiTransparentText"/>
    <dgm:cxn modelId="{6938C82F-A551-4A49-88EB-2117FD494105}" type="presParOf" srcId="{1146B4FC-0F08-4E4B-9678-489EABDF079E}" destId="{2E09BED6-EFBA-4443-86B5-B62E48771D17}" srcOrd="0" destOrd="0" presId="urn:microsoft.com/office/officeart/2008/layout/BendingPictureSemiTransparentText"/>
    <dgm:cxn modelId="{D136C02A-8CA8-4A5A-A878-29F53A0C0058}" type="presParOf" srcId="{1146B4FC-0F08-4E4B-9678-489EABDF079E}" destId="{46868114-BF69-422A-A10F-62FF732F690F}" srcOrd="1" destOrd="0" presId="urn:microsoft.com/office/officeart/2008/layout/BendingPictureSemiTransparentText"/>
    <dgm:cxn modelId="{9EA97A27-C5CA-4C05-9D47-EC3A437E32F1}" type="presParOf" srcId="{6796004F-BF19-431B-8FFD-94ABB4A6DD96}" destId="{8E052A05-CC38-45C0-8CBC-A561FD2A7D33}" srcOrd="9" destOrd="0" presId="urn:microsoft.com/office/officeart/2008/layout/BendingPictureSemiTransparentText"/>
    <dgm:cxn modelId="{7825640B-C835-43A2-8DC3-AC319357B80D}" type="presParOf" srcId="{6796004F-BF19-431B-8FFD-94ABB4A6DD96}" destId="{35BE1CD6-E578-4985-A885-2CF9639BFCBD}" srcOrd="10" destOrd="0" presId="urn:microsoft.com/office/officeart/2008/layout/BendingPictureSemiTransparentText"/>
    <dgm:cxn modelId="{57C6891D-D1AD-4DFE-9E9A-2735765CC47E}" type="presParOf" srcId="{35BE1CD6-E578-4985-A885-2CF9639BFCBD}" destId="{FB2651B3-6726-49C1-BC24-8482A7AD40D3}" srcOrd="0" destOrd="0" presId="urn:microsoft.com/office/officeart/2008/layout/BendingPictureSemiTransparentText"/>
    <dgm:cxn modelId="{A5013EA3-D8C3-48AA-9F82-60803C8D0FF9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9F9339-0F92-416F-BFD3-3E7CF4D08754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236B2A-DB8F-4A39-A61C-DC6029936FC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dirty="0">
            <a:latin typeface="Franklin Gothic Medium Cond" panose="020B0606030402020204" pitchFamily="34" charset="0"/>
          </a:endParaRPr>
        </a:p>
      </dgm:t>
    </dgm:pt>
    <dgm:pt modelId="{2A94466A-BF80-4968-A0B2-5CFF2F0FCD47}" type="parTrans" cxnId="{3E5C0AED-453C-4789-AD3D-F242DC924603}">
      <dgm:prSet/>
      <dgm:spPr/>
      <dgm:t>
        <a:bodyPr/>
        <a:lstStyle/>
        <a:p>
          <a:endParaRPr lang="en-US"/>
        </a:p>
      </dgm:t>
    </dgm:pt>
    <dgm:pt modelId="{A0317886-5322-4658-849C-C34EBFF1B51C}" type="sibTrans" cxnId="{3E5C0AED-453C-4789-AD3D-F242DC924603}">
      <dgm:prSet/>
      <dgm:spPr/>
      <dgm:t>
        <a:bodyPr/>
        <a:lstStyle/>
        <a:p>
          <a:endParaRPr lang="en-US"/>
        </a:p>
      </dgm:t>
    </dgm:pt>
    <dgm:pt modelId="{CF5A4299-2CBB-4F59-8208-42C11B4617D7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Structure &amp; Function</a:t>
          </a:r>
        </a:p>
      </dgm:t>
    </dgm:pt>
    <dgm:pt modelId="{F5175C88-92AE-4CD5-A29F-95149ED14D43}" type="parTrans" cxnId="{534FA3D4-FC97-4C8F-B205-475D6F08569F}">
      <dgm:prSet/>
      <dgm:spPr/>
      <dgm:t>
        <a:bodyPr/>
        <a:lstStyle/>
        <a:p>
          <a:endParaRPr lang="en-US"/>
        </a:p>
      </dgm:t>
    </dgm:pt>
    <dgm:pt modelId="{C19D367B-F559-4B75-84C8-1E6E2DC524C9}" type="sibTrans" cxnId="{534FA3D4-FC97-4C8F-B205-475D6F08569F}">
      <dgm:prSet/>
      <dgm:spPr/>
      <dgm:t>
        <a:bodyPr/>
        <a:lstStyle/>
        <a:p>
          <a:endParaRPr lang="en-US"/>
        </a:p>
      </dgm:t>
    </dgm:pt>
    <dgm:pt modelId="{E2EE80F6-D034-4770-AE7D-B2D0F44D7216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Behavior prediction</a:t>
          </a:r>
        </a:p>
      </dgm:t>
    </dgm:pt>
    <dgm:pt modelId="{DD1B7EBF-FD64-4C1A-B71C-4A8EF19330D0}" type="parTrans" cxnId="{F3E1705E-4DC2-4E20-BA52-3AF2DE7271F1}">
      <dgm:prSet/>
      <dgm:spPr/>
      <dgm:t>
        <a:bodyPr/>
        <a:lstStyle/>
        <a:p>
          <a:endParaRPr lang="en-US"/>
        </a:p>
      </dgm:t>
    </dgm:pt>
    <dgm:pt modelId="{7F7E5C0A-81B3-44AB-B16C-6B72FD672414}" type="sibTrans" cxnId="{F3E1705E-4DC2-4E20-BA52-3AF2DE7271F1}">
      <dgm:prSet/>
      <dgm:spPr/>
      <dgm:t>
        <a:bodyPr/>
        <a:lstStyle/>
        <a:p>
          <a:endParaRPr lang="en-US"/>
        </a:p>
      </dgm:t>
    </dgm:pt>
    <dgm:pt modelId="{1EDB7747-8AF6-4B10-978A-F20B51CBDC3A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Moral &amp; Political Attitude</a:t>
          </a:r>
        </a:p>
      </dgm:t>
    </dgm:pt>
    <dgm:pt modelId="{3C23DB8A-E9E7-43D0-A0CE-0600F8A5D443}" type="parTrans" cxnId="{F125BCF7-4357-4E73-AE98-81853B96A60B}">
      <dgm:prSet/>
      <dgm:spPr/>
      <dgm:t>
        <a:bodyPr/>
        <a:lstStyle/>
        <a:p>
          <a:endParaRPr lang="en-US"/>
        </a:p>
      </dgm:t>
    </dgm:pt>
    <dgm:pt modelId="{E45AF34C-EF45-418C-BE16-D132F56EE874}" type="sibTrans" cxnId="{F125BCF7-4357-4E73-AE98-81853B96A60B}">
      <dgm:prSet/>
      <dgm:spPr/>
      <dgm:t>
        <a:bodyPr/>
        <a:lstStyle/>
        <a:p>
          <a:endParaRPr lang="en-US"/>
        </a:p>
      </dgm:t>
    </dgm:pt>
    <dgm:pt modelId="{CC12FEE8-9E9E-4761-9AC2-267A0B75D554}">
      <dgm:prSet custT="1"/>
      <dgm:spPr>
        <a:solidFill>
          <a:srgbClr val="0070C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Social Influence</a:t>
          </a:r>
        </a:p>
      </dgm:t>
    </dgm:pt>
    <dgm:pt modelId="{43B68A85-37D1-4A50-96B0-1B13AAF9DD97}" type="parTrans" cxnId="{11321C6D-5240-4F9F-8402-C1B90F0A8412}">
      <dgm:prSet/>
      <dgm:spPr/>
      <dgm:t>
        <a:bodyPr/>
        <a:lstStyle/>
        <a:p>
          <a:endParaRPr lang="en-US"/>
        </a:p>
      </dgm:t>
    </dgm:pt>
    <dgm:pt modelId="{ED8B6452-5C68-4BF7-BB62-CD16304D59D0}" type="sibTrans" cxnId="{11321C6D-5240-4F9F-8402-C1B90F0A8412}">
      <dgm:prSet/>
      <dgm:spPr/>
      <dgm:t>
        <a:bodyPr/>
        <a:lstStyle/>
        <a:p>
          <a:endParaRPr lang="en-US"/>
        </a:p>
      </dgm:t>
    </dgm:pt>
    <dgm:pt modelId="{E2D9AD16-3405-468F-82E1-D0A4CA2CE5B5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 smtClean="0">
              <a:latin typeface="Franklin Gothic Medium Cond" panose="020B0606030402020204" pitchFamily="34" charset="0"/>
            </a:rPr>
            <a:t>Attitude change</a:t>
          </a:r>
        </a:p>
      </dgm:t>
    </dgm:pt>
    <dgm:pt modelId="{6A5B141C-2FFB-453F-84CC-ABF8268FC1D0}" type="parTrans" cxnId="{C0801C72-F995-429F-8FA9-9A8C44927E63}">
      <dgm:prSet/>
      <dgm:spPr/>
      <dgm:t>
        <a:bodyPr/>
        <a:lstStyle/>
        <a:p>
          <a:endParaRPr lang="en-US"/>
        </a:p>
      </dgm:t>
    </dgm:pt>
    <dgm:pt modelId="{427B8DF4-D830-427C-BC75-AC408323B239}" type="sibTrans" cxnId="{C0801C72-F995-429F-8FA9-9A8C44927E63}">
      <dgm:prSet/>
      <dgm:spPr/>
      <dgm:t>
        <a:bodyPr/>
        <a:lstStyle/>
        <a:p>
          <a:endParaRPr lang="en-US"/>
        </a:p>
      </dgm:t>
    </dgm:pt>
    <dgm:pt modelId="{6796004F-BF19-431B-8FFD-94ABB4A6DD96}" type="pres">
      <dgm:prSet presAssocID="{359F9339-0F92-416F-BFD3-3E7CF4D08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6D07FD-C473-409A-A055-A6DF62A26CAC}" type="pres">
      <dgm:prSet presAssocID="{9D236B2A-DB8F-4A39-A61C-DC6029936FC9}" presName="composite" presStyleCnt="0"/>
      <dgm:spPr/>
    </dgm:pt>
    <dgm:pt modelId="{7FDC04CA-729D-4FBC-8440-9234C20EAF23}" type="pres">
      <dgm:prSet presAssocID="{9D236B2A-DB8F-4A39-A61C-DC6029936FC9}" presName="rect1" presStyleLbl="bgShp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87BBAA-9A70-4BA9-8378-9EB9DF229DF3}" type="pres">
      <dgm:prSet presAssocID="{9D236B2A-DB8F-4A39-A61C-DC6029936FC9}" presName="rect2" presStyleLbl="trBgShp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39048-BDD0-4D39-9A6C-7100EB4624A5}" type="pres">
      <dgm:prSet presAssocID="{A0317886-5322-4658-849C-C34EBFF1B51C}" presName="sibTrans" presStyleCnt="0"/>
      <dgm:spPr/>
    </dgm:pt>
    <dgm:pt modelId="{72208ADB-6F40-4500-AAFE-957831878A8F}" type="pres">
      <dgm:prSet presAssocID="{CF5A4299-2CBB-4F59-8208-42C11B4617D7}" presName="composite" presStyleCnt="0"/>
      <dgm:spPr/>
    </dgm:pt>
    <dgm:pt modelId="{289B0CA0-68BE-4354-9E6B-06CC0130B984}" type="pres">
      <dgm:prSet presAssocID="{CF5A4299-2CBB-4F59-8208-42C11B4617D7}" presName="rect1" presStyleLbl="bgShp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2D9BC69-2579-4DFB-AAB8-D1E557E71461}" type="pres">
      <dgm:prSet presAssocID="{CF5A4299-2CBB-4F59-8208-42C11B4617D7}" presName="rect2" presStyleLbl="trBgShp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9E648-6F3A-4061-9B7E-BC81E595A588}" type="pres">
      <dgm:prSet presAssocID="{C19D367B-F559-4B75-84C8-1E6E2DC524C9}" presName="sibTrans" presStyleCnt="0"/>
      <dgm:spPr/>
    </dgm:pt>
    <dgm:pt modelId="{63972D02-051D-4005-87B7-C57E5812DDE3}" type="pres">
      <dgm:prSet presAssocID="{E2EE80F6-D034-4770-AE7D-B2D0F44D7216}" presName="composite" presStyleCnt="0"/>
      <dgm:spPr/>
    </dgm:pt>
    <dgm:pt modelId="{1E90366C-2BA7-471F-907B-E86F782ECF43}" type="pres">
      <dgm:prSet presAssocID="{E2EE80F6-D034-4770-AE7D-B2D0F44D7216}" presName="rect1" presStyleLbl="bgShp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0F1596-6B97-4CEE-9FDC-CBAAC5B68A7C}" type="pres">
      <dgm:prSet presAssocID="{E2EE80F6-D034-4770-AE7D-B2D0F44D7216}" presName="rect2" presStyleLbl="trBgShp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4746E-B44F-4FEE-87B7-794204A56798}" type="pres">
      <dgm:prSet presAssocID="{7F7E5C0A-81B3-44AB-B16C-6B72FD672414}" presName="sibTrans" presStyleCnt="0"/>
      <dgm:spPr/>
    </dgm:pt>
    <dgm:pt modelId="{D029EDFA-D3CD-4E51-AD0D-7AA0E2F7363E}" type="pres">
      <dgm:prSet presAssocID="{1EDB7747-8AF6-4B10-978A-F20B51CBDC3A}" presName="composite" presStyleCnt="0"/>
      <dgm:spPr/>
    </dgm:pt>
    <dgm:pt modelId="{08869B60-9728-4662-8DB8-B3B12F3B94FA}" type="pres">
      <dgm:prSet presAssocID="{1EDB7747-8AF6-4B10-978A-F20B51CBDC3A}" presName="rect1" presStyleLbl="bgShp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D0D0BB-A509-4183-8D17-302706625A27}" type="pres">
      <dgm:prSet presAssocID="{1EDB7747-8AF6-4B10-978A-F20B51CBDC3A}" presName="rect2" presStyleLbl="trBgShp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D06CB-C8E4-4C31-8341-33C0F36B203E}" type="pres">
      <dgm:prSet presAssocID="{E45AF34C-EF45-418C-BE16-D132F56EE874}" presName="sibTrans" presStyleCnt="0"/>
      <dgm:spPr/>
    </dgm:pt>
    <dgm:pt modelId="{1146B4FC-0F08-4E4B-9678-489EABDF079E}" type="pres">
      <dgm:prSet presAssocID="{CC12FEE8-9E9E-4761-9AC2-267A0B75D554}" presName="composite" presStyleCnt="0"/>
      <dgm:spPr/>
    </dgm:pt>
    <dgm:pt modelId="{2E09BED6-EFBA-4443-86B5-B62E48771D17}" type="pres">
      <dgm:prSet presAssocID="{CC12FEE8-9E9E-4761-9AC2-267A0B75D554}" presName="rect1" presStyleLbl="bgShp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8114-BF69-422A-A10F-62FF732F690F}" type="pres">
      <dgm:prSet presAssocID="{CC12FEE8-9E9E-4761-9AC2-267A0B75D554}" presName="rect2" presStyleLbl="trBgShp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2A05-CC38-45C0-8CBC-A561FD2A7D33}" type="pres">
      <dgm:prSet presAssocID="{ED8B6452-5C68-4BF7-BB62-CD16304D59D0}" presName="sibTrans" presStyleCnt="0"/>
      <dgm:spPr/>
    </dgm:pt>
    <dgm:pt modelId="{35BE1CD6-E578-4985-A885-2CF9639BFCBD}" type="pres">
      <dgm:prSet presAssocID="{E2D9AD16-3405-468F-82E1-D0A4CA2CE5B5}" presName="composite" presStyleCnt="0"/>
      <dgm:spPr/>
    </dgm:pt>
    <dgm:pt modelId="{FB2651B3-6726-49C1-BC24-8482A7AD40D3}" type="pres">
      <dgm:prSet presAssocID="{E2D9AD16-3405-468F-82E1-D0A4CA2CE5B5}" presName="rect1" presStyleLbl="bgShp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BCC00A-2490-4FC6-A09C-54C826C1936F}" type="pres">
      <dgm:prSet presAssocID="{E2D9AD16-3405-468F-82E1-D0A4CA2CE5B5}" presName="rect2" presStyleLbl="trBgShp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C0AED-453C-4789-AD3D-F242DC924603}" srcId="{359F9339-0F92-416F-BFD3-3E7CF4D08754}" destId="{9D236B2A-DB8F-4A39-A61C-DC6029936FC9}" srcOrd="0" destOrd="0" parTransId="{2A94466A-BF80-4968-A0B2-5CFF2F0FCD47}" sibTransId="{A0317886-5322-4658-849C-C34EBFF1B51C}"/>
    <dgm:cxn modelId="{5DBE4A34-61D6-4903-9082-3990678070D4}" type="presOf" srcId="{9D236B2A-DB8F-4A39-A61C-DC6029936FC9}" destId="{2C87BBAA-9A70-4BA9-8378-9EB9DF229DF3}" srcOrd="0" destOrd="0" presId="urn:microsoft.com/office/officeart/2008/layout/BendingPictureSemiTransparentText"/>
    <dgm:cxn modelId="{534FA3D4-FC97-4C8F-B205-475D6F08569F}" srcId="{359F9339-0F92-416F-BFD3-3E7CF4D08754}" destId="{CF5A4299-2CBB-4F59-8208-42C11B4617D7}" srcOrd="1" destOrd="0" parTransId="{F5175C88-92AE-4CD5-A29F-95149ED14D43}" sibTransId="{C19D367B-F559-4B75-84C8-1E6E2DC524C9}"/>
    <dgm:cxn modelId="{A52291F8-E0A7-4251-AFF1-632A3D467D0F}" type="presOf" srcId="{CF5A4299-2CBB-4F59-8208-42C11B4617D7}" destId="{32D9BC69-2579-4DFB-AAB8-D1E557E71461}" srcOrd="0" destOrd="0" presId="urn:microsoft.com/office/officeart/2008/layout/BendingPictureSemiTransparentText"/>
    <dgm:cxn modelId="{C0801C72-F995-429F-8FA9-9A8C44927E63}" srcId="{359F9339-0F92-416F-BFD3-3E7CF4D08754}" destId="{E2D9AD16-3405-468F-82E1-D0A4CA2CE5B5}" srcOrd="5" destOrd="0" parTransId="{6A5B141C-2FFB-453F-84CC-ABF8268FC1D0}" sibTransId="{427B8DF4-D830-427C-BC75-AC408323B239}"/>
    <dgm:cxn modelId="{F125BCF7-4357-4E73-AE98-81853B96A60B}" srcId="{359F9339-0F92-416F-BFD3-3E7CF4D08754}" destId="{1EDB7747-8AF6-4B10-978A-F20B51CBDC3A}" srcOrd="3" destOrd="0" parTransId="{3C23DB8A-E9E7-43D0-A0CE-0600F8A5D443}" sibTransId="{E45AF34C-EF45-418C-BE16-D132F56EE874}"/>
    <dgm:cxn modelId="{F3E1705E-4DC2-4E20-BA52-3AF2DE7271F1}" srcId="{359F9339-0F92-416F-BFD3-3E7CF4D08754}" destId="{E2EE80F6-D034-4770-AE7D-B2D0F44D7216}" srcOrd="2" destOrd="0" parTransId="{DD1B7EBF-FD64-4C1A-B71C-4A8EF19330D0}" sibTransId="{7F7E5C0A-81B3-44AB-B16C-6B72FD672414}"/>
    <dgm:cxn modelId="{9811E024-D56F-46E0-9B34-28D0D6D03DC1}" type="presOf" srcId="{CC12FEE8-9E9E-4761-9AC2-267A0B75D554}" destId="{46868114-BF69-422A-A10F-62FF732F690F}" srcOrd="0" destOrd="0" presId="urn:microsoft.com/office/officeart/2008/layout/BendingPictureSemiTransparentText"/>
    <dgm:cxn modelId="{11321C6D-5240-4F9F-8402-C1B90F0A8412}" srcId="{359F9339-0F92-416F-BFD3-3E7CF4D08754}" destId="{CC12FEE8-9E9E-4761-9AC2-267A0B75D554}" srcOrd="4" destOrd="0" parTransId="{43B68A85-37D1-4A50-96B0-1B13AAF9DD97}" sibTransId="{ED8B6452-5C68-4BF7-BB62-CD16304D59D0}"/>
    <dgm:cxn modelId="{16CDA10E-E5C9-4D69-AAD5-84F9226D02D9}" type="presOf" srcId="{1EDB7747-8AF6-4B10-978A-F20B51CBDC3A}" destId="{93D0D0BB-A509-4183-8D17-302706625A27}" srcOrd="0" destOrd="0" presId="urn:microsoft.com/office/officeart/2008/layout/BendingPictureSemiTransparentText"/>
    <dgm:cxn modelId="{4697246A-96EE-4314-BEC6-D21F37DF8999}" type="presOf" srcId="{359F9339-0F92-416F-BFD3-3E7CF4D08754}" destId="{6796004F-BF19-431B-8FFD-94ABB4A6DD96}" srcOrd="0" destOrd="0" presId="urn:microsoft.com/office/officeart/2008/layout/BendingPictureSemiTransparentText"/>
    <dgm:cxn modelId="{A1C5884D-F927-4FC8-AA3D-AB5F6975CE0E}" type="presOf" srcId="{E2D9AD16-3405-468F-82E1-D0A4CA2CE5B5}" destId="{72BCC00A-2490-4FC6-A09C-54C826C1936F}" srcOrd="0" destOrd="0" presId="urn:microsoft.com/office/officeart/2008/layout/BendingPictureSemiTransparentText"/>
    <dgm:cxn modelId="{FFA160D3-6BB1-404F-A69C-1FC9E370A4AD}" type="presOf" srcId="{E2EE80F6-D034-4770-AE7D-B2D0F44D7216}" destId="{230F1596-6B97-4CEE-9FDC-CBAAC5B68A7C}" srcOrd="0" destOrd="0" presId="urn:microsoft.com/office/officeart/2008/layout/BendingPictureSemiTransparentText"/>
    <dgm:cxn modelId="{963170B0-C1C5-4915-8CA7-05E537EE02BF}" type="presParOf" srcId="{6796004F-BF19-431B-8FFD-94ABB4A6DD96}" destId="{3F6D07FD-C473-409A-A055-A6DF62A26CAC}" srcOrd="0" destOrd="0" presId="urn:microsoft.com/office/officeart/2008/layout/BendingPictureSemiTransparentText"/>
    <dgm:cxn modelId="{AC7A23BB-878D-47A6-AF7C-654E900F423E}" type="presParOf" srcId="{3F6D07FD-C473-409A-A055-A6DF62A26CAC}" destId="{7FDC04CA-729D-4FBC-8440-9234C20EAF23}" srcOrd="0" destOrd="0" presId="urn:microsoft.com/office/officeart/2008/layout/BendingPictureSemiTransparentText"/>
    <dgm:cxn modelId="{AA7A35DF-6DFC-481C-811C-DA4FA831FB73}" type="presParOf" srcId="{3F6D07FD-C473-409A-A055-A6DF62A26CAC}" destId="{2C87BBAA-9A70-4BA9-8378-9EB9DF229DF3}" srcOrd="1" destOrd="0" presId="urn:microsoft.com/office/officeart/2008/layout/BendingPictureSemiTransparentText"/>
    <dgm:cxn modelId="{A68AC8EC-71C8-4F51-AA64-95CCDE0FC223}" type="presParOf" srcId="{6796004F-BF19-431B-8FFD-94ABB4A6DD96}" destId="{67B39048-BDD0-4D39-9A6C-7100EB4624A5}" srcOrd="1" destOrd="0" presId="urn:microsoft.com/office/officeart/2008/layout/BendingPictureSemiTransparentText"/>
    <dgm:cxn modelId="{6F6F299B-CEE3-4988-B472-87A3C9B3D5E5}" type="presParOf" srcId="{6796004F-BF19-431B-8FFD-94ABB4A6DD96}" destId="{72208ADB-6F40-4500-AAFE-957831878A8F}" srcOrd="2" destOrd="0" presId="urn:microsoft.com/office/officeart/2008/layout/BendingPictureSemiTransparentText"/>
    <dgm:cxn modelId="{67F6FD28-74A5-421C-9B35-CE0B5B29928C}" type="presParOf" srcId="{72208ADB-6F40-4500-AAFE-957831878A8F}" destId="{289B0CA0-68BE-4354-9E6B-06CC0130B984}" srcOrd="0" destOrd="0" presId="urn:microsoft.com/office/officeart/2008/layout/BendingPictureSemiTransparentText"/>
    <dgm:cxn modelId="{8420242E-D8D6-4680-BDBD-126E34405EB4}" type="presParOf" srcId="{72208ADB-6F40-4500-AAFE-957831878A8F}" destId="{32D9BC69-2579-4DFB-AAB8-D1E557E71461}" srcOrd="1" destOrd="0" presId="urn:microsoft.com/office/officeart/2008/layout/BendingPictureSemiTransparentText"/>
    <dgm:cxn modelId="{6BC10BDD-F9FB-47A8-9A9C-1988C7085359}" type="presParOf" srcId="{6796004F-BF19-431B-8FFD-94ABB4A6DD96}" destId="{32C9E648-6F3A-4061-9B7E-BC81E595A588}" srcOrd="3" destOrd="0" presId="urn:microsoft.com/office/officeart/2008/layout/BendingPictureSemiTransparentText"/>
    <dgm:cxn modelId="{C36523E1-2103-467D-82FF-2B6CD8AD4E23}" type="presParOf" srcId="{6796004F-BF19-431B-8FFD-94ABB4A6DD96}" destId="{63972D02-051D-4005-87B7-C57E5812DDE3}" srcOrd="4" destOrd="0" presId="urn:microsoft.com/office/officeart/2008/layout/BendingPictureSemiTransparentText"/>
    <dgm:cxn modelId="{2A6FF95F-635E-4F01-AAFA-0203C69454F2}" type="presParOf" srcId="{63972D02-051D-4005-87B7-C57E5812DDE3}" destId="{1E90366C-2BA7-471F-907B-E86F782ECF43}" srcOrd="0" destOrd="0" presId="urn:microsoft.com/office/officeart/2008/layout/BendingPictureSemiTransparentText"/>
    <dgm:cxn modelId="{89E1FA8C-0730-49F8-8C93-564D53E1BCE1}" type="presParOf" srcId="{63972D02-051D-4005-87B7-C57E5812DDE3}" destId="{230F1596-6B97-4CEE-9FDC-CBAAC5B68A7C}" srcOrd="1" destOrd="0" presId="urn:microsoft.com/office/officeart/2008/layout/BendingPictureSemiTransparentText"/>
    <dgm:cxn modelId="{4C3C2734-0D01-4BBB-A62A-B3898D6C969E}" type="presParOf" srcId="{6796004F-BF19-431B-8FFD-94ABB4A6DD96}" destId="{37C4746E-B44F-4FEE-87B7-794204A56798}" srcOrd="5" destOrd="0" presId="urn:microsoft.com/office/officeart/2008/layout/BendingPictureSemiTransparentText"/>
    <dgm:cxn modelId="{E75EA08E-EC82-43BC-BD3E-F46E35F19084}" type="presParOf" srcId="{6796004F-BF19-431B-8FFD-94ABB4A6DD96}" destId="{D029EDFA-D3CD-4E51-AD0D-7AA0E2F7363E}" srcOrd="6" destOrd="0" presId="urn:microsoft.com/office/officeart/2008/layout/BendingPictureSemiTransparentText"/>
    <dgm:cxn modelId="{5C6C4A68-2E49-4B17-9341-D584A88A4864}" type="presParOf" srcId="{D029EDFA-D3CD-4E51-AD0D-7AA0E2F7363E}" destId="{08869B60-9728-4662-8DB8-B3B12F3B94FA}" srcOrd="0" destOrd="0" presId="urn:microsoft.com/office/officeart/2008/layout/BendingPictureSemiTransparentText"/>
    <dgm:cxn modelId="{613B6FA2-8195-4CC1-99A3-BA47EC92478A}" type="presParOf" srcId="{D029EDFA-D3CD-4E51-AD0D-7AA0E2F7363E}" destId="{93D0D0BB-A509-4183-8D17-302706625A27}" srcOrd="1" destOrd="0" presId="urn:microsoft.com/office/officeart/2008/layout/BendingPictureSemiTransparentText"/>
    <dgm:cxn modelId="{766EF7BD-4ED5-47A3-8119-ED11B524CE89}" type="presParOf" srcId="{6796004F-BF19-431B-8FFD-94ABB4A6DD96}" destId="{3F2D06CB-C8E4-4C31-8341-33C0F36B203E}" srcOrd="7" destOrd="0" presId="urn:microsoft.com/office/officeart/2008/layout/BendingPictureSemiTransparentText"/>
    <dgm:cxn modelId="{7011EA83-EC92-4FB7-A961-D86F7A345E34}" type="presParOf" srcId="{6796004F-BF19-431B-8FFD-94ABB4A6DD96}" destId="{1146B4FC-0F08-4E4B-9678-489EABDF079E}" srcOrd="8" destOrd="0" presId="urn:microsoft.com/office/officeart/2008/layout/BendingPictureSemiTransparentText"/>
    <dgm:cxn modelId="{57FB5854-346F-46EF-9258-1D51C0D6D053}" type="presParOf" srcId="{1146B4FC-0F08-4E4B-9678-489EABDF079E}" destId="{2E09BED6-EFBA-4443-86B5-B62E48771D17}" srcOrd="0" destOrd="0" presId="urn:microsoft.com/office/officeart/2008/layout/BendingPictureSemiTransparentText"/>
    <dgm:cxn modelId="{BFA0A490-49FB-4C89-9842-19ACEDE3650D}" type="presParOf" srcId="{1146B4FC-0F08-4E4B-9678-489EABDF079E}" destId="{46868114-BF69-422A-A10F-62FF732F690F}" srcOrd="1" destOrd="0" presId="urn:microsoft.com/office/officeart/2008/layout/BendingPictureSemiTransparentText"/>
    <dgm:cxn modelId="{72A586C7-CC20-446C-B7EA-9E4D2F194F1C}" type="presParOf" srcId="{6796004F-BF19-431B-8FFD-94ABB4A6DD96}" destId="{8E052A05-CC38-45C0-8CBC-A561FD2A7D33}" srcOrd="9" destOrd="0" presId="urn:microsoft.com/office/officeart/2008/layout/BendingPictureSemiTransparentText"/>
    <dgm:cxn modelId="{5419778B-0260-4A9D-97C6-25C79B484E91}" type="presParOf" srcId="{6796004F-BF19-431B-8FFD-94ABB4A6DD96}" destId="{35BE1CD6-E578-4985-A885-2CF9639BFCBD}" srcOrd="10" destOrd="0" presId="urn:microsoft.com/office/officeart/2008/layout/BendingPictureSemiTransparentText"/>
    <dgm:cxn modelId="{B780569E-DD7A-42FC-B5ED-D6601688771F}" type="presParOf" srcId="{35BE1CD6-E578-4985-A885-2CF9639BFCBD}" destId="{FB2651B3-6726-49C1-BC24-8482A7AD40D3}" srcOrd="0" destOrd="0" presId="urn:microsoft.com/office/officeart/2008/layout/BendingPictureSemiTransparentText"/>
    <dgm:cxn modelId="{68CE988D-4A67-4943-8F81-53DD260C2812}" type="presParOf" srcId="{35BE1CD6-E578-4985-A885-2CF9639BFCBD}" destId="{72BCC00A-2490-4FC6-A09C-54C826C1936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D8D8-EA61-414C-9ABE-BB82FE2FB56B}">
      <dsp:nvSpPr>
        <dsp:cNvPr id="0" name=""/>
        <dsp:cNvSpPr/>
      </dsp:nvSpPr>
      <dsp:spPr>
        <a:xfrm>
          <a:off x="108083" y="65023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0F60-EEF7-40AB-AE75-F3C9807804D4}">
      <dsp:nvSpPr>
        <dsp:cNvPr id="0" name=""/>
        <dsp:cNvSpPr/>
      </dsp:nvSpPr>
      <dsp:spPr>
        <a:xfrm>
          <a:off x="328048" y="1824743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Ethics &amp; Human Interface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328048" y="1824743"/>
        <a:ext cx="2175209" cy="684335"/>
      </dsp:txXfrm>
    </dsp:sp>
    <dsp:sp modelId="{A0874F81-E77E-41F4-82F3-64F255790931}">
      <dsp:nvSpPr>
        <dsp:cNvPr id="0" name=""/>
        <dsp:cNvSpPr/>
      </dsp:nvSpPr>
      <dsp:spPr>
        <a:xfrm>
          <a:off x="2821473" y="65023"/>
          <a:ext cx="2121806" cy="1955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225B4-7D49-4C52-BAF2-4472E5EC6380}">
      <dsp:nvSpPr>
        <dsp:cNvPr id="0" name=""/>
        <dsp:cNvSpPr/>
      </dsp:nvSpPr>
      <dsp:spPr>
        <a:xfrm>
          <a:off x="2855385" y="1824743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Attitude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2855385" y="1824743"/>
        <a:ext cx="2175209" cy="684335"/>
      </dsp:txXfrm>
    </dsp:sp>
    <dsp:sp modelId="{0C3B4390-5366-4D51-AA5A-8987250DCB5D}">
      <dsp:nvSpPr>
        <dsp:cNvPr id="0" name=""/>
        <dsp:cNvSpPr/>
      </dsp:nvSpPr>
      <dsp:spPr>
        <a:xfrm>
          <a:off x="5275000" y="65023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56E45-57A8-43C1-A6CD-54519E8C4232}">
      <dsp:nvSpPr>
        <dsp:cNvPr id="0" name=""/>
        <dsp:cNvSpPr/>
      </dsp:nvSpPr>
      <dsp:spPr>
        <a:xfrm>
          <a:off x="5494965" y="1824743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Aptitude &amp; Foundation of CS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5494965" y="1824743"/>
        <a:ext cx="2175209" cy="684335"/>
      </dsp:txXfrm>
    </dsp:sp>
    <dsp:sp modelId="{40B7EB85-1F90-4DC9-97DB-BB6101D7A2A7}">
      <dsp:nvSpPr>
        <dsp:cNvPr id="0" name=""/>
        <dsp:cNvSpPr/>
      </dsp:nvSpPr>
      <dsp:spPr>
        <a:xfrm>
          <a:off x="7963461" y="65023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74E1B-5B69-4342-9C2F-6F5F3D04D8DA}">
      <dsp:nvSpPr>
        <dsp:cNvPr id="0" name=""/>
        <dsp:cNvSpPr/>
      </dsp:nvSpPr>
      <dsp:spPr>
        <a:xfrm>
          <a:off x="8183426" y="1824743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Emotional Intelligence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8183426" y="1824743"/>
        <a:ext cx="2175209" cy="684335"/>
      </dsp:txXfrm>
    </dsp:sp>
    <dsp:sp modelId="{E6E3E6D0-4719-4821-A13C-732297CD2705}">
      <dsp:nvSpPr>
        <dsp:cNvPr id="0" name=""/>
        <dsp:cNvSpPr/>
      </dsp:nvSpPr>
      <dsp:spPr>
        <a:xfrm>
          <a:off x="3080" y="2862151"/>
          <a:ext cx="2444055" cy="152057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9009A-ACB5-44E4-B4DE-6B744333B495}">
      <dsp:nvSpPr>
        <dsp:cNvPr id="0" name=""/>
        <dsp:cNvSpPr/>
      </dsp:nvSpPr>
      <dsp:spPr>
        <a:xfrm>
          <a:off x="223045" y="4404536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Moral Thinkers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223045" y="4404536"/>
        <a:ext cx="2175209" cy="684335"/>
      </dsp:txXfrm>
    </dsp:sp>
    <dsp:sp modelId="{2DAF5FDB-6747-4AF5-8DEC-21B5368D556C}">
      <dsp:nvSpPr>
        <dsp:cNvPr id="0" name=""/>
        <dsp:cNvSpPr/>
      </dsp:nvSpPr>
      <dsp:spPr>
        <a:xfrm>
          <a:off x="2691541" y="2753484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F0E5E-0D74-4029-8EE2-077C9792FE83}">
      <dsp:nvSpPr>
        <dsp:cNvPr id="0" name=""/>
        <dsp:cNvSpPr/>
      </dsp:nvSpPr>
      <dsp:spPr>
        <a:xfrm>
          <a:off x="2911506" y="4513204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Public Service Values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2911506" y="4513204"/>
        <a:ext cx="2175209" cy="684335"/>
      </dsp:txXfrm>
    </dsp:sp>
    <dsp:sp modelId="{2CD16CB7-DDC3-4CC9-949E-8B9185F053D4}">
      <dsp:nvSpPr>
        <dsp:cNvPr id="0" name=""/>
        <dsp:cNvSpPr/>
      </dsp:nvSpPr>
      <dsp:spPr>
        <a:xfrm>
          <a:off x="5380002" y="2753484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8D4FC-206E-4FAF-9EB8-23964EBC96A8}">
      <dsp:nvSpPr>
        <dsp:cNvPr id="0" name=""/>
        <dsp:cNvSpPr/>
      </dsp:nvSpPr>
      <dsp:spPr>
        <a:xfrm>
          <a:off x="5599967" y="4513204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Probity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5599967" y="4513204"/>
        <a:ext cx="2175209" cy="684335"/>
      </dsp:txXfrm>
    </dsp:sp>
    <dsp:sp modelId="{5D0320DD-CEDC-49A9-805C-FA9AE36BFD1E}">
      <dsp:nvSpPr>
        <dsp:cNvPr id="0" name=""/>
        <dsp:cNvSpPr/>
      </dsp:nvSpPr>
      <dsp:spPr>
        <a:xfrm>
          <a:off x="8068463" y="2753484"/>
          <a:ext cx="2444055" cy="1955244"/>
        </a:xfrm>
        <a:prstGeom prst="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E2578-1DB0-4BBB-8B6E-E2E5F2575B0C}">
      <dsp:nvSpPr>
        <dsp:cNvPr id="0" name=""/>
        <dsp:cNvSpPr/>
      </dsp:nvSpPr>
      <dsp:spPr>
        <a:xfrm>
          <a:off x="8288428" y="4513204"/>
          <a:ext cx="2175209" cy="6843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Franklin Gothic Medium Cond" panose="020B0606030402020204" pitchFamily="34" charset="0"/>
            </a:rPr>
            <a:t>Case Studies</a:t>
          </a:r>
          <a:endParaRPr lang="en-US" sz="2000" kern="1200" dirty="0">
            <a:latin typeface="Franklin Gothic Medium Cond" panose="020B0606030402020204" pitchFamily="34" charset="0"/>
          </a:endParaRPr>
        </a:p>
      </dsp:txBody>
      <dsp:txXfrm>
        <a:off x="8288428" y="4513204"/>
        <a:ext cx="2175209" cy="6843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B330-A79D-4079-9527-63ED6ACD654F}">
      <dsp:nvSpPr>
        <dsp:cNvPr id="0" name=""/>
        <dsp:cNvSpPr/>
      </dsp:nvSpPr>
      <dsp:spPr>
        <a:xfrm>
          <a:off x="51" y="32268"/>
          <a:ext cx="491378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Attitude Formation</a:t>
          </a:r>
          <a:endParaRPr lang="en-US" sz="3700" kern="1200"/>
        </a:p>
      </dsp:txBody>
      <dsp:txXfrm>
        <a:off x="51" y="32268"/>
        <a:ext cx="4913783" cy="1065600"/>
      </dsp:txXfrm>
    </dsp:sp>
    <dsp:sp modelId="{6D9981A4-63C8-42F5-814D-029222F46E46}">
      <dsp:nvSpPr>
        <dsp:cNvPr id="0" name=""/>
        <dsp:cNvSpPr/>
      </dsp:nvSpPr>
      <dsp:spPr>
        <a:xfrm>
          <a:off x="51" y="1097868"/>
          <a:ext cx="4913783" cy="41324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Classical Conditionaing</a:t>
          </a:r>
          <a:endParaRPr lang="en-US" sz="37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Operant conditioning</a:t>
          </a:r>
          <a:endParaRPr lang="en-US" sz="37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Observational learning</a:t>
          </a:r>
          <a:endParaRPr lang="en-US" sz="37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51" y="1097868"/>
        <a:ext cx="4913783" cy="4132425"/>
      </dsp:txXfrm>
    </dsp:sp>
    <dsp:sp modelId="{DEF80602-AD55-4635-972C-9F82FC1F91C4}">
      <dsp:nvSpPr>
        <dsp:cNvPr id="0" name=""/>
        <dsp:cNvSpPr/>
      </dsp:nvSpPr>
      <dsp:spPr>
        <a:xfrm>
          <a:off x="5601764" y="32268"/>
          <a:ext cx="491378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Attitude change</a:t>
          </a:r>
        </a:p>
      </dsp:txBody>
      <dsp:txXfrm>
        <a:off x="5601764" y="32268"/>
        <a:ext cx="4913783" cy="1065600"/>
      </dsp:txXfrm>
    </dsp:sp>
    <dsp:sp modelId="{28C97C7D-35EC-47B3-8B11-0E94E57B68C0}">
      <dsp:nvSpPr>
        <dsp:cNvPr id="0" name=""/>
        <dsp:cNvSpPr/>
      </dsp:nvSpPr>
      <dsp:spPr>
        <a:xfrm>
          <a:off x="5601764" y="1097868"/>
          <a:ext cx="4913783" cy="41324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Dissonance theory</a:t>
          </a:r>
          <a:endParaRPr lang="en-US" sz="37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Learning theory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ELM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Importance? (1) IEC in public awareness (2) Mass campaigns (3) Advertisement</a:t>
          </a:r>
        </a:p>
      </dsp:txBody>
      <dsp:txXfrm>
        <a:off x="5601764" y="1097868"/>
        <a:ext cx="4913783" cy="41324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3242B-C55F-44C6-8B46-DA67110E602E}">
      <dsp:nvSpPr>
        <dsp:cNvPr id="0" name=""/>
        <dsp:cNvSpPr/>
      </dsp:nvSpPr>
      <dsp:spPr>
        <a:xfrm>
          <a:off x="51" y="13687"/>
          <a:ext cx="4913783" cy="115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1. Definition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51" y="13687"/>
        <a:ext cx="4913783" cy="1152000"/>
      </dsp:txXfrm>
    </dsp:sp>
    <dsp:sp modelId="{371BD600-BF4B-4B87-A0B2-9221C71FAE21}">
      <dsp:nvSpPr>
        <dsp:cNvPr id="0" name=""/>
        <dsp:cNvSpPr/>
      </dsp:nvSpPr>
      <dsp:spPr>
        <a:xfrm>
          <a:off x="51" y="1165687"/>
          <a:ext cx="4913783" cy="40831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Mental evaluation of an object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State of Mind towards an object that contains ABC components</a:t>
          </a:r>
          <a:endParaRPr lang="en-IN" sz="4000" kern="1200" dirty="0">
            <a:latin typeface="Franklin Gothic Medium Cond" panose="020B0606030402020204" pitchFamily="34" charset="0"/>
          </a:endParaRPr>
        </a:p>
      </dsp:txBody>
      <dsp:txXfrm>
        <a:off x="51" y="1165687"/>
        <a:ext cx="4913783" cy="4083187"/>
      </dsp:txXfrm>
    </dsp:sp>
    <dsp:sp modelId="{6A9650F2-7D36-40C3-AE40-26B483570669}">
      <dsp:nvSpPr>
        <dsp:cNvPr id="0" name=""/>
        <dsp:cNvSpPr/>
      </dsp:nvSpPr>
      <dsp:spPr>
        <a:xfrm>
          <a:off x="5601764" y="13687"/>
          <a:ext cx="4913783" cy="1152000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</a:rPr>
            <a:t>2. Content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5601764" y="13687"/>
        <a:ext cx="4913783" cy="1152000"/>
      </dsp:txXfrm>
    </dsp:sp>
    <dsp:sp modelId="{CDEFCB29-C8B7-4191-A0AF-EE6D180C9EDB}">
      <dsp:nvSpPr>
        <dsp:cNvPr id="0" name=""/>
        <dsp:cNvSpPr/>
      </dsp:nvSpPr>
      <dsp:spPr>
        <a:xfrm>
          <a:off x="5601764" y="1165687"/>
          <a:ext cx="4913783" cy="4083187"/>
        </a:xfrm>
        <a:prstGeom prst="rect">
          <a:avLst/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Cognitive</a:t>
          </a:r>
          <a:endParaRPr lang="en-US" sz="4000" kern="1200" dirty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Affective</a:t>
          </a:r>
          <a:endParaRPr lang="en-US" sz="4000" kern="1200" dirty="0" smtClean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Behavioral</a:t>
          </a:r>
          <a:endParaRPr lang="en-US" sz="4000" kern="1200" dirty="0" smtClean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Franklin Gothic Medium Cond" panose="020B0606030402020204" pitchFamily="34" charset="0"/>
            </a:rPr>
            <a:t>Characteristics</a:t>
          </a:r>
          <a:endParaRPr lang="en-US" sz="4000" kern="1200" dirty="0" smtClean="0">
            <a:latin typeface="Franklin Gothic Medium Cond" panose="020B06060304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</a:rPr>
            <a:t>Separate but not independent</a:t>
          </a:r>
        </a:p>
      </dsp:txBody>
      <dsp:txXfrm>
        <a:off x="5601764" y="1165687"/>
        <a:ext cx="4913783" cy="4083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1C624-6EA7-48C5-9768-90DF0B364A08}">
      <dsp:nvSpPr>
        <dsp:cNvPr id="0" name=""/>
        <dsp:cNvSpPr/>
      </dsp:nvSpPr>
      <dsp:spPr>
        <a:xfrm rot="5400000">
          <a:off x="6643880" y="-2728949"/>
          <a:ext cx="101345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big property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don't like property tax hike</a:t>
          </a:r>
        </a:p>
      </dsp:txBody>
      <dsp:txXfrm rot="-5400000">
        <a:off x="3785616" y="178788"/>
        <a:ext cx="6680511" cy="914508"/>
      </dsp:txXfrm>
    </dsp:sp>
    <dsp:sp modelId="{4B7867B0-15AF-4E61-A5B7-22BE296DD5E8}">
      <dsp:nvSpPr>
        <dsp:cNvPr id="0" name=""/>
        <dsp:cNvSpPr/>
      </dsp:nvSpPr>
      <dsp:spPr>
        <a:xfrm>
          <a:off x="0" y="2633"/>
          <a:ext cx="3785616" cy="12668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>
              <a:latin typeface="Franklin Gothic Medium Cond" panose="020B0606030402020204" pitchFamily="34" charset="0"/>
            </a:rPr>
            <a:t>Utilitarian	</a:t>
          </a:r>
        </a:p>
      </dsp:txBody>
      <dsp:txXfrm>
        <a:off x="61841" y="64474"/>
        <a:ext cx="3661934" cy="1143136"/>
      </dsp:txXfrm>
    </dsp:sp>
    <dsp:sp modelId="{ABA7E16B-9DBF-4B07-9E34-15F91AC9C1CC}">
      <dsp:nvSpPr>
        <dsp:cNvPr id="0" name=""/>
        <dsp:cNvSpPr/>
      </dsp:nvSpPr>
      <dsp:spPr>
        <a:xfrm rot="5400000">
          <a:off x="6643880" y="-1398790"/>
          <a:ext cx="1013454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help organize new information.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Franklin Gothic Medium Cond" panose="020B0606030402020204" pitchFamily="34" charset="0"/>
            </a:rPr>
            <a:t>“I believe good things happen to good people"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bad thing happened to him- so, he must be a bad person</a:t>
          </a:r>
        </a:p>
      </dsp:txBody>
      <dsp:txXfrm rot="-5400000">
        <a:off x="3785616" y="1508947"/>
        <a:ext cx="6680511" cy="914508"/>
      </dsp:txXfrm>
    </dsp:sp>
    <dsp:sp modelId="{B3101EE1-38E2-4E39-9F97-9928729E161E}">
      <dsp:nvSpPr>
        <dsp:cNvPr id="0" name=""/>
        <dsp:cNvSpPr/>
      </dsp:nvSpPr>
      <dsp:spPr>
        <a:xfrm>
          <a:off x="0" y="1332792"/>
          <a:ext cx="3785616" cy="1266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>
              <a:latin typeface="Franklin Gothic Medium Cond" panose="020B0606030402020204" pitchFamily="34" charset="0"/>
            </a:rPr>
            <a:t>Knowledge</a:t>
          </a:r>
        </a:p>
      </dsp:txBody>
      <dsp:txXfrm>
        <a:off x="61841" y="1394633"/>
        <a:ext cx="3661934" cy="1143136"/>
      </dsp:txXfrm>
    </dsp:sp>
    <dsp:sp modelId="{44A4336C-6C4D-4B0C-9EF8-50E078CC88D7}">
      <dsp:nvSpPr>
        <dsp:cNvPr id="0" name=""/>
        <dsp:cNvSpPr/>
      </dsp:nvSpPr>
      <dsp:spPr>
        <a:xfrm rot="5400000">
          <a:off x="6643880" y="-68630"/>
          <a:ext cx="1013454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denial, Repression, Projection, Rationalization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Social reform movement</a:t>
          </a:r>
        </a:p>
      </dsp:txBody>
      <dsp:txXfrm rot="-5400000">
        <a:off x="3785616" y="2839107"/>
        <a:ext cx="6680511" cy="914508"/>
      </dsp:txXfrm>
    </dsp:sp>
    <dsp:sp modelId="{A5E6555C-81E6-4445-91D7-7BBB2C393043}">
      <dsp:nvSpPr>
        <dsp:cNvPr id="0" name=""/>
        <dsp:cNvSpPr/>
      </dsp:nvSpPr>
      <dsp:spPr>
        <a:xfrm>
          <a:off x="0" y="2662951"/>
          <a:ext cx="3785616" cy="12668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>
              <a:latin typeface="Franklin Gothic Medium Cond" panose="020B0606030402020204" pitchFamily="34" charset="0"/>
            </a:rPr>
            <a:t>Ego-defensive</a:t>
          </a:r>
        </a:p>
      </dsp:txBody>
      <dsp:txXfrm>
        <a:off x="61841" y="2724792"/>
        <a:ext cx="3661934" cy="1143136"/>
      </dsp:txXfrm>
    </dsp:sp>
    <dsp:sp modelId="{2847AC94-B6AA-4D78-9C9B-48543738992B}">
      <dsp:nvSpPr>
        <dsp:cNvPr id="0" name=""/>
        <dsp:cNvSpPr/>
      </dsp:nvSpPr>
      <dsp:spPr>
        <a:xfrm rot="5400000">
          <a:off x="6643880" y="1261528"/>
          <a:ext cx="1013454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>
              <a:latin typeface="Franklin Gothic Medium Cond" panose="020B0606030402020204" pitchFamily="34" charset="0"/>
            </a:rPr>
            <a:t>to express one's central values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>
              <a:latin typeface="Franklin Gothic Medium Cond" panose="020B0606030402020204" pitchFamily="34" charset="0"/>
            </a:rPr>
            <a:t>Gandhiji’s</a:t>
          </a:r>
          <a:r>
            <a:rPr lang="en-US" sz="1900" kern="1200" dirty="0">
              <a:latin typeface="Franklin Gothic Medium Cond" panose="020B0606030402020204" pitchFamily="34" charset="0"/>
            </a:rPr>
            <a:t> clothes</a:t>
          </a:r>
        </a:p>
      </dsp:txBody>
      <dsp:txXfrm rot="-5400000">
        <a:off x="3785616" y="4169266"/>
        <a:ext cx="6680511" cy="914508"/>
      </dsp:txXfrm>
    </dsp:sp>
    <dsp:sp modelId="{72994FF0-D5E5-44D1-A81B-6D606D921ADB}">
      <dsp:nvSpPr>
        <dsp:cNvPr id="0" name=""/>
        <dsp:cNvSpPr/>
      </dsp:nvSpPr>
      <dsp:spPr>
        <a:xfrm>
          <a:off x="0" y="3993111"/>
          <a:ext cx="3785616" cy="12668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>
              <a:latin typeface="Franklin Gothic Medium Cond" panose="020B0606030402020204" pitchFamily="34" charset="0"/>
            </a:rPr>
            <a:t>Value expressive</a:t>
          </a:r>
        </a:p>
      </dsp:txBody>
      <dsp:txXfrm>
        <a:off x="61841" y="4054952"/>
        <a:ext cx="3661934" cy="1143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04CA-729D-4FBC-8440-9234C20EAF23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7BBAA-9A70-4BA9-8378-9EB9DF229DF3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Definition &amp; Content</a:t>
          </a:r>
          <a:endParaRPr lang="en-US" sz="24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289B0CA0-68BE-4354-9E6B-06CC0130B984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9BC69-2579-4DFB-AAB8-D1E557E71461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Structure &amp; Function</a:t>
          </a:r>
        </a:p>
      </dsp:txBody>
      <dsp:txXfrm>
        <a:off x="3809782" y="1741806"/>
        <a:ext cx="2896034" cy="595738"/>
      </dsp:txXfrm>
    </dsp:sp>
    <dsp:sp modelId="{1E90366C-2BA7-471F-907B-E86F782ECF43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F1596-6B97-4CEE-9FDC-CBAAC5B68A7C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Behavior prediction</a:t>
          </a:r>
        </a:p>
      </dsp:txBody>
      <dsp:txXfrm>
        <a:off x="7001204" y="1741806"/>
        <a:ext cx="2896034" cy="595738"/>
      </dsp:txXfrm>
    </dsp:sp>
    <dsp:sp modelId="{08869B60-9728-4662-8DB8-B3B12F3B94FA}">
      <dsp:nvSpPr>
        <dsp:cNvPr id="0" name=""/>
        <dsp:cNvSpPr/>
      </dsp:nvSpPr>
      <dsp:spPr>
        <a:xfrm>
          <a:off x="618361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D0BB-A509-4183-8D17-302706625A27}">
      <dsp:nvSpPr>
        <dsp:cNvPr id="0" name=""/>
        <dsp:cNvSpPr/>
      </dsp:nvSpPr>
      <dsp:spPr>
        <a:xfrm>
          <a:off x="618361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Moral &amp; Political Attitude</a:t>
          </a:r>
        </a:p>
      </dsp:txBody>
      <dsp:txXfrm>
        <a:off x="618361" y="4513654"/>
        <a:ext cx="2896034" cy="595738"/>
      </dsp:txXfrm>
    </dsp:sp>
    <dsp:sp modelId="{2E09BED6-EFBA-4443-86B5-B62E48771D17}">
      <dsp:nvSpPr>
        <dsp:cNvPr id="0" name=""/>
        <dsp:cNvSpPr/>
      </dsp:nvSpPr>
      <dsp:spPr>
        <a:xfrm>
          <a:off x="380978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8114-BF69-422A-A10F-62FF732F690F}">
      <dsp:nvSpPr>
        <dsp:cNvPr id="0" name=""/>
        <dsp:cNvSpPr/>
      </dsp:nvSpPr>
      <dsp:spPr>
        <a:xfrm>
          <a:off x="3809782" y="4513654"/>
          <a:ext cx="2896034" cy="595738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Social Influence</a:t>
          </a:r>
        </a:p>
      </dsp:txBody>
      <dsp:txXfrm>
        <a:off x="3809782" y="4513654"/>
        <a:ext cx="2896034" cy="595738"/>
      </dsp:txXfrm>
    </dsp:sp>
    <dsp:sp modelId="{FB2651B3-6726-49C1-BC24-8482A7AD40D3}">
      <dsp:nvSpPr>
        <dsp:cNvPr id="0" name=""/>
        <dsp:cNvSpPr/>
      </dsp:nvSpPr>
      <dsp:spPr>
        <a:xfrm>
          <a:off x="7001204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C00A-2490-4FC6-A09C-54C826C1936F}">
      <dsp:nvSpPr>
        <dsp:cNvPr id="0" name=""/>
        <dsp:cNvSpPr/>
      </dsp:nvSpPr>
      <dsp:spPr>
        <a:xfrm>
          <a:off x="7001204" y="4513654"/>
          <a:ext cx="2896034" cy="595738"/>
        </a:xfrm>
        <a:prstGeom prst="rect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Franklin Gothic Medium Cond" panose="020B0606030402020204" pitchFamily="34" charset="0"/>
            </a:rPr>
            <a:t>Attitude change</a:t>
          </a:r>
        </a:p>
      </dsp:txBody>
      <dsp:txXfrm>
        <a:off x="7001204" y="4513654"/>
        <a:ext cx="2896034" cy="59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7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3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6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4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636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57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76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30-Sep-15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1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3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8ED2-9593-4984-B829-C4F1199E2F2F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82"/>
          <a:stretch/>
        </p:blipFill>
        <p:spPr>
          <a:xfrm>
            <a:off x="0" y="92771"/>
            <a:ext cx="5762640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" y="3544898"/>
            <a:ext cx="6096851" cy="342947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6200000">
            <a:off x="691875" y="3237326"/>
            <a:ext cx="931026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239" r="13862" b="25519"/>
          <a:stretch/>
        </p:blipFill>
        <p:spPr>
          <a:xfrm>
            <a:off x="6672931" y="115418"/>
            <a:ext cx="4941285" cy="2801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49" y="3320456"/>
            <a:ext cx="6096851" cy="34294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32511">
            <a:off x="5295038" y="1048621"/>
            <a:ext cx="1268362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763457" y="2788443"/>
            <a:ext cx="760231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16969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993299"/>
            <a:ext cx="3089275" cy="292721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MODE: </a:t>
            </a:r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 Implicit prejudicial attitude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Theory of reasoned action: Intentions, and perceived/real control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Low latency attitude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Strong attitude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5. Behavior Prediction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6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1.scoopwhoop.com/trulymadly/2.jpg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882063" y="3426496"/>
            <a:ext cx="3089275" cy="20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Prejudice is based on negative stereotypes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Stereotypes can be good or bad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Jains are traders, </a:t>
            </a:r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ujaratis</a:t>
            </a:r>
            <a:r>
              <a:rPr lang="en-US" dirty="0" smtClean="0">
                <a:solidFill>
                  <a:schemeClr val="tx1"/>
                </a:solidFill>
              </a:rPr>
              <a:t> are business minded, </a:t>
            </a:r>
            <a:r>
              <a:rPr lang="en-US" dirty="0" err="1" smtClean="0">
                <a:solidFill>
                  <a:schemeClr val="tx1"/>
                </a:solidFill>
              </a:rPr>
              <a:t>tamils</a:t>
            </a:r>
            <a:r>
              <a:rPr lang="en-US" dirty="0" smtClean="0">
                <a:solidFill>
                  <a:schemeClr val="tx1"/>
                </a:solidFill>
              </a:rPr>
              <a:t> are mathematics lover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Punjabis are alcoholic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Gender stereotypes, national stereotypes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In-group out-group mechanism experiment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Implicit prejudices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Prejudice and Discrimination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52582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7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Moral Attitude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Moral beliefs with B, C components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Deeper conviction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Vegetarianism, non-violence, religious attitude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 Moral and Political attitude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43" y="4016056"/>
            <a:ext cx="325800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6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Political Attitude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Right / Left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Liberal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Democratic attitude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 Moral and Political attitude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0288" y="3486150"/>
            <a:ext cx="5686425" cy="14288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25" y="2757488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Radical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72832" y="36467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Progressive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56000" y="275748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Moderate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83611" y="364672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75019" y="284424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Reactionary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43" y="4016056"/>
            <a:ext cx="325800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Determinants of Political attitudes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Economic status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Conception about human nature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Disposition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6. Moral and Political attitude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43" y="4016056"/>
            <a:ext cx="325800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32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211757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00920"/>
            <a:ext cx="3089275" cy="2311973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behavior on real/perceived pressure from others</a:t>
            </a:r>
          </a:p>
          <a:p>
            <a:r>
              <a:rPr lang="en-US" dirty="0"/>
              <a:t>Conformity, Compliance, Obedience</a:t>
            </a:r>
          </a:p>
          <a:p>
            <a:r>
              <a:rPr lang="en-US" dirty="0"/>
              <a:t>Milgram’s </a:t>
            </a:r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5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00920"/>
            <a:ext cx="3089275" cy="2311973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in </a:t>
            </a:r>
            <a:r>
              <a:rPr lang="en-US" dirty="0" err="1"/>
              <a:t>milgram’s</a:t>
            </a:r>
            <a:r>
              <a:rPr lang="en-US" dirty="0"/>
              <a:t> experiment</a:t>
            </a:r>
          </a:p>
          <a:p>
            <a:r>
              <a:rPr lang="en-US" dirty="0"/>
              <a:t>Obedience, conformity</a:t>
            </a:r>
          </a:p>
          <a:p>
            <a:r>
              <a:rPr lang="en-US" dirty="0"/>
              <a:t>Conscience</a:t>
            </a:r>
          </a:p>
          <a:p>
            <a:r>
              <a:rPr lang="en-US" dirty="0"/>
              <a:t>Accountability/responsibility</a:t>
            </a:r>
          </a:p>
          <a:p>
            <a:r>
              <a:rPr lang="en-US" dirty="0"/>
              <a:t>Explains Nuremberg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25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Syllabus of UPSC Mains General Studies Paper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99790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7812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 Attitude Change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898"/>
            <a:ext cx="2907102" cy="29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Attitude: Subtopics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851" cy="34294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794" t="2620" r="10480" b="7860"/>
          <a:stretch/>
        </p:blipFill>
        <p:spPr>
          <a:xfrm>
            <a:off x="5960853" y="2897861"/>
            <a:ext cx="6231147" cy="39856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479047">
            <a:off x="2660853" y="2345951"/>
            <a:ext cx="3746046" cy="31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3174521" y="1334640"/>
            <a:ext cx="1069848" cy="380099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757487"/>
            <a:ext cx="3071813" cy="3071813"/>
          </a:xfr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Franklin Gothic Medium Cond" panose="020B0606030402020204" pitchFamily="34" charset="0"/>
              </a:rPr>
              <a:t>content, structure, function; 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pPr lvl="0"/>
            <a:r>
              <a:rPr lang="en-US" dirty="0" smtClean="0">
                <a:latin typeface="Franklin Gothic Medium Cond" panose="020B0606030402020204" pitchFamily="34" charset="0"/>
              </a:rPr>
              <a:t>its </a:t>
            </a:r>
            <a:r>
              <a:rPr lang="en-US" dirty="0">
                <a:latin typeface="Franklin Gothic Medium Cond" panose="020B0606030402020204" pitchFamily="34" charset="0"/>
              </a:rPr>
              <a:t>influence and relation with thought and </a:t>
            </a:r>
            <a:r>
              <a:rPr lang="en-US" dirty="0" smtClean="0">
                <a:latin typeface="Franklin Gothic Medium Cond" panose="020B0606030402020204" pitchFamily="34" charset="0"/>
              </a:rPr>
              <a:t>behavior;</a:t>
            </a:r>
          </a:p>
          <a:p>
            <a:pPr lvl="0"/>
            <a:r>
              <a:rPr lang="en-US" dirty="0" smtClean="0">
                <a:latin typeface="Franklin Gothic Medium Cond" panose="020B0606030402020204" pitchFamily="34" charset="0"/>
              </a:rPr>
              <a:t>moral </a:t>
            </a:r>
            <a:r>
              <a:rPr lang="en-US" dirty="0">
                <a:latin typeface="Franklin Gothic Medium Cond" panose="020B0606030402020204" pitchFamily="34" charset="0"/>
              </a:rPr>
              <a:t>and political attitudes; 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pPr lvl="0"/>
            <a:r>
              <a:rPr lang="en-US" dirty="0" smtClean="0">
                <a:latin typeface="Franklin Gothic Medium Cond" panose="020B0606030402020204" pitchFamily="34" charset="0"/>
              </a:rPr>
              <a:t>social </a:t>
            </a:r>
            <a:r>
              <a:rPr lang="en-US" dirty="0">
                <a:latin typeface="Franklin Gothic Medium Cond" panose="020B0606030402020204" pitchFamily="34" charset="0"/>
              </a:rPr>
              <a:t>influence and persuasion.</a:t>
            </a:r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0712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Attitude: Subtopics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4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3362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2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96620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0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Unidirectional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 :- Neutral and ambivalence indistinguishable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Attitude: 3</a:t>
            </a:r>
            <a:r>
              <a:rPr lang="en-US" dirty="0" smtClean="0"/>
              <a:t>. Structure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86050" y="3414714"/>
            <a:ext cx="6429375" cy="14286"/>
          </a:xfrm>
          <a:prstGeom prst="straightConnector1">
            <a:avLst/>
          </a:prstGeom>
          <a:ln w="1238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Bidirectional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Cognitive Dissonance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Attitude: 3</a:t>
            </a:r>
            <a:r>
              <a:rPr lang="en-US" dirty="0" smtClean="0"/>
              <a:t>. Structure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72013" y="2486025"/>
            <a:ext cx="0" cy="1614488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72013" y="4071938"/>
            <a:ext cx="208597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6057900" y="2662378"/>
            <a:ext cx="400050" cy="4000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914775" y="266237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57925" y="4279009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757988" y="22002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ambivalence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14750" y="415065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36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77396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Attitude: 4.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96754"/>
      </p:ext>
    </p:extLst>
  </p:cSld>
  <p:clrMapOvr>
    <a:masterClrMapping/>
  </p:clrMapOvr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14DA3E37-4030-4BB6-A735-30B7AE81E22F}" vid="{6FD7051B-694F-4F65-939C-00D846D42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266</TotalTime>
  <Words>490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Syllabus of UPSC Mains General Studies Paper 4</vt:lpstr>
      <vt:lpstr>Attitude</vt:lpstr>
      <vt:lpstr>Attitude: Subtopics</vt:lpstr>
      <vt:lpstr>Attitude</vt:lpstr>
      <vt:lpstr>Attitude</vt:lpstr>
      <vt:lpstr>Attitude: 3. Structure</vt:lpstr>
      <vt:lpstr>Attitude: 3. Structure</vt:lpstr>
      <vt:lpstr>Attitude: 4. Function</vt:lpstr>
      <vt:lpstr>Attitude</vt:lpstr>
      <vt:lpstr>5. Behavior Prediction</vt:lpstr>
      <vt:lpstr>Prejudice and Discrimination</vt:lpstr>
      <vt:lpstr>Attitude</vt:lpstr>
      <vt:lpstr>6. Moral and Political attitude</vt:lpstr>
      <vt:lpstr>6. Moral and Political attitude</vt:lpstr>
      <vt:lpstr>6. Moral and Political attitude</vt:lpstr>
      <vt:lpstr>Attitude</vt:lpstr>
      <vt:lpstr>Social influence</vt:lpstr>
      <vt:lpstr>Social influence</vt:lpstr>
      <vt:lpstr>Attitude</vt:lpstr>
      <vt:lpstr>8. Attitude Change</vt:lpstr>
      <vt:lpstr>Attitude: Subtopics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 limbasiya</dc:creator>
  <cp:lastModifiedBy>Mrunal Patel</cp:lastModifiedBy>
  <cp:revision>138</cp:revision>
  <dcterms:created xsi:type="dcterms:W3CDTF">2015-09-11T16:49:35Z</dcterms:created>
  <dcterms:modified xsi:type="dcterms:W3CDTF">2015-09-30T02:37:41Z</dcterms:modified>
</cp:coreProperties>
</file>