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318" r:id="rId2"/>
    <p:sldId id="314" r:id="rId3"/>
    <p:sldId id="278" r:id="rId4"/>
    <p:sldId id="299" r:id="rId5"/>
    <p:sldId id="279" r:id="rId6"/>
    <p:sldId id="281" r:id="rId7"/>
    <p:sldId id="282" r:id="rId8"/>
    <p:sldId id="300" r:id="rId9"/>
    <p:sldId id="352" r:id="rId10"/>
    <p:sldId id="327" r:id="rId11"/>
    <p:sldId id="328" r:id="rId12"/>
    <p:sldId id="331" r:id="rId13"/>
    <p:sldId id="332" r:id="rId14"/>
    <p:sldId id="333" r:id="rId15"/>
    <p:sldId id="353" r:id="rId16"/>
    <p:sldId id="335" r:id="rId17"/>
    <p:sldId id="337" r:id="rId18"/>
    <p:sldId id="344" r:id="rId19"/>
    <p:sldId id="334" r:id="rId20"/>
    <p:sldId id="329" r:id="rId21"/>
    <p:sldId id="338" r:id="rId22"/>
    <p:sldId id="34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ttitude" id="{EB8CCAD4-9336-4F0D-8EB3-11365081A5AA}">
          <p14:sldIdLst>
            <p14:sldId id="318"/>
          </p14:sldIdLst>
        </p14:section>
        <p14:section name="Foundation Values" id="{F77DA60F-66F9-47E2-98E9-74D476EB5A1B}">
          <p14:sldIdLst>
            <p14:sldId id="314"/>
            <p14:sldId id="278"/>
            <p14:sldId id="299"/>
            <p14:sldId id="279"/>
            <p14:sldId id="281"/>
            <p14:sldId id="282"/>
            <p14:sldId id="300"/>
            <p14:sldId id="352"/>
            <p14:sldId id="327"/>
            <p14:sldId id="328"/>
            <p14:sldId id="331"/>
            <p14:sldId id="332"/>
            <p14:sldId id="333"/>
            <p14:sldId id="353"/>
            <p14:sldId id="335"/>
            <p14:sldId id="337"/>
            <p14:sldId id="344"/>
            <p14:sldId id="334"/>
            <p14:sldId id="329"/>
            <p14:sldId id="338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A369F-912B-4A96-9A05-1D030621CFA7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F33982-5E90-4DDE-B0D8-1DB4BD8FC79B}">
      <dgm:prSet phldrT="[Text]"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  <a:sym typeface="Wingdings" panose="05000000000000000000" pitchFamily="2" charset="2"/>
            </a:rPr>
            <a:t>Intellectual aptitude</a:t>
          </a:r>
          <a:endParaRPr lang="en-US">
            <a:latin typeface="Franklin Gothic Medium Cond" panose="020B0606030402020204" pitchFamily="34" charset="0"/>
          </a:endParaRPr>
        </a:p>
      </dgm:t>
    </dgm:pt>
    <dgm:pt modelId="{F03AD7A0-BB56-498A-8901-E3122DFEFE87}" type="parTrans" cxnId="{663016D0-68C3-481D-ADEE-67BDB68F8B2F}">
      <dgm:prSet/>
      <dgm:spPr/>
      <dgm:t>
        <a:bodyPr/>
        <a:lstStyle/>
        <a:p>
          <a:endParaRPr lang="en-US"/>
        </a:p>
      </dgm:t>
    </dgm:pt>
    <dgm:pt modelId="{62A912B1-43F8-42AC-9004-C0C8F12EED32}" type="sibTrans" cxnId="{663016D0-68C3-481D-ADEE-67BDB68F8B2F}">
      <dgm:prSet/>
      <dgm:spPr/>
      <dgm:t>
        <a:bodyPr/>
        <a:lstStyle/>
        <a:p>
          <a:endParaRPr lang="en-US"/>
        </a:p>
      </dgm:t>
    </dgm:pt>
    <dgm:pt modelId="{DFB96695-7689-4D76-BCCE-69C4A0AA0B87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  <a:sym typeface="Wingdings" panose="05000000000000000000" pitchFamily="2" charset="2"/>
            </a:rPr>
            <a:t>Moral aptitude</a:t>
          </a:r>
          <a:endParaRPr lang="en-US" dirty="0" smtClean="0">
            <a:latin typeface="Franklin Gothic Medium Cond" panose="020B0606030402020204" pitchFamily="34" charset="0"/>
            <a:sym typeface="Wingdings" panose="05000000000000000000" pitchFamily="2" charset="2"/>
          </a:endParaRPr>
        </a:p>
      </dgm:t>
    </dgm:pt>
    <dgm:pt modelId="{09864D3B-D82F-4162-A8C8-4B11A2E7DFE6}" type="parTrans" cxnId="{C7B4D5A6-28C4-4B3A-B588-734977DA62E7}">
      <dgm:prSet/>
      <dgm:spPr/>
      <dgm:t>
        <a:bodyPr/>
        <a:lstStyle/>
        <a:p>
          <a:endParaRPr lang="en-US"/>
        </a:p>
      </dgm:t>
    </dgm:pt>
    <dgm:pt modelId="{F25EF31C-F5A3-4345-B730-29D2544835E6}" type="sibTrans" cxnId="{C7B4D5A6-28C4-4B3A-B588-734977DA62E7}">
      <dgm:prSet/>
      <dgm:spPr/>
      <dgm:t>
        <a:bodyPr/>
        <a:lstStyle/>
        <a:p>
          <a:endParaRPr lang="en-US"/>
        </a:p>
      </dgm:t>
    </dgm:pt>
    <dgm:pt modelId="{3B9F7D47-0467-4A7B-BBBF-326AEA3361CB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Emotional aptitude</a:t>
          </a:r>
        </a:p>
      </dgm:t>
    </dgm:pt>
    <dgm:pt modelId="{05D45AF7-8717-4386-9BAB-7386903E9148}" type="parTrans" cxnId="{07D55ED1-E185-4F1E-8AEE-0A238AB6E918}">
      <dgm:prSet/>
      <dgm:spPr/>
      <dgm:t>
        <a:bodyPr/>
        <a:lstStyle/>
        <a:p>
          <a:endParaRPr lang="en-US"/>
        </a:p>
      </dgm:t>
    </dgm:pt>
    <dgm:pt modelId="{5D1191DF-79A6-4283-9BD6-CFE6BA8E3E92}" type="sibTrans" cxnId="{07D55ED1-E185-4F1E-8AEE-0A238AB6E918}">
      <dgm:prSet/>
      <dgm:spPr/>
      <dgm:t>
        <a:bodyPr/>
        <a:lstStyle/>
        <a:p>
          <a:endParaRPr lang="en-US"/>
        </a:p>
      </dgm:t>
    </dgm:pt>
    <dgm:pt modelId="{9DB21E04-05F0-46F7-B99E-5C3F4EB32969}" type="pres">
      <dgm:prSet presAssocID="{63AA369F-912B-4A96-9A05-1D030621CFA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DB7258-E277-4D35-83F0-0D4089A7777C}" type="pres">
      <dgm:prSet presAssocID="{E7F33982-5E90-4DDE-B0D8-1DB4BD8FC79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0DD63-73B5-4607-9CAA-4F6E7B6BE4CC}" type="pres">
      <dgm:prSet presAssocID="{62A912B1-43F8-42AC-9004-C0C8F12EED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93F1E5F-F408-44E6-8EDA-E04085F7B8E5}" type="pres">
      <dgm:prSet presAssocID="{62A912B1-43F8-42AC-9004-C0C8F12EED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F058B02-0EDE-4329-BED4-25BD3CD9715C}" type="pres">
      <dgm:prSet presAssocID="{DFB96695-7689-4D76-BCCE-69C4A0AA0B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42428-D46C-435D-94C8-168892532FD1}" type="pres">
      <dgm:prSet presAssocID="{F25EF31C-F5A3-4345-B730-29D2544835E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04BA5B4-87DD-4E19-8FE0-3957F43CEB14}" type="pres">
      <dgm:prSet presAssocID="{F25EF31C-F5A3-4345-B730-29D2544835E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23B53A3-3611-424E-97F8-985E931D1D7A}" type="pres">
      <dgm:prSet presAssocID="{3B9F7D47-0467-4A7B-BBBF-326AEA3361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EA9C2-BE6A-4C5C-BEDF-68B2C00886D0}" type="pres">
      <dgm:prSet presAssocID="{5D1191DF-79A6-4283-9BD6-CFE6BA8E3E9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8B3442C-83B3-4CBF-8B82-661BDC173070}" type="pres">
      <dgm:prSet presAssocID="{5D1191DF-79A6-4283-9BD6-CFE6BA8E3E9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7D55ED1-E185-4F1E-8AEE-0A238AB6E918}" srcId="{63AA369F-912B-4A96-9A05-1D030621CFA7}" destId="{3B9F7D47-0467-4A7B-BBBF-326AEA3361CB}" srcOrd="2" destOrd="0" parTransId="{05D45AF7-8717-4386-9BAB-7386903E9148}" sibTransId="{5D1191DF-79A6-4283-9BD6-CFE6BA8E3E92}"/>
    <dgm:cxn modelId="{D1329A69-F9B7-4C39-BFEA-A86270FD0873}" type="presOf" srcId="{F25EF31C-F5A3-4345-B730-29D2544835E6}" destId="{A5B42428-D46C-435D-94C8-168892532FD1}" srcOrd="0" destOrd="0" presId="urn:microsoft.com/office/officeart/2005/8/layout/cycle7"/>
    <dgm:cxn modelId="{7A34BEFE-861A-48E0-86E8-F8A54917EBA9}" type="presOf" srcId="{62A912B1-43F8-42AC-9004-C0C8F12EED32}" destId="{A93F1E5F-F408-44E6-8EDA-E04085F7B8E5}" srcOrd="1" destOrd="0" presId="urn:microsoft.com/office/officeart/2005/8/layout/cycle7"/>
    <dgm:cxn modelId="{C98A0F6C-7A28-4844-817B-A9F76E1807C6}" type="presOf" srcId="{63AA369F-912B-4A96-9A05-1D030621CFA7}" destId="{9DB21E04-05F0-46F7-B99E-5C3F4EB32969}" srcOrd="0" destOrd="0" presId="urn:microsoft.com/office/officeart/2005/8/layout/cycle7"/>
    <dgm:cxn modelId="{F0FAEA44-FA02-401E-AD0F-30F6B0B21CC6}" type="presOf" srcId="{DFB96695-7689-4D76-BCCE-69C4A0AA0B87}" destId="{2F058B02-0EDE-4329-BED4-25BD3CD9715C}" srcOrd="0" destOrd="0" presId="urn:microsoft.com/office/officeart/2005/8/layout/cycle7"/>
    <dgm:cxn modelId="{663016D0-68C3-481D-ADEE-67BDB68F8B2F}" srcId="{63AA369F-912B-4A96-9A05-1D030621CFA7}" destId="{E7F33982-5E90-4DDE-B0D8-1DB4BD8FC79B}" srcOrd="0" destOrd="0" parTransId="{F03AD7A0-BB56-498A-8901-E3122DFEFE87}" sibTransId="{62A912B1-43F8-42AC-9004-C0C8F12EED32}"/>
    <dgm:cxn modelId="{44CF1A5C-6F0C-4D23-A117-4584121394C5}" type="presOf" srcId="{E7F33982-5E90-4DDE-B0D8-1DB4BD8FC79B}" destId="{45DB7258-E277-4D35-83F0-0D4089A7777C}" srcOrd="0" destOrd="0" presId="urn:microsoft.com/office/officeart/2005/8/layout/cycle7"/>
    <dgm:cxn modelId="{C1BE6596-5D3C-40A5-8E73-74A47F2735A8}" type="presOf" srcId="{5D1191DF-79A6-4283-9BD6-CFE6BA8E3E92}" destId="{08B3442C-83B3-4CBF-8B82-661BDC173070}" srcOrd="1" destOrd="0" presId="urn:microsoft.com/office/officeart/2005/8/layout/cycle7"/>
    <dgm:cxn modelId="{F855417B-2E8A-4445-B831-76469578BE94}" type="presOf" srcId="{F25EF31C-F5A3-4345-B730-29D2544835E6}" destId="{A04BA5B4-87DD-4E19-8FE0-3957F43CEB14}" srcOrd="1" destOrd="0" presId="urn:microsoft.com/office/officeart/2005/8/layout/cycle7"/>
    <dgm:cxn modelId="{B346719E-69D9-4CC4-8262-5C7BEA92B030}" type="presOf" srcId="{3B9F7D47-0467-4A7B-BBBF-326AEA3361CB}" destId="{223B53A3-3611-424E-97F8-985E931D1D7A}" srcOrd="0" destOrd="0" presId="urn:microsoft.com/office/officeart/2005/8/layout/cycle7"/>
    <dgm:cxn modelId="{C7B4D5A6-28C4-4B3A-B588-734977DA62E7}" srcId="{63AA369F-912B-4A96-9A05-1D030621CFA7}" destId="{DFB96695-7689-4D76-BCCE-69C4A0AA0B87}" srcOrd="1" destOrd="0" parTransId="{09864D3B-D82F-4162-A8C8-4B11A2E7DFE6}" sibTransId="{F25EF31C-F5A3-4345-B730-29D2544835E6}"/>
    <dgm:cxn modelId="{A05BDB65-B011-443C-8958-A58BC791BAEF}" type="presOf" srcId="{5D1191DF-79A6-4283-9BD6-CFE6BA8E3E92}" destId="{374EA9C2-BE6A-4C5C-BEDF-68B2C00886D0}" srcOrd="0" destOrd="0" presId="urn:microsoft.com/office/officeart/2005/8/layout/cycle7"/>
    <dgm:cxn modelId="{BA015390-990F-4641-AC8C-0D745E24BC39}" type="presOf" srcId="{62A912B1-43F8-42AC-9004-C0C8F12EED32}" destId="{A590DD63-73B5-4607-9CAA-4F6E7B6BE4CC}" srcOrd="0" destOrd="0" presId="urn:microsoft.com/office/officeart/2005/8/layout/cycle7"/>
    <dgm:cxn modelId="{F10F65AE-97BF-417B-8B13-1059463B0BC7}" type="presParOf" srcId="{9DB21E04-05F0-46F7-B99E-5C3F4EB32969}" destId="{45DB7258-E277-4D35-83F0-0D4089A7777C}" srcOrd="0" destOrd="0" presId="urn:microsoft.com/office/officeart/2005/8/layout/cycle7"/>
    <dgm:cxn modelId="{8F45E5C8-B292-48DF-ADF3-77D7F89D52C2}" type="presParOf" srcId="{9DB21E04-05F0-46F7-B99E-5C3F4EB32969}" destId="{A590DD63-73B5-4607-9CAA-4F6E7B6BE4CC}" srcOrd="1" destOrd="0" presId="urn:microsoft.com/office/officeart/2005/8/layout/cycle7"/>
    <dgm:cxn modelId="{C8173CCD-048B-4540-8FF4-60CFC2429C4D}" type="presParOf" srcId="{A590DD63-73B5-4607-9CAA-4F6E7B6BE4CC}" destId="{A93F1E5F-F408-44E6-8EDA-E04085F7B8E5}" srcOrd="0" destOrd="0" presId="urn:microsoft.com/office/officeart/2005/8/layout/cycle7"/>
    <dgm:cxn modelId="{90732A67-52D0-4021-A2C4-FE15BE15DE2D}" type="presParOf" srcId="{9DB21E04-05F0-46F7-B99E-5C3F4EB32969}" destId="{2F058B02-0EDE-4329-BED4-25BD3CD9715C}" srcOrd="2" destOrd="0" presId="urn:microsoft.com/office/officeart/2005/8/layout/cycle7"/>
    <dgm:cxn modelId="{6EF2B71A-7D8D-4A61-ACA6-A5238ADD2566}" type="presParOf" srcId="{9DB21E04-05F0-46F7-B99E-5C3F4EB32969}" destId="{A5B42428-D46C-435D-94C8-168892532FD1}" srcOrd="3" destOrd="0" presId="urn:microsoft.com/office/officeart/2005/8/layout/cycle7"/>
    <dgm:cxn modelId="{9F0A3BD0-2E48-45BE-9392-E9B08A1C9209}" type="presParOf" srcId="{A5B42428-D46C-435D-94C8-168892532FD1}" destId="{A04BA5B4-87DD-4E19-8FE0-3957F43CEB14}" srcOrd="0" destOrd="0" presId="urn:microsoft.com/office/officeart/2005/8/layout/cycle7"/>
    <dgm:cxn modelId="{3DB412DA-24F8-4039-B868-F8D62EAE3892}" type="presParOf" srcId="{9DB21E04-05F0-46F7-B99E-5C3F4EB32969}" destId="{223B53A3-3611-424E-97F8-985E931D1D7A}" srcOrd="4" destOrd="0" presId="urn:microsoft.com/office/officeart/2005/8/layout/cycle7"/>
    <dgm:cxn modelId="{B5E385F1-9AA6-4BFA-BD86-5A11A32C8A8A}" type="presParOf" srcId="{9DB21E04-05F0-46F7-B99E-5C3F4EB32969}" destId="{374EA9C2-BE6A-4C5C-BEDF-68B2C00886D0}" srcOrd="5" destOrd="0" presId="urn:microsoft.com/office/officeart/2005/8/layout/cycle7"/>
    <dgm:cxn modelId="{36ADA01D-BD5B-49B4-A7D1-19552C33399E}" type="presParOf" srcId="{374EA9C2-BE6A-4C5C-BEDF-68B2C00886D0}" destId="{08B3442C-83B3-4CBF-8B82-661BDC17307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65FAEC-E9C6-42DF-AE9A-0F1CD7CDC36E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1479C9-A605-4ED3-AFF5-3F9C832F31C8}">
      <dgm:prSet phldrT="[Text]"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Franklin Gothic Medium Cond" panose="020B0606030402020204" pitchFamily="34" charset="0"/>
            </a:rPr>
            <a:t>Selflessness</a:t>
          </a:r>
          <a:endParaRPr lang="en-US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929980B7-8446-47C9-A325-C668CEF42CD4}" type="parTrans" cxnId="{57230595-9305-4F2F-95FC-0B3CAAABAB40}">
      <dgm:prSet/>
      <dgm:spPr/>
      <dgm:t>
        <a:bodyPr/>
        <a:lstStyle/>
        <a:p>
          <a:endParaRPr lang="en-US"/>
        </a:p>
      </dgm:t>
    </dgm:pt>
    <dgm:pt modelId="{7B1019D8-32ED-41D3-B6AB-E48FA6404B94}" type="sibTrans" cxnId="{57230595-9305-4F2F-95FC-0B3CAAABAB40}">
      <dgm:prSet/>
      <dgm:spPr/>
      <dgm:t>
        <a:bodyPr/>
        <a:lstStyle/>
        <a:p>
          <a:endParaRPr lang="en-US"/>
        </a:p>
      </dgm:t>
    </dgm:pt>
    <dgm:pt modelId="{E7FCBF23-D3C5-42B8-8458-B8A58AAA5DD1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Franklin Gothic Medium Cond" panose="020B0606030402020204" pitchFamily="34" charset="0"/>
            </a:rPr>
            <a:t>Integrity</a:t>
          </a:r>
          <a:endParaRPr lang="en-US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A14A4F35-0139-4B78-9627-E84996207734}" type="parTrans" cxnId="{8DDC428A-252A-4FD1-90CA-6D669C3F8483}">
      <dgm:prSet/>
      <dgm:spPr/>
      <dgm:t>
        <a:bodyPr/>
        <a:lstStyle/>
        <a:p>
          <a:endParaRPr lang="en-US"/>
        </a:p>
      </dgm:t>
    </dgm:pt>
    <dgm:pt modelId="{0C7CE8C5-FF14-4BE2-9A36-5ED620010497}" type="sibTrans" cxnId="{8DDC428A-252A-4FD1-90CA-6D669C3F8483}">
      <dgm:prSet/>
      <dgm:spPr/>
      <dgm:t>
        <a:bodyPr/>
        <a:lstStyle/>
        <a:p>
          <a:endParaRPr lang="en-US"/>
        </a:p>
      </dgm:t>
    </dgm:pt>
    <dgm:pt modelId="{C0279ADA-7E93-4284-BA5B-9AFDCD6CA367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Franklin Gothic Medium Cond" panose="020B0606030402020204" pitchFamily="34" charset="0"/>
            </a:rPr>
            <a:t>Objectivity</a:t>
          </a:r>
          <a:endParaRPr lang="en-US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C9F7B491-DB10-4332-A4DF-C879F117299D}" type="parTrans" cxnId="{E890F04A-6E98-45B7-85F7-A350CC619945}">
      <dgm:prSet/>
      <dgm:spPr/>
      <dgm:t>
        <a:bodyPr/>
        <a:lstStyle/>
        <a:p>
          <a:endParaRPr lang="en-US"/>
        </a:p>
      </dgm:t>
    </dgm:pt>
    <dgm:pt modelId="{17FDA037-A3EE-443E-B8A8-99239EBED556}" type="sibTrans" cxnId="{E890F04A-6E98-45B7-85F7-A350CC619945}">
      <dgm:prSet/>
      <dgm:spPr/>
      <dgm:t>
        <a:bodyPr/>
        <a:lstStyle/>
        <a:p>
          <a:endParaRPr lang="en-US"/>
        </a:p>
      </dgm:t>
    </dgm:pt>
    <dgm:pt modelId="{60C454F6-2AAE-42C3-8B5E-C7F339F121CD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Accountability</a:t>
          </a:r>
        </a:p>
      </dgm:t>
    </dgm:pt>
    <dgm:pt modelId="{7A8C2F24-1A0D-4DAC-8A36-5E5B3971ADB3}" type="parTrans" cxnId="{CB57B58D-CE8D-4D8E-A67F-6793DE402A5F}">
      <dgm:prSet/>
      <dgm:spPr/>
      <dgm:t>
        <a:bodyPr/>
        <a:lstStyle/>
        <a:p>
          <a:endParaRPr lang="en-US"/>
        </a:p>
      </dgm:t>
    </dgm:pt>
    <dgm:pt modelId="{4DC9EEC5-5112-4F78-BC92-424528A92ADD}" type="sibTrans" cxnId="{CB57B58D-CE8D-4D8E-A67F-6793DE402A5F}">
      <dgm:prSet/>
      <dgm:spPr/>
      <dgm:t>
        <a:bodyPr/>
        <a:lstStyle/>
        <a:p>
          <a:endParaRPr lang="en-US"/>
        </a:p>
      </dgm:t>
    </dgm:pt>
    <dgm:pt modelId="{02F7AA85-7414-4669-A456-64237D9201D1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Openness</a:t>
          </a:r>
        </a:p>
      </dgm:t>
    </dgm:pt>
    <dgm:pt modelId="{2A9EF8C8-63C6-443F-9D2A-AE405F2CCFAE}" type="parTrans" cxnId="{75272E8C-3354-4FE7-8BB6-23CF477EC91B}">
      <dgm:prSet/>
      <dgm:spPr/>
      <dgm:t>
        <a:bodyPr/>
        <a:lstStyle/>
        <a:p>
          <a:endParaRPr lang="en-US"/>
        </a:p>
      </dgm:t>
    </dgm:pt>
    <dgm:pt modelId="{597E590D-CE64-4DDC-9145-9E7D081B35A5}" type="sibTrans" cxnId="{75272E8C-3354-4FE7-8BB6-23CF477EC91B}">
      <dgm:prSet/>
      <dgm:spPr/>
      <dgm:t>
        <a:bodyPr/>
        <a:lstStyle/>
        <a:p>
          <a:endParaRPr lang="en-US"/>
        </a:p>
      </dgm:t>
    </dgm:pt>
    <dgm:pt modelId="{249F14B8-FB6C-4862-957E-F260253100CD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  <a:latin typeface="Franklin Gothic Medium Cond" panose="020B0606030402020204" pitchFamily="34" charset="0"/>
            </a:rPr>
            <a:t>Honesty</a:t>
          </a:r>
          <a:endParaRPr lang="en-US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BC8CC8FC-44C5-4659-836E-C4761BE69DEA}" type="parTrans" cxnId="{6722023C-2088-478D-85B3-D67A91EBCE99}">
      <dgm:prSet/>
      <dgm:spPr/>
      <dgm:t>
        <a:bodyPr/>
        <a:lstStyle/>
        <a:p>
          <a:endParaRPr lang="en-US"/>
        </a:p>
      </dgm:t>
    </dgm:pt>
    <dgm:pt modelId="{D60E2CFF-EE4B-4783-B7A8-CBF4C9C0272B}" type="sibTrans" cxnId="{6722023C-2088-478D-85B3-D67A91EBCE99}">
      <dgm:prSet/>
      <dgm:spPr/>
      <dgm:t>
        <a:bodyPr/>
        <a:lstStyle/>
        <a:p>
          <a:endParaRPr lang="en-US"/>
        </a:p>
      </dgm:t>
    </dgm:pt>
    <dgm:pt modelId="{C917024B-E86C-46B5-A7F4-54CFCC48F70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Leadership</a:t>
          </a:r>
          <a:endParaRPr lang="en-IN" dirty="0">
            <a:solidFill>
              <a:schemeClr val="bg1"/>
            </a:solidFill>
            <a:latin typeface="Franklin Gothic Medium Cond" panose="020B0606030402020204" pitchFamily="34" charset="0"/>
          </a:endParaRPr>
        </a:p>
      </dgm:t>
    </dgm:pt>
    <dgm:pt modelId="{E3FC734A-C16B-4293-AEEF-194CBCBFFFEE}" type="parTrans" cxnId="{B5BB5BE7-6CB3-471D-A532-CE5F5FCEB222}">
      <dgm:prSet/>
      <dgm:spPr/>
      <dgm:t>
        <a:bodyPr/>
        <a:lstStyle/>
        <a:p>
          <a:endParaRPr lang="en-US"/>
        </a:p>
      </dgm:t>
    </dgm:pt>
    <dgm:pt modelId="{DB9937AF-8BFF-47FD-A31E-5809DE9A1AE6}" type="sibTrans" cxnId="{B5BB5BE7-6CB3-471D-A532-CE5F5FCEB222}">
      <dgm:prSet/>
      <dgm:spPr/>
      <dgm:t>
        <a:bodyPr/>
        <a:lstStyle/>
        <a:p>
          <a:endParaRPr lang="en-US"/>
        </a:p>
      </dgm:t>
    </dgm:pt>
    <dgm:pt modelId="{6D54278B-1A75-4E84-9402-C0E58A5FCC8A}" type="pres">
      <dgm:prSet presAssocID="{0765FAEC-E9C6-42DF-AE9A-0F1CD7CDC36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B75AFCF-22ED-4A9C-864B-4DBADCFB41CB}" type="pres">
      <dgm:prSet presAssocID="{531479C9-A605-4ED3-AFF5-3F9C832F31C8}" presName="ParentComposite" presStyleCnt="0"/>
      <dgm:spPr/>
    </dgm:pt>
    <dgm:pt modelId="{15339991-286A-48E3-B697-69D4E6BB33DA}" type="pres">
      <dgm:prSet presAssocID="{531479C9-A605-4ED3-AFF5-3F9C832F31C8}" presName="Chord" presStyleLbl="bgShp" presStyleIdx="0" presStyleCnt="7"/>
      <dgm:spPr/>
    </dgm:pt>
    <dgm:pt modelId="{7CA28022-86B3-4E59-9002-576213C845E2}" type="pres">
      <dgm:prSet presAssocID="{531479C9-A605-4ED3-AFF5-3F9C832F31C8}" presName="Pie" presStyleLbl="alignNode1" presStyleIdx="0" presStyleCnt="7"/>
      <dgm:spPr/>
    </dgm:pt>
    <dgm:pt modelId="{444CC33C-F8BC-47F7-8791-FEAA690A3C4E}" type="pres">
      <dgm:prSet presAssocID="{531479C9-A605-4ED3-AFF5-3F9C832F31C8}" presName="Parent" presStyleLbl="revTx" presStyleIdx="0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24B00-6592-4450-A776-81B5310760C1}" type="pres">
      <dgm:prSet presAssocID="{E7FCBF23-D3C5-42B8-8458-B8A58AAA5DD1}" presName="ParentComposite" presStyleCnt="0"/>
      <dgm:spPr/>
    </dgm:pt>
    <dgm:pt modelId="{5C94CBA7-92A1-4261-AF5D-1E5C11AFEDA0}" type="pres">
      <dgm:prSet presAssocID="{E7FCBF23-D3C5-42B8-8458-B8A58AAA5DD1}" presName="Chord" presStyleLbl="bgShp" presStyleIdx="1" presStyleCnt="7"/>
      <dgm:spPr/>
    </dgm:pt>
    <dgm:pt modelId="{5DE63A22-B6D4-49C5-987D-8B57A3C51AC7}" type="pres">
      <dgm:prSet presAssocID="{E7FCBF23-D3C5-42B8-8458-B8A58AAA5DD1}" presName="Pie" presStyleLbl="alignNode1" presStyleIdx="1" presStyleCnt="7"/>
      <dgm:spPr/>
    </dgm:pt>
    <dgm:pt modelId="{904CD7FC-0F4A-4771-89A5-81C2DCCDEB05}" type="pres">
      <dgm:prSet presAssocID="{E7FCBF23-D3C5-42B8-8458-B8A58AAA5DD1}" presName="Parent" presStyleLbl="revTx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E3B80-7D45-4E43-9791-28036B9FDE42}" type="pres">
      <dgm:prSet presAssocID="{C0279ADA-7E93-4284-BA5B-9AFDCD6CA367}" presName="ParentComposite" presStyleCnt="0"/>
      <dgm:spPr/>
    </dgm:pt>
    <dgm:pt modelId="{D8812E6A-AA4E-4102-8D67-C5ED668C8DEB}" type="pres">
      <dgm:prSet presAssocID="{C0279ADA-7E93-4284-BA5B-9AFDCD6CA367}" presName="Chord" presStyleLbl="bgShp" presStyleIdx="2" presStyleCnt="7"/>
      <dgm:spPr/>
    </dgm:pt>
    <dgm:pt modelId="{7E4AB43A-03C1-4C7C-89A5-FDB132A07A3E}" type="pres">
      <dgm:prSet presAssocID="{C0279ADA-7E93-4284-BA5B-9AFDCD6CA367}" presName="Pie" presStyleLbl="alignNode1" presStyleIdx="2" presStyleCnt="7"/>
      <dgm:spPr/>
    </dgm:pt>
    <dgm:pt modelId="{1E9CE1FE-2E55-439B-B16B-58E1DF7A1C4A}" type="pres">
      <dgm:prSet presAssocID="{C0279ADA-7E93-4284-BA5B-9AFDCD6CA367}" presName="Parent" presStyleLbl="revTx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5A3DA-8DAB-4BB2-BA01-B56D3B9794B2}" type="pres">
      <dgm:prSet presAssocID="{60C454F6-2AAE-42C3-8B5E-C7F339F121CD}" presName="ParentComposite" presStyleCnt="0"/>
      <dgm:spPr/>
    </dgm:pt>
    <dgm:pt modelId="{50B0B55E-ADEB-4B51-BAA9-421A7A1161C8}" type="pres">
      <dgm:prSet presAssocID="{60C454F6-2AAE-42C3-8B5E-C7F339F121CD}" presName="Chord" presStyleLbl="bgShp" presStyleIdx="3" presStyleCnt="7"/>
      <dgm:spPr/>
    </dgm:pt>
    <dgm:pt modelId="{04265A8B-94F4-47CE-A604-46EA040C9655}" type="pres">
      <dgm:prSet presAssocID="{60C454F6-2AAE-42C3-8B5E-C7F339F121CD}" presName="Pie" presStyleLbl="alignNode1" presStyleIdx="3" presStyleCnt="7"/>
      <dgm:spPr/>
    </dgm:pt>
    <dgm:pt modelId="{2B309618-1AE2-4618-9EE4-DB1F39EC9D92}" type="pres">
      <dgm:prSet presAssocID="{60C454F6-2AAE-42C3-8B5E-C7F339F121CD}" presName="Parent" presStyleLbl="revTx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11ACE-F251-4A97-BB7A-CA3BEBAEE353}" type="pres">
      <dgm:prSet presAssocID="{02F7AA85-7414-4669-A456-64237D9201D1}" presName="ParentComposite" presStyleCnt="0"/>
      <dgm:spPr/>
    </dgm:pt>
    <dgm:pt modelId="{D58659D3-A120-49F2-A2F7-A74CA4684FCC}" type="pres">
      <dgm:prSet presAssocID="{02F7AA85-7414-4669-A456-64237D9201D1}" presName="Chord" presStyleLbl="bgShp" presStyleIdx="4" presStyleCnt="7"/>
      <dgm:spPr/>
    </dgm:pt>
    <dgm:pt modelId="{29E74DFA-C521-4D66-8328-5FAC96F26BAE}" type="pres">
      <dgm:prSet presAssocID="{02F7AA85-7414-4669-A456-64237D9201D1}" presName="Pie" presStyleLbl="alignNode1" presStyleIdx="4" presStyleCnt="7"/>
      <dgm:spPr/>
    </dgm:pt>
    <dgm:pt modelId="{975C7916-A72F-4693-86CF-8148EB847BE1}" type="pres">
      <dgm:prSet presAssocID="{02F7AA85-7414-4669-A456-64237D9201D1}" presName="Parent" presStyleLbl="revTx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461B7-7966-4428-80F5-E9A5DE984403}" type="pres">
      <dgm:prSet presAssocID="{249F14B8-FB6C-4862-957E-F260253100CD}" presName="ParentComposite" presStyleCnt="0"/>
      <dgm:spPr/>
    </dgm:pt>
    <dgm:pt modelId="{1D287903-4D76-4EAD-81DC-2911B61AB6B5}" type="pres">
      <dgm:prSet presAssocID="{249F14B8-FB6C-4862-957E-F260253100CD}" presName="Chord" presStyleLbl="bgShp" presStyleIdx="5" presStyleCnt="7"/>
      <dgm:spPr/>
    </dgm:pt>
    <dgm:pt modelId="{3EEE2145-D5A4-4826-8F78-F30474A6C3BD}" type="pres">
      <dgm:prSet presAssocID="{249F14B8-FB6C-4862-957E-F260253100CD}" presName="Pie" presStyleLbl="alignNode1" presStyleIdx="5" presStyleCnt="7"/>
      <dgm:spPr/>
    </dgm:pt>
    <dgm:pt modelId="{270FD268-3B27-4C49-A89E-BC321C0DC130}" type="pres">
      <dgm:prSet presAssocID="{249F14B8-FB6C-4862-957E-F260253100CD}" presName="Parent" presStyleLbl="revTx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69A09-29D9-4DFA-95F5-09D6286F39B0}" type="pres">
      <dgm:prSet presAssocID="{C917024B-E86C-46B5-A7F4-54CFCC48F709}" presName="ParentComposite" presStyleCnt="0"/>
      <dgm:spPr/>
    </dgm:pt>
    <dgm:pt modelId="{412CA7AA-1686-4E18-BCF4-5B38AE15C5B6}" type="pres">
      <dgm:prSet presAssocID="{C917024B-E86C-46B5-A7F4-54CFCC48F709}" presName="Chord" presStyleLbl="bgShp" presStyleIdx="6" presStyleCnt="7"/>
      <dgm:spPr/>
    </dgm:pt>
    <dgm:pt modelId="{1CFD7030-7E0E-429E-AD91-68E06934F63D}" type="pres">
      <dgm:prSet presAssocID="{C917024B-E86C-46B5-A7F4-54CFCC48F709}" presName="Pie" presStyleLbl="alignNode1" presStyleIdx="6" presStyleCnt="7"/>
      <dgm:spPr/>
    </dgm:pt>
    <dgm:pt modelId="{5F4DC97D-8583-4853-A8AE-E4DC6C4C03B0}" type="pres">
      <dgm:prSet presAssocID="{C917024B-E86C-46B5-A7F4-54CFCC48F709}" presName="Parent" presStyleLbl="revTx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90F04A-6E98-45B7-85F7-A350CC619945}" srcId="{0765FAEC-E9C6-42DF-AE9A-0F1CD7CDC36E}" destId="{C0279ADA-7E93-4284-BA5B-9AFDCD6CA367}" srcOrd="2" destOrd="0" parTransId="{C9F7B491-DB10-4332-A4DF-C879F117299D}" sibTransId="{17FDA037-A3EE-443E-B8A8-99239EBED556}"/>
    <dgm:cxn modelId="{2A3F91E7-2F31-4ADC-87C4-E9084E9278B9}" type="presOf" srcId="{E7FCBF23-D3C5-42B8-8458-B8A58AAA5DD1}" destId="{904CD7FC-0F4A-4771-89A5-81C2DCCDEB05}" srcOrd="0" destOrd="0" presId="urn:microsoft.com/office/officeart/2009/3/layout/PieProcess"/>
    <dgm:cxn modelId="{75272E8C-3354-4FE7-8BB6-23CF477EC91B}" srcId="{0765FAEC-E9C6-42DF-AE9A-0F1CD7CDC36E}" destId="{02F7AA85-7414-4669-A456-64237D9201D1}" srcOrd="4" destOrd="0" parTransId="{2A9EF8C8-63C6-443F-9D2A-AE405F2CCFAE}" sibTransId="{597E590D-CE64-4DDC-9145-9E7D081B35A5}"/>
    <dgm:cxn modelId="{0B9F7E06-952A-4A7B-8434-7821F30EE79F}" type="presOf" srcId="{249F14B8-FB6C-4862-957E-F260253100CD}" destId="{270FD268-3B27-4C49-A89E-BC321C0DC130}" srcOrd="0" destOrd="0" presId="urn:microsoft.com/office/officeart/2009/3/layout/PieProcess"/>
    <dgm:cxn modelId="{CB57B58D-CE8D-4D8E-A67F-6793DE402A5F}" srcId="{0765FAEC-E9C6-42DF-AE9A-0F1CD7CDC36E}" destId="{60C454F6-2AAE-42C3-8B5E-C7F339F121CD}" srcOrd="3" destOrd="0" parTransId="{7A8C2F24-1A0D-4DAC-8A36-5E5B3971ADB3}" sibTransId="{4DC9EEC5-5112-4F78-BC92-424528A92ADD}"/>
    <dgm:cxn modelId="{B5BB5BE7-6CB3-471D-A532-CE5F5FCEB222}" srcId="{0765FAEC-E9C6-42DF-AE9A-0F1CD7CDC36E}" destId="{C917024B-E86C-46B5-A7F4-54CFCC48F709}" srcOrd="6" destOrd="0" parTransId="{E3FC734A-C16B-4293-AEEF-194CBCBFFFEE}" sibTransId="{DB9937AF-8BFF-47FD-A31E-5809DE9A1AE6}"/>
    <dgm:cxn modelId="{3A66BE20-5BBC-435A-AD16-9A3F505FC3CF}" type="presOf" srcId="{C917024B-E86C-46B5-A7F4-54CFCC48F709}" destId="{5F4DC97D-8583-4853-A8AE-E4DC6C4C03B0}" srcOrd="0" destOrd="0" presId="urn:microsoft.com/office/officeart/2009/3/layout/PieProcess"/>
    <dgm:cxn modelId="{6EA2D3C5-EB54-4862-A635-62B64366C69B}" type="presOf" srcId="{C0279ADA-7E93-4284-BA5B-9AFDCD6CA367}" destId="{1E9CE1FE-2E55-439B-B16B-58E1DF7A1C4A}" srcOrd="0" destOrd="0" presId="urn:microsoft.com/office/officeart/2009/3/layout/PieProcess"/>
    <dgm:cxn modelId="{BA1CF272-BD4B-4049-B4DC-85372B4F24E8}" type="presOf" srcId="{0765FAEC-E9C6-42DF-AE9A-0F1CD7CDC36E}" destId="{6D54278B-1A75-4E84-9402-C0E58A5FCC8A}" srcOrd="0" destOrd="0" presId="urn:microsoft.com/office/officeart/2009/3/layout/PieProcess"/>
    <dgm:cxn modelId="{8F446E47-483C-41BF-8D55-C765E0EF66A8}" type="presOf" srcId="{02F7AA85-7414-4669-A456-64237D9201D1}" destId="{975C7916-A72F-4693-86CF-8148EB847BE1}" srcOrd="0" destOrd="0" presId="urn:microsoft.com/office/officeart/2009/3/layout/PieProcess"/>
    <dgm:cxn modelId="{8DDC428A-252A-4FD1-90CA-6D669C3F8483}" srcId="{0765FAEC-E9C6-42DF-AE9A-0F1CD7CDC36E}" destId="{E7FCBF23-D3C5-42B8-8458-B8A58AAA5DD1}" srcOrd="1" destOrd="0" parTransId="{A14A4F35-0139-4B78-9627-E84996207734}" sibTransId="{0C7CE8C5-FF14-4BE2-9A36-5ED620010497}"/>
    <dgm:cxn modelId="{6722023C-2088-478D-85B3-D67A91EBCE99}" srcId="{0765FAEC-E9C6-42DF-AE9A-0F1CD7CDC36E}" destId="{249F14B8-FB6C-4862-957E-F260253100CD}" srcOrd="5" destOrd="0" parTransId="{BC8CC8FC-44C5-4659-836E-C4761BE69DEA}" sibTransId="{D60E2CFF-EE4B-4783-B7A8-CBF4C9C0272B}"/>
    <dgm:cxn modelId="{57230595-9305-4F2F-95FC-0B3CAAABAB40}" srcId="{0765FAEC-E9C6-42DF-AE9A-0F1CD7CDC36E}" destId="{531479C9-A605-4ED3-AFF5-3F9C832F31C8}" srcOrd="0" destOrd="0" parTransId="{929980B7-8446-47C9-A325-C668CEF42CD4}" sibTransId="{7B1019D8-32ED-41D3-B6AB-E48FA6404B94}"/>
    <dgm:cxn modelId="{51F64992-4600-463D-A5E5-02C283EB9746}" type="presOf" srcId="{531479C9-A605-4ED3-AFF5-3F9C832F31C8}" destId="{444CC33C-F8BC-47F7-8791-FEAA690A3C4E}" srcOrd="0" destOrd="0" presId="urn:microsoft.com/office/officeart/2009/3/layout/PieProcess"/>
    <dgm:cxn modelId="{B4B5C086-DC0C-44D0-9D57-348D8722E0D6}" type="presOf" srcId="{60C454F6-2AAE-42C3-8B5E-C7F339F121CD}" destId="{2B309618-1AE2-4618-9EE4-DB1F39EC9D92}" srcOrd="0" destOrd="0" presId="urn:microsoft.com/office/officeart/2009/3/layout/PieProcess"/>
    <dgm:cxn modelId="{B9C3EB14-AAA5-4524-92ED-4FA6998BA872}" type="presParOf" srcId="{6D54278B-1A75-4E84-9402-C0E58A5FCC8A}" destId="{9B75AFCF-22ED-4A9C-864B-4DBADCFB41CB}" srcOrd="0" destOrd="0" presId="urn:microsoft.com/office/officeart/2009/3/layout/PieProcess"/>
    <dgm:cxn modelId="{76A8A8EC-BAD2-4D0F-91C6-CAA698451437}" type="presParOf" srcId="{9B75AFCF-22ED-4A9C-864B-4DBADCFB41CB}" destId="{15339991-286A-48E3-B697-69D4E6BB33DA}" srcOrd="0" destOrd="0" presId="urn:microsoft.com/office/officeart/2009/3/layout/PieProcess"/>
    <dgm:cxn modelId="{B22B3833-F5F4-47A3-B91E-0CB4AC3420A8}" type="presParOf" srcId="{9B75AFCF-22ED-4A9C-864B-4DBADCFB41CB}" destId="{7CA28022-86B3-4E59-9002-576213C845E2}" srcOrd="1" destOrd="0" presId="urn:microsoft.com/office/officeart/2009/3/layout/PieProcess"/>
    <dgm:cxn modelId="{BD225AD2-2274-4F41-9D0E-2E174AAE1E8D}" type="presParOf" srcId="{9B75AFCF-22ED-4A9C-864B-4DBADCFB41CB}" destId="{444CC33C-F8BC-47F7-8791-FEAA690A3C4E}" srcOrd="2" destOrd="0" presId="urn:microsoft.com/office/officeart/2009/3/layout/PieProcess"/>
    <dgm:cxn modelId="{F486BF71-712B-4426-94A3-970DF3B330F6}" type="presParOf" srcId="{6D54278B-1A75-4E84-9402-C0E58A5FCC8A}" destId="{22E24B00-6592-4450-A776-81B5310760C1}" srcOrd="1" destOrd="0" presId="urn:microsoft.com/office/officeart/2009/3/layout/PieProcess"/>
    <dgm:cxn modelId="{D957A936-1E4B-4F6A-9218-7A7233F439F4}" type="presParOf" srcId="{22E24B00-6592-4450-A776-81B5310760C1}" destId="{5C94CBA7-92A1-4261-AF5D-1E5C11AFEDA0}" srcOrd="0" destOrd="0" presId="urn:microsoft.com/office/officeart/2009/3/layout/PieProcess"/>
    <dgm:cxn modelId="{EDC94458-CE46-41A2-9B99-9009C3A03C98}" type="presParOf" srcId="{22E24B00-6592-4450-A776-81B5310760C1}" destId="{5DE63A22-B6D4-49C5-987D-8B57A3C51AC7}" srcOrd="1" destOrd="0" presId="urn:microsoft.com/office/officeart/2009/3/layout/PieProcess"/>
    <dgm:cxn modelId="{8C7FDD33-3A38-46D7-BA7F-B0F49C206F28}" type="presParOf" srcId="{22E24B00-6592-4450-A776-81B5310760C1}" destId="{904CD7FC-0F4A-4771-89A5-81C2DCCDEB05}" srcOrd="2" destOrd="0" presId="urn:microsoft.com/office/officeart/2009/3/layout/PieProcess"/>
    <dgm:cxn modelId="{340A9650-79FC-4258-AD5B-59A0556EAD3F}" type="presParOf" srcId="{6D54278B-1A75-4E84-9402-C0E58A5FCC8A}" destId="{0E8E3B80-7D45-4E43-9791-28036B9FDE42}" srcOrd="2" destOrd="0" presId="urn:microsoft.com/office/officeart/2009/3/layout/PieProcess"/>
    <dgm:cxn modelId="{7E11E86A-993D-48B4-809E-74F1A9CEFB31}" type="presParOf" srcId="{0E8E3B80-7D45-4E43-9791-28036B9FDE42}" destId="{D8812E6A-AA4E-4102-8D67-C5ED668C8DEB}" srcOrd="0" destOrd="0" presId="urn:microsoft.com/office/officeart/2009/3/layout/PieProcess"/>
    <dgm:cxn modelId="{FE0956E4-5F93-43D5-B84E-4B1B4599B2B5}" type="presParOf" srcId="{0E8E3B80-7D45-4E43-9791-28036B9FDE42}" destId="{7E4AB43A-03C1-4C7C-89A5-FDB132A07A3E}" srcOrd="1" destOrd="0" presId="urn:microsoft.com/office/officeart/2009/3/layout/PieProcess"/>
    <dgm:cxn modelId="{A3F15420-CED7-4041-A019-9582F3541690}" type="presParOf" srcId="{0E8E3B80-7D45-4E43-9791-28036B9FDE42}" destId="{1E9CE1FE-2E55-439B-B16B-58E1DF7A1C4A}" srcOrd="2" destOrd="0" presId="urn:microsoft.com/office/officeart/2009/3/layout/PieProcess"/>
    <dgm:cxn modelId="{67CF5DAA-3203-42DA-B377-90AD63AA6C33}" type="presParOf" srcId="{6D54278B-1A75-4E84-9402-C0E58A5FCC8A}" destId="{66F5A3DA-8DAB-4BB2-BA01-B56D3B9794B2}" srcOrd="3" destOrd="0" presId="urn:microsoft.com/office/officeart/2009/3/layout/PieProcess"/>
    <dgm:cxn modelId="{AF9E6FD5-8F8B-4D12-AF41-49F7C58C0066}" type="presParOf" srcId="{66F5A3DA-8DAB-4BB2-BA01-B56D3B9794B2}" destId="{50B0B55E-ADEB-4B51-BAA9-421A7A1161C8}" srcOrd="0" destOrd="0" presId="urn:microsoft.com/office/officeart/2009/3/layout/PieProcess"/>
    <dgm:cxn modelId="{A13BF388-360B-4F56-AFD5-EC738CC2178F}" type="presParOf" srcId="{66F5A3DA-8DAB-4BB2-BA01-B56D3B9794B2}" destId="{04265A8B-94F4-47CE-A604-46EA040C9655}" srcOrd="1" destOrd="0" presId="urn:microsoft.com/office/officeart/2009/3/layout/PieProcess"/>
    <dgm:cxn modelId="{ACE554D7-FC75-4BC5-AD91-7BF2B7A63A4F}" type="presParOf" srcId="{66F5A3DA-8DAB-4BB2-BA01-B56D3B9794B2}" destId="{2B309618-1AE2-4618-9EE4-DB1F39EC9D92}" srcOrd="2" destOrd="0" presId="urn:microsoft.com/office/officeart/2009/3/layout/PieProcess"/>
    <dgm:cxn modelId="{A3B5AED6-A779-44CC-AFAF-9B97C50B8DD3}" type="presParOf" srcId="{6D54278B-1A75-4E84-9402-C0E58A5FCC8A}" destId="{E4511ACE-F251-4A97-BB7A-CA3BEBAEE353}" srcOrd="4" destOrd="0" presId="urn:microsoft.com/office/officeart/2009/3/layout/PieProcess"/>
    <dgm:cxn modelId="{DA40908B-AED1-4C68-8FD6-D4C8E5C0AF69}" type="presParOf" srcId="{E4511ACE-F251-4A97-BB7A-CA3BEBAEE353}" destId="{D58659D3-A120-49F2-A2F7-A74CA4684FCC}" srcOrd="0" destOrd="0" presId="urn:microsoft.com/office/officeart/2009/3/layout/PieProcess"/>
    <dgm:cxn modelId="{EA6E3355-8B1C-40B8-902D-584077B7B462}" type="presParOf" srcId="{E4511ACE-F251-4A97-BB7A-CA3BEBAEE353}" destId="{29E74DFA-C521-4D66-8328-5FAC96F26BAE}" srcOrd="1" destOrd="0" presId="urn:microsoft.com/office/officeart/2009/3/layout/PieProcess"/>
    <dgm:cxn modelId="{9B402039-2C4C-4A80-84E2-ECE52A5492B2}" type="presParOf" srcId="{E4511ACE-F251-4A97-BB7A-CA3BEBAEE353}" destId="{975C7916-A72F-4693-86CF-8148EB847BE1}" srcOrd="2" destOrd="0" presId="urn:microsoft.com/office/officeart/2009/3/layout/PieProcess"/>
    <dgm:cxn modelId="{7AFAD07F-7659-4D71-A0E6-FE913FD2EA35}" type="presParOf" srcId="{6D54278B-1A75-4E84-9402-C0E58A5FCC8A}" destId="{7B8461B7-7966-4428-80F5-E9A5DE984403}" srcOrd="5" destOrd="0" presId="urn:microsoft.com/office/officeart/2009/3/layout/PieProcess"/>
    <dgm:cxn modelId="{B672B094-BD00-4CA3-B9E8-FEB3BACAE51F}" type="presParOf" srcId="{7B8461B7-7966-4428-80F5-E9A5DE984403}" destId="{1D287903-4D76-4EAD-81DC-2911B61AB6B5}" srcOrd="0" destOrd="0" presId="urn:microsoft.com/office/officeart/2009/3/layout/PieProcess"/>
    <dgm:cxn modelId="{34A5409F-04AD-4A0D-B79E-24BC146DF316}" type="presParOf" srcId="{7B8461B7-7966-4428-80F5-E9A5DE984403}" destId="{3EEE2145-D5A4-4826-8F78-F30474A6C3BD}" srcOrd="1" destOrd="0" presId="urn:microsoft.com/office/officeart/2009/3/layout/PieProcess"/>
    <dgm:cxn modelId="{CBA74364-A44C-44DC-9B39-46BADE5CA242}" type="presParOf" srcId="{7B8461B7-7966-4428-80F5-E9A5DE984403}" destId="{270FD268-3B27-4C49-A89E-BC321C0DC130}" srcOrd="2" destOrd="0" presId="urn:microsoft.com/office/officeart/2009/3/layout/PieProcess"/>
    <dgm:cxn modelId="{B552134D-F4B4-499F-9A13-EF9C689C317F}" type="presParOf" srcId="{6D54278B-1A75-4E84-9402-C0E58A5FCC8A}" destId="{A7F69A09-29D9-4DFA-95F5-09D6286F39B0}" srcOrd="6" destOrd="0" presId="urn:microsoft.com/office/officeart/2009/3/layout/PieProcess"/>
    <dgm:cxn modelId="{2B031EBB-E08A-431C-88D2-3035DB74A256}" type="presParOf" srcId="{A7F69A09-29D9-4DFA-95F5-09D6286F39B0}" destId="{412CA7AA-1686-4E18-BCF4-5B38AE15C5B6}" srcOrd="0" destOrd="0" presId="urn:microsoft.com/office/officeart/2009/3/layout/PieProcess"/>
    <dgm:cxn modelId="{1F254FFF-AE88-4B66-B79A-2AD827D37DFE}" type="presParOf" srcId="{A7F69A09-29D9-4DFA-95F5-09D6286F39B0}" destId="{1CFD7030-7E0E-429E-AD91-68E06934F63D}" srcOrd="1" destOrd="0" presId="urn:microsoft.com/office/officeart/2009/3/layout/PieProcess"/>
    <dgm:cxn modelId="{87260473-FF75-4F8F-9086-016E6A949E92}" type="presParOf" srcId="{A7F69A09-29D9-4DFA-95F5-09D6286F39B0}" destId="{5F4DC97D-8583-4853-A8AE-E4DC6C4C03B0}" srcOrd="2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C389A9-422D-4913-B992-0C717E0C1D1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6EA63D-5792-42C3-AEA0-F337229B5E92}">
      <dgm:prSet phldrT="[Text]"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Traditional values</a:t>
          </a:r>
          <a:endParaRPr lang="en-US">
            <a:latin typeface="Franklin Gothic Medium Cond" panose="020B0606030402020204" pitchFamily="34" charset="0"/>
          </a:endParaRPr>
        </a:p>
      </dgm:t>
    </dgm:pt>
    <dgm:pt modelId="{9E22DED9-CFB7-45D6-928E-2652F01C7DE2}" type="parTrans" cxnId="{FF37CC17-2EA6-4073-9438-8D07EC183D6D}">
      <dgm:prSet/>
      <dgm:spPr/>
      <dgm:t>
        <a:bodyPr/>
        <a:lstStyle/>
        <a:p>
          <a:endParaRPr lang="en-US"/>
        </a:p>
      </dgm:t>
    </dgm:pt>
    <dgm:pt modelId="{ADBDC08F-8E3D-4212-8278-6692177AB59F}" type="sibTrans" cxnId="{FF37CC17-2EA6-4073-9438-8D07EC183D6D}">
      <dgm:prSet/>
      <dgm:spPr/>
      <dgm:t>
        <a:bodyPr/>
        <a:lstStyle/>
        <a:p>
          <a:endParaRPr lang="en-US"/>
        </a:p>
      </dgm:t>
    </dgm:pt>
    <dgm:pt modelId="{C6B424DD-D201-4A8F-9783-C3A9182F4FDE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Neutrality</a:t>
          </a:r>
          <a:endParaRPr lang="en-US" dirty="0" smtClean="0">
            <a:latin typeface="Franklin Gothic Medium Cond" panose="020B0606030402020204" pitchFamily="34" charset="0"/>
          </a:endParaRPr>
        </a:p>
      </dgm:t>
    </dgm:pt>
    <dgm:pt modelId="{E382AA50-4540-4D29-920B-161DC771A156}" type="parTrans" cxnId="{9B082CE1-232B-4045-84A7-11C67BC42223}">
      <dgm:prSet/>
      <dgm:spPr/>
      <dgm:t>
        <a:bodyPr/>
        <a:lstStyle/>
        <a:p>
          <a:endParaRPr lang="en-US"/>
        </a:p>
      </dgm:t>
    </dgm:pt>
    <dgm:pt modelId="{9EE7DDA2-1AB1-4D54-91B7-45BAA9F1C962}" type="sibTrans" cxnId="{9B082CE1-232B-4045-84A7-11C67BC42223}">
      <dgm:prSet/>
      <dgm:spPr/>
      <dgm:t>
        <a:bodyPr/>
        <a:lstStyle/>
        <a:p>
          <a:endParaRPr lang="en-US"/>
        </a:p>
      </dgm:t>
    </dgm:pt>
    <dgm:pt modelId="{9C585C05-D6D7-43A3-8A1C-EB8166844C1E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Anonymity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716DEA3-D5D3-4DF4-9061-B9C592627F95}" type="parTrans" cxnId="{F3B91280-7530-4068-BEB0-2DB8E33FB70C}">
      <dgm:prSet/>
      <dgm:spPr/>
      <dgm:t>
        <a:bodyPr/>
        <a:lstStyle/>
        <a:p>
          <a:endParaRPr lang="en-US"/>
        </a:p>
      </dgm:t>
    </dgm:pt>
    <dgm:pt modelId="{D064AAD2-3858-471B-BB01-6ABE593F1A38}" type="sibTrans" cxnId="{F3B91280-7530-4068-BEB0-2DB8E33FB70C}">
      <dgm:prSet/>
      <dgm:spPr/>
      <dgm:t>
        <a:bodyPr/>
        <a:lstStyle/>
        <a:p>
          <a:endParaRPr lang="en-US"/>
        </a:p>
      </dgm:t>
    </dgm:pt>
    <dgm:pt modelId="{FF70F57D-9221-43EF-BDB2-FCF43A736593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Other values</a:t>
          </a:r>
        </a:p>
      </dgm:t>
    </dgm:pt>
    <dgm:pt modelId="{261DAF88-3FD4-4288-AE18-E530CAC8E7B4}" type="parTrans" cxnId="{FDD9CD05-6795-4581-B1BA-C8FFA434E20D}">
      <dgm:prSet/>
      <dgm:spPr/>
      <dgm:t>
        <a:bodyPr/>
        <a:lstStyle/>
        <a:p>
          <a:endParaRPr lang="en-US"/>
        </a:p>
      </dgm:t>
    </dgm:pt>
    <dgm:pt modelId="{953CB3E8-E7B2-4B39-ADC8-412C377AF66E}" type="sibTrans" cxnId="{FDD9CD05-6795-4581-B1BA-C8FFA434E20D}">
      <dgm:prSet/>
      <dgm:spPr/>
      <dgm:t>
        <a:bodyPr/>
        <a:lstStyle/>
        <a:p>
          <a:endParaRPr lang="en-US"/>
        </a:p>
      </dgm:t>
    </dgm:pt>
    <dgm:pt modelId="{E97B4E80-FB78-44EA-A2A9-DADED7A8B0AD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Creativity</a:t>
          </a:r>
        </a:p>
      </dgm:t>
    </dgm:pt>
    <dgm:pt modelId="{23F636D6-06B9-4429-B643-AE82CEAECF86}" type="parTrans" cxnId="{8DA819FE-B171-4390-8966-68D6BA40F040}">
      <dgm:prSet/>
      <dgm:spPr/>
      <dgm:t>
        <a:bodyPr/>
        <a:lstStyle/>
        <a:p>
          <a:endParaRPr lang="en-US"/>
        </a:p>
      </dgm:t>
    </dgm:pt>
    <dgm:pt modelId="{869A1366-6104-432E-94F1-32AF31D0307C}" type="sibTrans" cxnId="{8DA819FE-B171-4390-8966-68D6BA40F040}">
      <dgm:prSet/>
      <dgm:spPr/>
      <dgm:t>
        <a:bodyPr/>
        <a:lstStyle/>
        <a:p>
          <a:endParaRPr lang="en-US"/>
        </a:p>
      </dgm:t>
    </dgm:pt>
    <dgm:pt modelId="{08B1A0AB-8775-4121-9DCA-B2BBC02F67D2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Humility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C9D36DFC-C792-4E5F-B4EF-D6EE21E51AF5}" type="parTrans" cxnId="{7D214F8B-AC68-4673-A337-F0D78D098259}">
      <dgm:prSet/>
      <dgm:spPr/>
      <dgm:t>
        <a:bodyPr/>
        <a:lstStyle/>
        <a:p>
          <a:endParaRPr lang="en-US"/>
        </a:p>
      </dgm:t>
    </dgm:pt>
    <dgm:pt modelId="{F6EBBF0A-405E-461B-8B21-193879B540FA}" type="sibTrans" cxnId="{7D214F8B-AC68-4673-A337-F0D78D098259}">
      <dgm:prSet/>
      <dgm:spPr/>
      <dgm:t>
        <a:bodyPr/>
        <a:lstStyle/>
        <a:p>
          <a:endParaRPr lang="en-US"/>
        </a:p>
      </dgm:t>
    </dgm:pt>
    <dgm:pt modelId="{15CC508A-FD5C-450E-B8C0-8059B972B918}" type="pres">
      <dgm:prSet presAssocID="{18C389A9-422D-4913-B992-0C717E0C1D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F730AE-7647-404B-AADB-C93BA2703C5D}" type="pres">
      <dgm:prSet presAssocID="{C86EA63D-5792-42C3-AEA0-F337229B5E92}" presName="composite" presStyleCnt="0"/>
      <dgm:spPr/>
    </dgm:pt>
    <dgm:pt modelId="{73EB4994-1E8B-479A-8867-55EE11F53448}" type="pres">
      <dgm:prSet presAssocID="{C86EA63D-5792-42C3-AEA0-F337229B5E9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523AF-3FF2-49B1-852A-C74C548353CD}" type="pres">
      <dgm:prSet presAssocID="{C86EA63D-5792-42C3-AEA0-F337229B5E9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5CB10-AC90-40B5-8AB8-0EAF64C76983}" type="pres">
      <dgm:prSet presAssocID="{ADBDC08F-8E3D-4212-8278-6692177AB59F}" presName="space" presStyleCnt="0"/>
      <dgm:spPr/>
    </dgm:pt>
    <dgm:pt modelId="{A3BD77A3-E47C-49D8-9C0B-9D7439B91BC9}" type="pres">
      <dgm:prSet presAssocID="{FF70F57D-9221-43EF-BDB2-FCF43A736593}" presName="composite" presStyleCnt="0"/>
      <dgm:spPr/>
    </dgm:pt>
    <dgm:pt modelId="{2737E9CE-FA65-46B6-8074-1705B9BCEBC5}" type="pres">
      <dgm:prSet presAssocID="{FF70F57D-9221-43EF-BDB2-FCF43A73659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252A0-4506-4CD5-94F3-6110C4E22CF6}" type="pres">
      <dgm:prSet presAssocID="{FF70F57D-9221-43EF-BDB2-FCF43A73659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82CE1-232B-4045-84A7-11C67BC42223}" srcId="{C86EA63D-5792-42C3-AEA0-F337229B5E92}" destId="{C6B424DD-D201-4A8F-9783-C3A9182F4FDE}" srcOrd="0" destOrd="0" parTransId="{E382AA50-4540-4D29-920B-161DC771A156}" sibTransId="{9EE7DDA2-1AB1-4D54-91B7-45BAA9F1C962}"/>
    <dgm:cxn modelId="{F3B91280-7530-4068-BEB0-2DB8E33FB70C}" srcId="{C86EA63D-5792-42C3-AEA0-F337229B5E92}" destId="{9C585C05-D6D7-43A3-8A1C-EB8166844C1E}" srcOrd="1" destOrd="0" parTransId="{3716DEA3-D5D3-4DF4-9061-B9C592627F95}" sibTransId="{D064AAD2-3858-471B-BB01-6ABE593F1A38}"/>
    <dgm:cxn modelId="{8DA819FE-B171-4390-8966-68D6BA40F040}" srcId="{FF70F57D-9221-43EF-BDB2-FCF43A736593}" destId="{E97B4E80-FB78-44EA-A2A9-DADED7A8B0AD}" srcOrd="0" destOrd="0" parTransId="{23F636D6-06B9-4429-B643-AE82CEAECF86}" sibTransId="{869A1366-6104-432E-94F1-32AF31D0307C}"/>
    <dgm:cxn modelId="{939AE0C6-EA5A-4B4F-9C2A-9F85F631249B}" type="presOf" srcId="{C86EA63D-5792-42C3-AEA0-F337229B5E92}" destId="{73EB4994-1E8B-479A-8867-55EE11F53448}" srcOrd="0" destOrd="0" presId="urn:microsoft.com/office/officeart/2005/8/layout/hList1"/>
    <dgm:cxn modelId="{813E79DA-919F-4807-92CA-0639D8C7453E}" type="presOf" srcId="{9C585C05-D6D7-43A3-8A1C-EB8166844C1E}" destId="{733523AF-3FF2-49B1-852A-C74C548353CD}" srcOrd="0" destOrd="1" presId="urn:microsoft.com/office/officeart/2005/8/layout/hList1"/>
    <dgm:cxn modelId="{7D214F8B-AC68-4673-A337-F0D78D098259}" srcId="{FF70F57D-9221-43EF-BDB2-FCF43A736593}" destId="{08B1A0AB-8775-4121-9DCA-B2BBC02F67D2}" srcOrd="1" destOrd="0" parTransId="{C9D36DFC-C792-4E5F-B4EF-D6EE21E51AF5}" sibTransId="{F6EBBF0A-405E-461B-8B21-193879B540FA}"/>
    <dgm:cxn modelId="{635E40AF-1FEA-432F-AF92-871694BE42EC}" type="presOf" srcId="{18C389A9-422D-4913-B992-0C717E0C1D13}" destId="{15CC508A-FD5C-450E-B8C0-8059B972B918}" srcOrd="0" destOrd="0" presId="urn:microsoft.com/office/officeart/2005/8/layout/hList1"/>
    <dgm:cxn modelId="{21797829-1BFA-453E-AC87-A29D016AFAC2}" type="presOf" srcId="{C6B424DD-D201-4A8F-9783-C3A9182F4FDE}" destId="{733523AF-3FF2-49B1-852A-C74C548353CD}" srcOrd="0" destOrd="0" presId="urn:microsoft.com/office/officeart/2005/8/layout/hList1"/>
    <dgm:cxn modelId="{9111E920-845C-4E38-A393-3E27617E05F1}" type="presOf" srcId="{08B1A0AB-8775-4121-9DCA-B2BBC02F67D2}" destId="{F1D252A0-4506-4CD5-94F3-6110C4E22CF6}" srcOrd="0" destOrd="1" presId="urn:microsoft.com/office/officeart/2005/8/layout/hList1"/>
    <dgm:cxn modelId="{C12D15B9-20EC-44C4-B290-98F16CA794ED}" type="presOf" srcId="{E97B4E80-FB78-44EA-A2A9-DADED7A8B0AD}" destId="{F1D252A0-4506-4CD5-94F3-6110C4E22CF6}" srcOrd="0" destOrd="0" presId="urn:microsoft.com/office/officeart/2005/8/layout/hList1"/>
    <dgm:cxn modelId="{FDD9CD05-6795-4581-B1BA-C8FFA434E20D}" srcId="{18C389A9-422D-4913-B992-0C717E0C1D13}" destId="{FF70F57D-9221-43EF-BDB2-FCF43A736593}" srcOrd="1" destOrd="0" parTransId="{261DAF88-3FD4-4288-AE18-E530CAC8E7B4}" sibTransId="{953CB3E8-E7B2-4B39-ADC8-412C377AF66E}"/>
    <dgm:cxn modelId="{FF37CC17-2EA6-4073-9438-8D07EC183D6D}" srcId="{18C389A9-422D-4913-B992-0C717E0C1D13}" destId="{C86EA63D-5792-42C3-AEA0-F337229B5E92}" srcOrd="0" destOrd="0" parTransId="{9E22DED9-CFB7-45D6-928E-2652F01C7DE2}" sibTransId="{ADBDC08F-8E3D-4212-8278-6692177AB59F}"/>
    <dgm:cxn modelId="{D01FF786-45A0-411E-8EF9-0CD16B8A8D12}" type="presOf" srcId="{FF70F57D-9221-43EF-BDB2-FCF43A736593}" destId="{2737E9CE-FA65-46B6-8074-1705B9BCEBC5}" srcOrd="0" destOrd="0" presId="urn:microsoft.com/office/officeart/2005/8/layout/hList1"/>
    <dgm:cxn modelId="{72158BE6-1E92-45E0-A920-8FBCA86880E8}" type="presParOf" srcId="{15CC508A-FD5C-450E-B8C0-8059B972B918}" destId="{BDF730AE-7647-404B-AADB-C93BA2703C5D}" srcOrd="0" destOrd="0" presId="urn:microsoft.com/office/officeart/2005/8/layout/hList1"/>
    <dgm:cxn modelId="{EA1285A4-34E7-47E4-96BC-1C4FE71ECE65}" type="presParOf" srcId="{BDF730AE-7647-404B-AADB-C93BA2703C5D}" destId="{73EB4994-1E8B-479A-8867-55EE11F53448}" srcOrd="0" destOrd="0" presId="urn:microsoft.com/office/officeart/2005/8/layout/hList1"/>
    <dgm:cxn modelId="{2F6A2979-0D1E-4144-905E-BFBA47C42A9C}" type="presParOf" srcId="{BDF730AE-7647-404B-AADB-C93BA2703C5D}" destId="{733523AF-3FF2-49B1-852A-C74C548353CD}" srcOrd="1" destOrd="0" presId="urn:microsoft.com/office/officeart/2005/8/layout/hList1"/>
    <dgm:cxn modelId="{BA55D7B5-0924-4C95-A7FC-23560FE955D1}" type="presParOf" srcId="{15CC508A-FD5C-450E-B8C0-8059B972B918}" destId="{8C35CB10-AC90-40B5-8AB8-0EAF64C76983}" srcOrd="1" destOrd="0" presId="urn:microsoft.com/office/officeart/2005/8/layout/hList1"/>
    <dgm:cxn modelId="{B31C46FF-3ED3-40D4-91F9-389BE6421B9A}" type="presParOf" srcId="{15CC508A-FD5C-450E-B8C0-8059B972B918}" destId="{A3BD77A3-E47C-49D8-9C0B-9D7439B91BC9}" srcOrd="2" destOrd="0" presId="urn:microsoft.com/office/officeart/2005/8/layout/hList1"/>
    <dgm:cxn modelId="{9C393B44-2E06-499A-983F-9FD42AC25999}" type="presParOf" srcId="{A3BD77A3-E47C-49D8-9C0B-9D7439B91BC9}" destId="{2737E9CE-FA65-46B6-8074-1705B9BCEBC5}" srcOrd="0" destOrd="0" presId="urn:microsoft.com/office/officeart/2005/8/layout/hList1"/>
    <dgm:cxn modelId="{484A4D21-6CFB-402F-B793-45E691EC7B3C}" type="presParOf" srcId="{A3BD77A3-E47C-49D8-9C0B-9D7439B91BC9}" destId="{F1D252A0-4506-4CD5-94F3-6110C4E22C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99B14-6B64-4F99-A2FC-49DF432190AD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42B4B8-ACD4-4E7C-881B-C25AF2069D0B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Integrity 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959CB2DA-73CA-46D3-8480-189C30D1F2F9}" type="parTrans" cxnId="{24B72924-9831-46A0-B452-0D97603EB6DC}">
      <dgm:prSet/>
      <dgm:spPr/>
      <dgm:t>
        <a:bodyPr/>
        <a:lstStyle/>
        <a:p>
          <a:endParaRPr lang="en-US"/>
        </a:p>
      </dgm:t>
    </dgm:pt>
    <dgm:pt modelId="{FA50167F-2565-4455-96F1-F1D8911B410B}" type="sibTrans" cxnId="{24B72924-9831-46A0-B452-0D97603EB6DC}">
      <dgm:prSet/>
      <dgm:spPr/>
      <dgm:t>
        <a:bodyPr/>
        <a:lstStyle/>
        <a:p>
          <a:endParaRPr lang="en-US"/>
        </a:p>
      </dgm:t>
    </dgm:pt>
    <dgm:pt modelId="{FAA0DB08-9138-4B39-82E2-C174BD0CA96E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Honesty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0978C88D-FA3C-4A0B-A3B2-4B047975E162}" type="parTrans" cxnId="{C75A5BED-28DA-4A6C-8349-203A941D3C4C}">
      <dgm:prSet/>
      <dgm:spPr/>
      <dgm:t>
        <a:bodyPr/>
        <a:lstStyle/>
        <a:p>
          <a:endParaRPr lang="en-US"/>
        </a:p>
      </dgm:t>
    </dgm:pt>
    <dgm:pt modelId="{67D96078-8CD4-4DC9-97A9-22F8413D3190}" type="sibTrans" cxnId="{C75A5BED-28DA-4A6C-8349-203A941D3C4C}">
      <dgm:prSet/>
      <dgm:spPr/>
      <dgm:t>
        <a:bodyPr/>
        <a:lstStyle/>
        <a:p>
          <a:endParaRPr lang="en-US"/>
        </a:p>
      </dgm:t>
    </dgm:pt>
    <dgm:pt modelId="{1FE83CE8-D99E-4D87-9822-FE55B8447EAD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Probity 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FFF566BD-E67E-41FC-8644-27AFA0FBAC52}" type="parTrans" cxnId="{E5E0504D-5FE4-4641-9934-1774E28AD105}">
      <dgm:prSet/>
      <dgm:spPr/>
      <dgm:t>
        <a:bodyPr/>
        <a:lstStyle/>
        <a:p>
          <a:endParaRPr lang="en-US"/>
        </a:p>
      </dgm:t>
    </dgm:pt>
    <dgm:pt modelId="{9B13617E-12B7-4743-BE81-AD434918DEF8}" type="sibTrans" cxnId="{E5E0504D-5FE4-4641-9934-1774E28AD105}">
      <dgm:prSet/>
      <dgm:spPr/>
      <dgm:t>
        <a:bodyPr/>
        <a:lstStyle/>
        <a:p>
          <a:endParaRPr lang="en-US"/>
        </a:p>
      </dgm:t>
    </dgm:pt>
    <dgm:pt modelId="{8AB92F57-4CBB-4B55-B787-E0CB06FB3F96}" type="pres">
      <dgm:prSet presAssocID="{79999B14-6B64-4F99-A2FC-49DF432190A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42DBC2-44B0-4134-9677-8C34903B3C43}" type="pres">
      <dgm:prSet presAssocID="{79999B14-6B64-4F99-A2FC-49DF432190AD}" presName="comp1" presStyleCnt="0"/>
      <dgm:spPr/>
    </dgm:pt>
    <dgm:pt modelId="{AE29C85A-5B5E-4D2A-AD7B-62F333B36B87}" type="pres">
      <dgm:prSet presAssocID="{79999B14-6B64-4F99-A2FC-49DF432190AD}" presName="circle1" presStyleLbl="node1" presStyleIdx="0" presStyleCnt="3"/>
      <dgm:spPr/>
      <dgm:t>
        <a:bodyPr/>
        <a:lstStyle/>
        <a:p>
          <a:endParaRPr lang="en-US"/>
        </a:p>
      </dgm:t>
    </dgm:pt>
    <dgm:pt modelId="{0A210793-6C14-405B-968B-22BA2525E40C}" type="pres">
      <dgm:prSet presAssocID="{79999B14-6B64-4F99-A2FC-49DF432190A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9E3E6-98B2-4E76-B832-FBB3A9BFDBFE}" type="pres">
      <dgm:prSet presAssocID="{79999B14-6B64-4F99-A2FC-49DF432190AD}" presName="comp2" presStyleCnt="0"/>
      <dgm:spPr/>
    </dgm:pt>
    <dgm:pt modelId="{9494DDEF-DFFE-48A0-8D02-D2E6E32F2199}" type="pres">
      <dgm:prSet presAssocID="{79999B14-6B64-4F99-A2FC-49DF432190AD}" presName="circle2" presStyleLbl="node1" presStyleIdx="1" presStyleCnt="3"/>
      <dgm:spPr/>
      <dgm:t>
        <a:bodyPr/>
        <a:lstStyle/>
        <a:p>
          <a:endParaRPr lang="en-US"/>
        </a:p>
      </dgm:t>
    </dgm:pt>
    <dgm:pt modelId="{9CA34360-9525-438E-BE6D-2EA7210F60EF}" type="pres">
      <dgm:prSet presAssocID="{79999B14-6B64-4F99-A2FC-49DF432190AD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0396D-CA12-4A7D-830B-590717B476CD}" type="pres">
      <dgm:prSet presAssocID="{79999B14-6B64-4F99-A2FC-49DF432190AD}" presName="comp3" presStyleCnt="0"/>
      <dgm:spPr/>
    </dgm:pt>
    <dgm:pt modelId="{3A08D7D5-D2E3-43FD-B561-574F169843AC}" type="pres">
      <dgm:prSet presAssocID="{79999B14-6B64-4F99-A2FC-49DF432190AD}" presName="circle3" presStyleLbl="node1" presStyleIdx="2" presStyleCnt="3"/>
      <dgm:spPr/>
      <dgm:t>
        <a:bodyPr/>
        <a:lstStyle/>
        <a:p>
          <a:endParaRPr lang="en-US"/>
        </a:p>
      </dgm:t>
    </dgm:pt>
    <dgm:pt modelId="{63E36102-0F17-40E5-AB88-3F1B12D60D74}" type="pres">
      <dgm:prSet presAssocID="{79999B14-6B64-4F99-A2FC-49DF432190A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7EC584-9A75-4017-9620-972307409271}" type="presOf" srcId="{1FE83CE8-D99E-4D87-9822-FE55B8447EAD}" destId="{3A08D7D5-D2E3-43FD-B561-574F169843AC}" srcOrd="0" destOrd="0" presId="urn:microsoft.com/office/officeart/2005/8/layout/venn2"/>
    <dgm:cxn modelId="{B9170B27-8707-48D5-885D-1FE8B495D469}" type="presOf" srcId="{1FE83CE8-D99E-4D87-9822-FE55B8447EAD}" destId="{63E36102-0F17-40E5-AB88-3F1B12D60D74}" srcOrd="1" destOrd="0" presId="urn:microsoft.com/office/officeart/2005/8/layout/venn2"/>
    <dgm:cxn modelId="{24B72924-9831-46A0-B452-0D97603EB6DC}" srcId="{79999B14-6B64-4F99-A2FC-49DF432190AD}" destId="{1042B4B8-ACD4-4E7C-881B-C25AF2069D0B}" srcOrd="0" destOrd="0" parTransId="{959CB2DA-73CA-46D3-8480-189C30D1F2F9}" sibTransId="{FA50167F-2565-4455-96F1-F1D8911B410B}"/>
    <dgm:cxn modelId="{E5E0504D-5FE4-4641-9934-1774E28AD105}" srcId="{79999B14-6B64-4F99-A2FC-49DF432190AD}" destId="{1FE83CE8-D99E-4D87-9822-FE55B8447EAD}" srcOrd="2" destOrd="0" parTransId="{FFF566BD-E67E-41FC-8644-27AFA0FBAC52}" sibTransId="{9B13617E-12B7-4743-BE81-AD434918DEF8}"/>
    <dgm:cxn modelId="{6E447424-CC5E-4C84-A2F3-48811B9BC0E1}" type="presOf" srcId="{79999B14-6B64-4F99-A2FC-49DF432190AD}" destId="{8AB92F57-4CBB-4B55-B787-E0CB06FB3F96}" srcOrd="0" destOrd="0" presId="urn:microsoft.com/office/officeart/2005/8/layout/venn2"/>
    <dgm:cxn modelId="{5D37BE45-5FCB-4DB7-BB71-A24B26E3714D}" type="presOf" srcId="{FAA0DB08-9138-4B39-82E2-C174BD0CA96E}" destId="{9CA34360-9525-438E-BE6D-2EA7210F60EF}" srcOrd="1" destOrd="0" presId="urn:microsoft.com/office/officeart/2005/8/layout/venn2"/>
    <dgm:cxn modelId="{BA24C3D3-BF4A-4DD2-9AFB-058E0123B31A}" type="presOf" srcId="{1042B4B8-ACD4-4E7C-881B-C25AF2069D0B}" destId="{0A210793-6C14-405B-968B-22BA2525E40C}" srcOrd="1" destOrd="0" presId="urn:microsoft.com/office/officeart/2005/8/layout/venn2"/>
    <dgm:cxn modelId="{C75A5BED-28DA-4A6C-8349-203A941D3C4C}" srcId="{79999B14-6B64-4F99-A2FC-49DF432190AD}" destId="{FAA0DB08-9138-4B39-82E2-C174BD0CA96E}" srcOrd="1" destOrd="0" parTransId="{0978C88D-FA3C-4A0B-A3B2-4B047975E162}" sibTransId="{67D96078-8CD4-4DC9-97A9-22F8413D3190}"/>
    <dgm:cxn modelId="{BD63B07E-E0B4-4155-8090-136CEC311176}" type="presOf" srcId="{FAA0DB08-9138-4B39-82E2-C174BD0CA96E}" destId="{9494DDEF-DFFE-48A0-8D02-D2E6E32F2199}" srcOrd="0" destOrd="0" presId="urn:microsoft.com/office/officeart/2005/8/layout/venn2"/>
    <dgm:cxn modelId="{C4E0991C-88CF-4B5A-8EEE-927823D47C23}" type="presOf" srcId="{1042B4B8-ACD4-4E7C-881B-C25AF2069D0B}" destId="{AE29C85A-5B5E-4D2A-AD7B-62F333B36B87}" srcOrd="0" destOrd="0" presId="urn:microsoft.com/office/officeart/2005/8/layout/venn2"/>
    <dgm:cxn modelId="{643AA4F3-0623-4B9D-82C4-2A4CCE72D898}" type="presParOf" srcId="{8AB92F57-4CBB-4B55-B787-E0CB06FB3F96}" destId="{8C42DBC2-44B0-4134-9677-8C34903B3C43}" srcOrd="0" destOrd="0" presId="urn:microsoft.com/office/officeart/2005/8/layout/venn2"/>
    <dgm:cxn modelId="{6796DEC8-A224-4D68-A207-4D98F629E1B0}" type="presParOf" srcId="{8C42DBC2-44B0-4134-9677-8C34903B3C43}" destId="{AE29C85A-5B5E-4D2A-AD7B-62F333B36B87}" srcOrd="0" destOrd="0" presId="urn:microsoft.com/office/officeart/2005/8/layout/venn2"/>
    <dgm:cxn modelId="{1503BEBD-94FF-473D-BC2D-83C47CFBD3C9}" type="presParOf" srcId="{8C42DBC2-44B0-4134-9677-8C34903B3C43}" destId="{0A210793-6C14-405B-968B-22BA2525E40C}" srcOrd="1" destOrd="0" presId="urn:microsoft.com/office/officeart/2005/8/layout/venn2"/>
    <dgm:cxn modelId="{2120E0FD-5765-4F68-9894-E09DA5C36413}" type="presParOf" srcId="{8AB92F57-4CBB-4B55-B787-E0CB06FB3F96}" destId="{0BB9E3E6-98B2-4E76-B832-FBB3A9BFDBFE}" srcOrd="1" destOrd="0" presId="urn:microsoft.com/office/officeart/2005/8/layout/venn2"/>
    <dgm:cxn modelId="{DD8C7C3E-0721-4E2F-9C3A-15C8AB220F82}" type="presParOf" srcId="{0BB9E3E6-98B2-4E76-B832-FBB3A9BFDBFE}" destId="{9494DDEF-DFFE-48A0-8D02-D2E6E32F2199}" srcOrd="0" destOrd="0" presId="urn:microsoft.com/office/officeart/2005/8/layout/venn2"/>
    <dgm:cxn modelId="{2777BE86-ED3B-4A50-B2E2-1A070C52525C}" type="presParOf" srcId="{0BB9E3E6-98B2-4E76-B832-FBB3A9BFDBFE}" destId="{9CA34360-9525-438E-BE6D-2EA7210F60EF}" srcOrd="1" destOrd="0" presId="urn:microsoft.com/office/officeart/2005/8/layout/venn2"/>
    <dgm:cxn modelId="{5A29DC8D-B4FE-4BD0-AF0E-9991993CE810}" type="presParOf" srcId="{8AB92F57-4CBB-4B55-B787-E0CB06FB3F96}" destId="{6D70396D-CA12-4A7D-830B-590717B476CD}" srcOrd="2" destOrd="0" presId="urn:microsoft.com/office/officeart/2005/8/layout/venn2"/>
    <dgm:cxn modelId="{A8A2C18F-CFC5-4541-89F3-6ED82B7CE98C}" type="presParOf" srcId="{6D70396D-CA12-4A7D-830B-590717B476CD}" destId="{3A08D7D5-D2E3-43FD-B561-574F169843AC}" srcOrd="0" destOrd="0" presId="urn:microsoft.com/office/officeart/2005/8/layout/venn2"/>
    <dgm:cxn modelId="{E1A9CFA2-903D-4A9D-B93E-C4A7BB4386BB}" type="presParOf" srcId="{6D70396D-CA12-4A7D-830B-590717B476CD}" destId="{63E36102-0F17-40E5-AB88-3F1B12D60D7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398D88-44E5-4E1A-A1E3-AB64F7632CB2}" type="doc">
      <dgm:prSet loTypeId="urn:microsoft.com/office/officeart/2008/layout/BendingPictureCaption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A0EAA4-D285-4299-8D78-1AF89622BFD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Empathy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7D930F6-F9E7-4773-B93E-CC58BEFCD3E7}" type="parTrans" cxnId="{ACF45269-038A-4F72-9AC2-721440A1345A}">
      <dgm:prSet/>
      <dgm:spPr/>
      <dgm:t>
        <a:bodyPr/>
        <a:lstStyle/>
        <a:p>
          <a:endParaRPr lang="en-US"/>
        </a:p>
      </dgm:t>
    </dgm:pt>
    <dgm:pt modelId="{C07F579F-11C4-48A8-A007-79F5861AB0FF}" type="sibTrans" cxnId="{ACF45269-038A-4F72-9AC2-721440A1345A}">
      <dgm:prSet/>
      <dgm:spPr/>
      <dgm:t>
        <a:bodyPr/>
        <a:lstStyle/>
        <a:p>
          <a:endParaRPr lang="en-US"/>
        </a:p>
      </dgm:t>
    </dgm:pt>
    <dgm:pt modelId="{BEDC9D6B-9CA8-44C1-8203-35DD5A877F31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Compassion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A0CD334-6E06-47F3-908E-8138C8708AF5}" type="parTrans" cxnId="{06F709F8-51B3-427E-97FE-4FBF11563DCA}">
      <dgm:prSet/>
      <dgm:spPr/>
      <dgm:t>
        <a:bodyPr/>
        <a:lstStyle/>
        <a:p>
          <a:endParaRPr lang="en-US"/>
        </a:p>
      </dgm:t>
    </dgm:pt>
    <dgm:pt modelId="{522C73B9-E3FA-43DD-8C5E-094EB4133A75}" type="sibTrans" cxnId="{06F709F8-51B3-427E-97FE-4FBF11563DCA}">
      <dgm:prSet/>
      <dgm:spPr/>
      <dgm:t>
        <a:bodyPr/>
        <a:lstStyle/>
        <a:p>
          <a:endParaRPr lang="en-US"/>
        </a:p>
      </dgm:t>
    </dgm:pt>
    <dgm:pt modelId="{049229D3-77EF-47B2-8618-A4B07C18FAEA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Sympathy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D1FB3EB9-28FA-4E3A-9D8A-487DF563E494}" type="parTrans" cxnId="{18C3F37E-0383-49DF-84D6-B830DCE2B711}">
      <dgm:prSet/>
      <dgm:spPr/>
      <dgm:t>
        <a:bodyPr/>
        <a:lstStyle/>
        <a:p>
          <a:endParaRPr lang="en-US"/>
        </a:p>
      </dgm:t>
    </dgm:pt>
    <dgm:pt modelId="{EE36F605-6656-40E1-B853-319CC3677FB6}" type="sibTrans" cxnId="{18C3F37E-0383-49DF-84D6-B830DCE2B711}">
      <dgm:prSet/>
      <dgm:spPr/>
      <dgm:t>
        <a:bodyPr/>
        <a:lstStyle/>
        <a:p>
          <a:endParaRPr lang="en-US"/>
        </a:p>
      </dgm:t>
    </dgm:pt>
    <dgm:pt modelId="{8248C195-BDF5-40E4-94AC-CB1DBF671D83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Altruism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F9DEB6CC-A9C5-4FC1-B0A6-82CB84CC0558}" type="parTrans" cxnId="{3AF8CA90-35C5-49CF-887E-A5018E13EC75}">
      <dgm:prSet/>
      <dgm:spPr/>
      <dgm:t>
        <a:bodyPr/>
        <a:lstStyle/>
        <a:p>
          <a:endParaRPr lang="en-US"/>
        </a:p>
      </dgm:t>
    </dgm:pt>
    <dgm:pt modelId="{F76DE318-F3AE-4928-95D7-CD2D1FCE57CB}" type="sibTrans" cxnId="{3AF8CA90-35C5-49CF-887E-A5018E13EC75}">
      <dgm:prSet/>
      <dgm:spPr/>
      <dgm:t>
        <a:bodyPr/>
        <a:lstStyle/>
        <a:p>
          <a:endParaRPr lang="en-US"/>
        </a:p>
      </dgm:t>
    </dgm:pt>
    <dgm:pt modelId="{CE7458E4-8718-4F16-B393-CC2E4C0A7047}" type="pres">
      <dgm:prSet presAssocID="{0B398D88-44E5-4E1A-A1E3-AB64F7632CB2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9384F005-F602-4221-A998-3DD7D1427568}" type="pres">
      <dgm:prSet presAssocID="{049229D3-77EF-47B2-8618-A4B07C18FAEA}" presName="composite" presStyleCnt="0"/>
      <dgm:spPr/>
    </dgm:pt>
    <dgm:pt modelId="{3B16200E-A04C-433F-A110-FF151FB55A33}" type="pres">
      <dgm:prSet presAssocID="{049229D3-77EF-47B2-8618-A4B07C18FAEA}" presName="Image" presStyleLbl="bgShp" presStyleIdx="0" presStyleCnt="4" custScaleX="8895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BA3FD57-CA1A-47BA-BB8E-A20330ECC9DA}" type="pres">
      <dgm:prSet presAssocID="{049229D3-77EF-47B2-8618-A4B07C18FAEA}" presName="Parent" presStyleLbl="node0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EB404-9F45-4612-8FD0-923ED2320505}" type="pres">
      <dgm:prSet presAssocID="{EE36F605-6656-40E1-B853-319CC3677FB6}" presName="sibTrans" presStyleCnt="0"/>
      <dgm:spPr/>
    </dgm:pt>
    <dgm:pt modelId="{28C60277-4A1A-441D-955B-5D21FBCC1ED7}" type="pres">
      <dgm:prSet presAssocID="{D6A0EAA4-D285-4299-8D78-1AF89622BFDA}" presName="composite" presStyleCnt="0"/>
      <dgm:spPr/>
    </dgm:pt>
    <dgm:pt modelId="{9FC3F2FD-6B70-4EEF-BA23-68ACB0BB36F2}" type="pres">
      <dgm:prSet presAssocID="{D6A0EAA4-D285-4299-8D78-1AF89622BFDA}" presName="Image" presStyleLbl="bgShp" presStyleIdx="1" presStyleCnt="4" custScaleX="8014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DE5C2C4-4E30-4408-AB16-CC385160D2EE}" type="pres">
      <dgm:prSet presAssocID="{D6A0EAA4-D285-4299-8D78-1AF89622BFDA}" presName="Parent" presStyleLbl="node0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D72AA-9583-431D-BAD3-05A4B78EBC0C}" type="pres">
      <dgm:prSet presAssocID="{C07F579F-11C4-48A8-A007-79F5861AB0FF}" presName="sibTrans" presStyleCnt="0"/>
      <dgm:spPr/>
    </dgm:pt>
    <dgm:pt modelId="{38060887-878B-4090-BF5F-87EBC9D737FF}" type="pres">
      <dgm:prSet presAssocID="{8248C195-BDF5-40E4-94AC-CB1DBF671D83}" presName="composite" presStyleCnt="0"/>
      <dgm:spPr/>
    </dgm:pt>
    <dgm:pt modelId="{F02D5252-612F-4C83-AF11-797C9709862E}" type="pres">
      <dgm:prSet presAssocID="{8248C195-BDF5-40E4-94AC-CB1DBF671D83}" presName="Image" presStyleLbl="bgShp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A49FB90-EF2B-4FAC-9687-C9BB75173C6F}" type="pres">
      <dgm:prSet presAssocID="{8248C195-BDF5-40E4-94AC-CB1DBF671D83}" presName="Parent" presStyleLbl="node0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F4A9A-BAC6-4CF5-BFE9-95EED8267BF2}" type="pres">
      <dgm:prSet presAssocID="{F76DE318-F3AE-4928-95D7-CD2D1FCE57CB}" presName="sibTrans" presStyleCnt="0"/>
      <dgm:spPr/>
    </dgm:pt>
    <dgm:pt modelId="{A0610E95-F99B-443D-8F3A-B7A66B5C6F45}" type="pres">
      <dgm:prSet presAssocID="{BEDC9D6B-9CA8-44C1-8203-35DD5A877F31}" presName="composite" presStyleCnt="0"/>
      <dgm:spPr/>
    </dgm:pt>
    <dgm:pt modelId="{A49FEA78-4542-4D13-91BA-93B4BF72BFA8}" type="pres">
      <dgm:prSet presAssocID="{BEDC9D6B-9CA8-44C1-8203-35DD5A877F31}" presName="Image" presStyleLbl="bgShp" presStyleIdx="3" presStyleCnt="4" custScaleX="72718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036C1E00-90AF-4DCB-9A6B-3E4968986C56}" type="pres">
      <dgm:prSet presAssocID="{BEDC9D6B-9CA8-44C1-8203-35DD5A877F31}" presName="Parent" presStyleLbl="node0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F709F8-51B3-427E-97FE-4FBF11563DCA}" srcId="{0B398D88-44E5-4E1A-A1E3-AB64F7632CB2}" destId="{BEDC9D6B-9CA8-44C1-8203-35DD5A877F31}" srcOrd="3" destOrd="0" parTransId="{7A0CD334-6E06-47F3-908E-8138C8708AF5}" sibTransId="{522C73B9-E3FA-43DD-8C5E-094EB4133A75}"/>
    <dgm:cxn modelId="{18C3F37E-0383-49DF-84D6-B830DCE2B711}" srcId="{0B398D88-44E5-4E1A-A1E3-AB64F7632CB2}" destId="{049229D3-77EF-47B2-8618-A4B07C18FAEA}" srcOrd="0" destOrd="0" parTransId="{D1FB3EB9-28FA-4E3A-9D8A-487DF563E494}" sibTransId="{EE36F605-6656-40E1-B853-319CC3677FB6}"/>
    <dgm:cxn modelId="{08E499DE-72FC-49A0-8D25-D68ABB33F663}" type="presOf" srcId="{D6A0EAA4-D285-4299-8D78-1AF89622BFDA}" destId="{BDE5C2C4-4E30-4408-AB16-CC385160D2EE}" srcOrd="0" destOrd="0" presId="urn:microsoft.com/office/officeart/2008/layout/BendingPictureCaption"/>
    <dgm:cxn modelId="{6896D67B-0714-4683-B87C-5DEB1327F20C}" type="presOf" srcId="{0B398D88-44E5-4E1A-A1E3-AB64F7632CB2}" destId="{CE7458E4-8718-4F16-B393-CC2E4C0A7047}" srcOrd="0" destOrd="0" presId="urn:microsoft.com/office/officeart/2008/layout/BendingPictureCaption"/>
    <dgm:cxn modelId="{5F4ECF26-6D16-43BA-AFA0-1213F9F1DD1C}" type="presOf" srcId="{BEDC9D6B-9CA8-44C1-8203-35DD5A877F31}" destId="{036C1E00-90AF-4DCB-9A6B-3E4968986C56}" srcOrd="0" destOrd="0" presId="urn:microsoft.com/office/officeart/2008/layout/BendingPictureCaption"/>
    <dgm:cxn modelId="{ACF45269-038A-4F72-9AC2-721440A1345A}" srcId="{0B398D88-44E5-4E1A-A1E3-AB64F7632CB2}" destId="{D6A0EAA4-D285-4299-8D78-1AF89622BFDA}" srcOrd="1" destOrd="0" parTransId="{47D930F6-F9E7-4773-B93E-CC58BEFCD3E7}" sibTransId="{C07F579F-11C4-48A8-A007-79F5861AB0FF}"/>
    <dgm:cxn modelId="{2610689C-C989-4425-8A0E-43BCE154FF8C}" type="presOf" srcId="{8248C195-BDF5-40E4-94AC-CB1DBF671D83}" destId="{4A49FB90-EF2B-4FAC-9687-C9BB75173C6F}" srcOrd="0" destOrd="0" presId="urn:microsoft.com/office/officeart/2008/layout/BendingPictureCaption"/>
    <dgm:cxn modelId="{87A83BAB-008F-4114-8BF3-F951D77C3076}" type="presOf" srcId="{049229D3-77EF-47B2-8618-A4B07C18FAEA}" destId="{0BA3FD57-CA1A-47BA-BB8E-A20330ECC9DA}" srcOrd="0" destOrd="0" presId="urn:microsoft.com/office/officeart/2008/layout/BendingPictureCaption"/>
    <dgm:cxn modelId="{3AF8CA90-35C5-49CF-887E-A5018E13EC75}" srcId="{0B398D88-44E5-4E1A-A1E3-AB64F7632CB2}" destId="{8248C195-BDF5-40E4-94AC-CB1DBF671D83}" srcOrd="2" destOrd="0" parTransId="{F9DEB6CC-A9C5-4FC1-B0A6-82CB84CC0558}" sibTransId="{F76DE318-F3AE-4928-95D7-CD2D1FCE57CB}"/>
    <dgm:cxn modelId="{D3ABCDE2-291E-4713-9DD7-FFEF4193AA30}" type="presParOf" srcId="{CE7458E4-8718-4F16-B393-CC2E4C0A7047}" destId="{9384F005-F602-4221-A998-3DD7D1427568}" srcOrd="0" destOrd="0" presId="urn:microsoft.com/office/officeart/2008/layout/BendingPictureCaption"/>
    <dgm:cxn modelId="{D243B15C-73E4-4E0D-942E-0ADAA0D7E7B8}" type="presParOf" srcId="{9384F005-F602-4221-A998-3DD7D1427568}" destId="{3B16200E-A04C-433F-A110-FF151FB55A33}" srcOrd="0" destOrd="0" presId="urn:microsoft.com/office/officeart/2008/layout/BendingPictureCaption"/>
    <dgm:cxn modelId="{91477E08-C8D9-42CD-A51E-5E10A6208FA6}" type="presParOf" srcId="{9384F005-F602-4221-A998-3DD7D1427568}" destId="{0BA3FD57-CA1A-47BA-BB8E-A20330ECC9DA}" srcOrd="1" destOrd="0" presId="urn:microsoft.com/office/officeart/2008/layout/BendingPictureCaption"/>
    <dgm:cxn modelId="{2FE28D5A-0938-4AFF-971A-947784A6AC33}" type="presParOf" srcId="{CE7458E4-8718-4F16-B393-CC2E4C0A7047}" destId="{81DEB404-9F45-4612-8FD0-923ED2320505}" srcOrd="1" destOrd="0" presId="urn:microsoft.com/office/officeart/2008/layout/BendingPictureCaption"/>
    <dgm:cxn modelId="{FEE20A7B-15F7-4FC8-AB3B-65EED58AF4FA}" type="presParOf" srcId="{CE7458E4-8718-4F16-B393-CC2E4C0A7047}" destId="{28C60277-4A1A-441D-955B-5D21FBCC1ED7}" srcOrd="2" destOrd="0" presId="urn:microsoft.com/office/officeart/2008/layout/BendingPictureCaption"/>
    <dgm:cxn modelId="{4C4F7E74-72D5-4368-A293-14E81B7E397B}" type="presParOf" srcId="{28C60277-4A1A-441D-955B-5D21FBCC1ED7}" destId="{9FC3F2FD-6B70-4EEF-BA23-68ACB0BB36F2}" srcOrd="0" destOrd="0" presId="urn:microsoft.com/office/officeart/2008/layout/BendingPictureCaption"/>
    <dgm:cxn modelId="{8F6E4342-5298-435A-88D6-D982AF1A0956}" type="presParOf" srcId="{28C60277-4A1A-441D-955B-5D21FBCC1ED7}" destId="{BDE5C2C4-4E30-4408-AB16-CC385160D2EE}" srcOrd="1" destOrd="0" presId="urn:microsoft.com/office/officeart/2008/layout/BendingPictureCaption"/>
    <dgm:cxn modelId="{D4A6C3A5-92E7-4193-9D16-2F6095E33372}" type="presParOf" srcId="{CE7458E4-8718-4F16-B393-CC2E4C0A7047}" destId="{C36D72AA-9583-431D-BAD3-05A4B78EBC0C}" srcOrd="3" destOrd="0" presId="urn:microsoft.com/office/officeart/2008/layout/BendingPictureCaption"/>
    <dgm:cxn modelId="{B9067031-B8D5-4182-AA50-9E6E50E9EC73}" type="presParOf" srcId="{CE7458E4-8718-4F16-B393-CC2E4C0A7047}" destId="{38060887-878B-4090-BF5F-87EBC9D737FF}" srcOrd="4" destOrd="0" presId="urn:microsoft.com/office/officeart/2008/layout/BendingPictureCaption"/>
    <dgm:cxn modelId="{F07C88BD-8EB0-416A-9DAA-53A63F6BA8BD}" type="presParOf" srcId="{38060887-878B-4090-BF5F-87EBC9D737FF}" destId="{F02D5252-612F-4C83-AF11-797C9709862E}" srcOrd="0" destOrd="0" presId="urn:microsoft.com/office/officeart/2008/layout/BendingPictureCaption"/>
    <dgm:cxn modelId="{E21B173C-17AF-4D2C-9238-8EE9936154A6}" type="presParOf" srcId="{38060887-878B-4090-BF5F-87EBC9D737FF}" destId="{4A49FB90-EF2B-4FAC-9687-C9BB75173C6F}" srcOrd="1" destOrd="0" presId="urn:microsoft.com/office/officeart/2008/layout/BendingPictureCaption"/>
    <dgm:cxn modelId="{1E67DE6A-88B8-46A9-ABA9-34DB990D00AC}" type="presParOf" srcId="{CE7458E4-8718-4F16-B393-CC2E4C0A7047}" destId="{A2DF4A9A-BAC6-4CF5-BFE9-95EED8267BF2}" srcOrd="5" destOrd="0" presId="urn:microsoft.com/office/officeart/2008/layout/BendingPictureCaption"/>
    <dgm:cxn modelId="{3B944773-598D-4774-8C45-EBB1B146E4C9}" type="presParOf" srcId="{CE7458E4-8718-4F16-B393-CC2E4C0A7047}" destId="{A0610E95-F99B-443D-8F3A-B7A66B5C6F45}" srcOrd="6" destOrd="0" presId="urn:microsoft.com/office/officeart/2008/layout/BendingPictureCaption"/>
    <dgm:cxn modelId="{969A0C38-6F71-4361-9CBA-A202EE9EE7DA}" type="presParOf" srcId="{A0610E95-F99B-443D-8F3A-B7A66B5C6F45}" destId="{A49FEA78-4542-4D13-91BA-93B4BF72BFA8}" srcOrd="0" destOrd="0" presId="urn:microsoft.com/office/officeart/2008/layout/BendingPictureCaption"/>
    <dgm:cxn modelId="{711649C3-95AC-41E1-AF1C-E6EE35C8FBC8}" type="presParOf" srcId="{A0610E95-F99B-443D-8F3A-B7A66B5C6F45}" destId="{036C1E00-90AF-4DCB-9A6B-3E4968986C56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B7258-E277-4D35-83F0-0D4089A7777C}">
      <dsp:nvSpPr>
        <dsp:cNvPr id="0" name=""/>
        <dsp:cNvSpPr/>
      </dsp:nvSpPr>
      <dsp:spPr>
        <a:xfrm>
          <a:off x="3894571" y="1197"/>
          <a:ext cx="2726456" cy="1363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Intellectual aptitude</a:t>
          </a:r>
          <a:endParaRPr lang="en-US" sz="3800" kern="1200">
            <a:latin typeface="Franklin Gothic Medium Cond" panose="020B0606030402020204" pitchFamily="34" charset="0"/>
          </a:endParaRPr>
        </a:p>
      </dsp:txBody>
      <dsp:txXfrm>
        <a:off x="3934499" y="41125"/>
        <a:ext cx="2646600" cy="1283372"/>
      </dsp:txXfrm>
    </dsp:sp>
    <dsp:sp modelId="{A590DD63-73B5-4607-9CAA-4F6E7B6BE4CC}">
      <dsp:nvSpPr>
        <dsp:cNvPr id="0" name=""/>
        <dsp:cNvSpPr/>
      </dsp:nvSpPr>
      <dsp:spPr>
        <a:xfrm rot="3600000">
          <a:off x="5673413" y="2392716"/>
          <a:ext cx="1418672" cy="47712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816552" y="2488142"/>
        <a:ext cx="1132394" cy="286277"/>
      </dsp:txXfrm>
    </dsp:sp>
    <dsp:sp modelId="{2F058B02-0EDE-4329-BED4-25BD3CD9715C}">
      <dsp:nvSpPr>
        <dsp:cNvPr id="0" name=""/>
        <dsp:cNvSpPr/>
      </dsp:nvSpPr>
      <dsp:spPr>
        <a:xfrm>
          <a:off x="6144470" y="3898136"/>
          <a:ext cx="2726456" cy="1363228"/>
        </a:xfrm>
        <a:prstGeom prst="roundRect">
          <a:avLst>
            <a:gd name="adj" fmla="val 10000"/>
          </a:avLst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Moral aptitude</a:t>
          </a:r>
          <a:endParaRPr lang="en-US" sz="3800" kern="1200" dirty="0" smtClean="0">
            <a:latin typeface="Franklin Gothic Medium Cond" panose="020B0606030402020204" pitchFamily="34" charset="0"/>
            <a:sym typeface="Wingdings" panose="05000000000000000000" pitchFamily="2" charset="2"/>
          </a:endParaRPr>
        </a:p>
      </dsp:txBody>
      <dsp:txXfrm>
        <a:off x="6184398" y="3938064"/>
        <a:ext cx="2646600" cy="1283372"/>
      </dsp:txXfrm>
    </dsp:sp>
    <dsp:sp modelId="{A5B42428-D46C-435D-94C8-168892532FD1}">
      <dsp:nvSpPr>
        <dsp:cNvPr id="0" name=""/>
        <dsp:cNvSpPr/>
      </dsp:nvSpPr>
      <dsp:spPr>
        <a:xfrm rot="10800000">
          <a:off x="4548463" y="4341185"/>
          <a:ext cx="1418672" cy="47712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691602" y="4436611"/>
        <a:ext cx="1132394" cy="286277"/>
      </dsp:txXfrm>
    </dsp:sp>
    <dsp:sp modelId="{223B53A3-3611-424E-97F8-985E931D1D7A}">
      <dsp:nvSpPr>
        <dsp:cNvPr id="0" name=""/>
        <dsp:cNvSpPr/>
      </dsp:nvSpPr>
      <dsp:spPr>
        <a:xfrm>
          <a:off x="1644672" y="3898136"/>
          <a:ext cx="2726456" cy="1363228"/>
        </a:xfrm>
        <a:prstGeom prst="roundRect">
          <a:avLst>
            <a:gd name="adj" fmla="val 10000"/>
          </a:avLst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Emotional aptitude</a:t>
          </a:r>
        </a:p>
      </dsp:txBody>
      <dsp:txXfrm>
        <a:off x="1684600" y="3938064"/>
        <a:ext cx="2646600" cy="1283372"/>
      </dsp:txXfrm>
    </dsp:sp>
    <dsp:sp modelId="{374EA9C2-BE6A-4C5C-BEDF-68B2C00886D0}">
      <dsp:nvSpPr>
        <dsp:cNvPr id="0" name=""/>
        <dsp:cNvSpPr/>
      </dsp:nvSpPr>
      <dsp:spPr>
        <a:xfrm rot="18000000">
          <a:off x="3423514" y="2392716"/>
          <a:ext cx="1418672" cy="47712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566653" y="2488142"/>
        <a:ext cx="1132394" cy="286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39991-286A-48E3-B697-69D4E6BB33DA}">
      <dsp:nvSpPr>
        <dsp:cNvPr id="0" name=""/>
        <dsp:cNvSpPr/>
      </dsp:nvSpPr>
      <dsp:spPr>
        <a:xfrm>
          <a:off x="1396" y="517642"/>
          <a:ext cx="1213584" cy="12135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28022-86B3-4E59-9002-576213C845E2}">
      <dsp:nvSpPr>
        <dsp:cNvPr id="0" name=""/>
        <dsp:cNvSpPr/>
      </dsp:nvSpPr>
      <dsp:spPr>
        <a:xfrm>
          <a:off x="122755" y="639001"/>
          <a:ext cx="970867" cy="970867"/>
        </a:xfrm>
        <a:prstGeom prst="pie">
          <a:avLst>
            <a:gd name="adj1" fmla="val 14657142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CC33C-F8BC-47F7-8791-FEAA690A3C4E}">
      <dsp:nvSpPr>
        <dsp:cNvPr id="0" name=""/>
        <dsp:cNvSpPr/>
      </dsp:nvSpPr>
      <dsp:spPr>
        <a:xfrm rot="16200000">
          <a:off x="-1394226" y="3248208"/>
          <a:ext cx="3519396" cy="72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smtClean="0">
              <a:solidFill>
                <a:schemeClr val="bg1"/>
              </a:solidFill>
              <a:latin typeface="Franklin Gothic Medium Cond" panose="020B0606030402020204" pitchFamily="34" charset="0"/>
            </a:rPr>
            <a:t>Selflessness</a:t>
          </a:r>
          <a:endParaRPr lang="en-US" sz="5300" kern="1200">
            <a:solidFill>
              <a:schemeClr val="bg1"/>
            </a:solidFill>
            <a:latin typeface="Franklin Gothic Medium Cond" panose="020B0606030402020204" pitchFamily="34" charset="0"/>
          </a:endParaRPr>
        </a:p>
      </dsp:txBody>
      <dsp:txXfrm>
        <a:off x="-1394226" y="3248208"/>
        <a:ext cx="3519396" cy="728150"/>
      </dsp:txXfrm>
    </dsp:sp>
    <dsp:sp modelId="{5C94CBA7-92A1-4261-AF5D-1E5C11AFEDA0}">
      <dsp:nvSpPr>
        <dsp:cNvPr id="0" name=""/>
        <dsp:cNvSpPr/>
      </dsp:nvSpPr>
      <dsp:spPr>
        <a:xfrm>
          <a:off x="1214981" y="517642"/>
          <a:ext cx="1213584" cy="12135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63A22-B6D4-49C5-987D-8B57A3C51AC7}">
      <dsp:nvSpPr>
        <dsp:cNvPr id="0" name=""/>
        <dsp:cNvSpPr/>
      </dsp:nvSpPr>
      <dsp:spPr>
        <a:xfrm>
          <a:off x="1336339" y="639001"/>
          <a:ext cx="970867" cy="970867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CD7FC-0F4A-4771-89A5-81C2DCCDEB05}">
      <dsp:nvSpPr>
        <dsp:cNvPr id="0" name=""/>
        <dsp:cNvSpPr/>
      </dsp:nvSpPr>
      <dsp:spPr>
        <a:xfrm rot="16200000">
          <a:off x="-180641" y="3248208"/>
          <a:ext cx="3519396" cy="72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smtClean="0">
              <a:solidFill>
                <a:schemeClr val="bg1"/>
              </a:solidFill>
              <a:latin typeface="Franklin Gothic Medium Cond" panose="020B0606030402020204" pitchFamily="34" charset="0"/>
            </a:rPr>
            <a:t>Integrity</a:t>
          </a:r>
          <a:endParaRPr lang="en-US" sz="5300" kern="1200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sp:txBody>
      <dsp:txXfrm>
        <a:off x="-180641" y="3248208"/>
        <a:ext cx="3519396" cy="728150"/>
      </dsp:txXfrm>
    </dsp:sp>
    <dsp:sp modelId="{D8812E6A-AA4E-4102-8D67-C5ED668C8DEB}">
      <dsp:nvSpPr>
        <dsp:cNvPr id="0" name=""/>
        <dsp:cNvSpPr/>
      </dsp:nvSpPr>
      <dsp:spPr>
        <a:xfrm>
          <a:off x="2428566" y="517642"/>
          <a:ext cx="1213584" cy="12135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AB43A-03C1-4C7C-89A5-FDB132A07A3E}">
      <dsp:nvSpPr>
        <dsp:cNvPr id="0" name=""/>
        <dsp:cNvSpPr/>
      </dsp:nvSpPr>
      <dsp:spPr>
        <a:xfrm>
          <a:off x="2549924" y="639001"/>
          <a:ext cx="970867" cy="970867"/>
        </a:xfrm>
        <a:prstGeom prst="pie">
          <a:avLst>
            <a:gd name="adj1" fmla="val 11571426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CE1FE-2E55-439B-B16B-58E1DF7A1C4A}">
      <dsp:nvSpPr>
        <dsp:cNvPr id="0" name=""/>
        <dsp:cNvSpPr/>
      </dsp:nvSpPr>
      <dsp:spPr>
        <a:xfrm rot="16200000">
          <a:off x="1032943" y="3248208"/>
          <a:ext cx="3519396" cy="72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smtClean="0">
              <a:solidFill>
                <a:schemeClr val="bg1"/>
              </a:solidFill>
              <a:latin typeface="Franklin Gothic Medium Cond" panose="020B0606030402020204" pitchFamily="34" charset="0"/>
            </a:rPr>
            <a:t>Objectivity</a:t>
          </a:r>
          <a:endParaRPr lang="en-US" sz="5300" kern="1200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sp:txBody>
      <dsp:txXfrm>
        <a:off x="1032943" y="3248208"/>
        <a:ext cx="3519396" cy="728150"/>
      </dsp:txXfrm>
    </dsp:sp>
    <dsp:sp modelId="{50B0B55E-ADEB-4B51-BAA9-421A7A1161C8}">
      <dsp:nvSpPr>
        <dsp:cNvPr id="0" name=""/>
        <dsp:cNvSpPr/>
      </dsp:nvSpPr>
      <dsp:spPr>
        <a:xfrm>
          <a:off x="3642151" y="517642"/>
          <a:ext cx="1213584" cy="12135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65A8B-94F4-47CE-A604-46EA040C9655}">
      <dsp:nvSpPr>
        <dsp:cNvPr id="0" name=""/>
        <dsp:cNvSpPr/>
      </dsp:nvSpPr>
      <dsp:spPr>
        <a:xfrm>
          <a:off x="3763509" y="639001"/>
          <a:ext cx="970867" cy="970867"/>
        </a:xfrm>
        <a:prstGeom prst="pie">
          <a:avLst>
            <a:gd name="adj1" fmla="val 1002857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09618-1AE2-4618-9EE4-DB1F39EC9D92}">
      <dsp:nvSpPr>
        <dsp:cNvPr id="0" name=""/>
        <dsp:cNvSpPr/>
      </dsp:nvSpPr>
      <dsp:spPr>
        <a:xfrm rot="16200000">
          <a:off x="2246528" y="3248208"/>
          <a:ext cx="3519396" cy="72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Accountability</a:t>
          </a:r>
        </a:p>
      </dsp:txBody>
      <dsp:txXfrm>
        <a:off x="2246528" y="3248208"/>
        <a:ext cx="3519396" cy="728150"/>
      </dsp:txXfrm>
    </dsp:sp>
    <dsp:sp modelId="{D58659D3-A120-49F2-A2F7-A74CA4684FCC}">
      <dsp:nvSpPr>
        <dsp:cNvPr id="0" name=""/>
        <dsp:cNvSpPr/>
      </dsp:nvSpPr>
      <dsp:spPr>
        <a:xfrm>
          <a:off x="4855735" y="517642"/>
          <a:ext cx="1213584" cy="12135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74DFA-C521-4D66-8328-5FAC96F26BAE}">
      <dsp:nvSpPr>
        <dsp:cNvPr id="0" name=""/>
        <dsp:cNvSpPr/>
      </dsp:nvSpPr>
      <dsp:spPr>
        <a:xfrm>
          <a:off x="4977094" y="639001"/>
          <a:ext cx="970867" cy="970867"/>
        </a:xfrm>
        <a:prstGeom prst="pie">
          <a:avLst>
            <a:gd name="adj1" fmla="val 8485716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C7916-A72F-4693-86CF-8148EB847BE1}">
      <dsp:nvSpPr>
        <dsp:cNvPr id="0" name=""/>
        <dsp:cNvSpPr/>
      </dsp:nvSpPr>
      <dsp:spPr>
        <a:xfrm rot="16200000">
          <a:off x="3460113" y="3248208"/>
          <a:ext cx="3519396" cy="72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Openness</a:t>
          </a:r>
        </a:p>
      </dsp:txBody>
      <dsp:txXfrm>
        <a:off x="3460113" y="3248208"/>
        <a:ext cx="3519396" cy="728150"/>
      </dsp:txXfrm>
    </dsp:sp>
    <dsp:sp modelId="{1D287903-4D76-4EAD-81DC-2911B61AB6B5}">
      <dsp:nvSpPr>
        <dsp:cNvPr id="0" name=""/>
        <dsp:cNvSpPr/>
      </dsp:nvSpPr>
      <dsp:spPr>
        <a:xfrm>
          <a:off x="6069320" y="517642"/>
          <a:ext cx="1213584" cy="12135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E2145-D5A4-4826-8F78-F30474A6C3BD}">
      <dsp:nvSpPr>
        <dsp:cNvPr id="0" name=""/>
        <dsp:cNvSpPr/>
      </dsp:nvSpPr>
      <dsp:spPr>
        <a:xfrm>
          <a:off x="6190679" y="639001"/>
          <a:ext cx="970867" cy="970867"/>
        </a:xfrm>
        <a:prstGeom prst="pie">
          <a:avLst>
            <a:gd name="adj1" fmla="val 6942858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FD268-3B27-4C49-A89E-BC321C0DC130}">
      <dsp:nvSpPr>
        <dsp:cNvPr id="0" name=""/>
        <dsp:cNvSpPr/>
      </dsp:nvSpPr>
      <dsp:spPr>
        <a:xfrm rot="16200000">
          <a:off x="4673698" y="3248208"/>
          <a:ext cx="3519396" cy="72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smtClean="0">
              <a:solidFill>
                <a:schemeClr val="bg1"/>
              </a:solidFill>
              <a:latin typeface="Franklin Gothic Medium Cond" panose="020B0606030402020204" pitchFamily="34" charset="0"/>
            </a:rPr>
            <a:t>Honesty</a:t>
          </a:r>
          <a:endParaRPr lang="en-US" sz="5300" kern="1200" dirty="0" smtClean="0">
            <a:solidFill>
              <a:schemeClr val="bg1"/>
            </a:solidFill>
            <a:latin typeface="Franklin Gothic Medium Cond" panose="020B0606030402020204" pitchFamily="34" charset="0"/>
          </a:endParaRPr>
        </a:p>
      </dsp:txBody>
      <dsp:txXfrm>
        <a:off x="4673698" y="3248208"/>
        <a:ext cx="3519396" cy="728150"/>
      </dsp:txXfrm>
    </dsp:sp>
    <dsp:sp modelId="{412CA7AA-1686-4E18-BCF4-5B38AE15C5B6}">
      <dsp:nvSpPr>
        <dsp:cNvPr id="0" name=""/>
        <dsp:cNvSpPr/>
      </dsp:nvSpPr>
      <dsp:spPr>
        <a:xfrm>
          <a:off x="7282905" y="517642"/>
          <a:ext cx="1213584" cy="121358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D7030-7E0E-429E-AD91-68E06934F63D}">
      <dsp:nvSpPr>
        <dsp:cNvPr id="0" name=""/>
        <dsp:cNvSpPr/>
      </dsp:nvSpPr>
      <dsp:spPr>
        <a:xfrm>
          <a:off x="7404264" y="639001"/>
          <a:ext cx="970867" cy="9708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DC97D-8583-4853-A8AE-E4DC6C4C03B0}">
      <dsp:nvSpPr>
        <dsp:cNvPr id="0" name=""/>
        <dsp:cNvSpPr/>
      </dsp:nvSpPr>
      <dsp:spPr>
        <a:xfrm rot="16200000">
          <a:off x="5887283" y="3248208"/>
          <a:ext cx="3519396" cy="72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>
              <a:solidFill>
                <a:schemeClr val="bg1"/>
              </a:solidFill>
              <a:latin typeface="Franklin Gothic Medium Cond" panose="020B0606030402020204" pitchFamily="34" charset="0"/>
            </a:rPr>
            <a:t>Leadership</a:t>
          </a:r>
          <a:endParaRPr lang="en-IN" sz="5300" kern="1200" dirty="0">
            <a:solidFill>
              <a:schemeClr val="bg1"/>
            </a:solidFill>
            <a:latin typeface="Franklin Gothic Medium Cond" panose="020B0606030402020204" pitchFamily="34" charset="0"/>
          </a:endParaRPr>
        </a:p>
      </dsp:txBody>
      <dsp:txXfrm>
        <a:off x="5887283" y="3248208"/>
        <a:ext cx="3519396" cy="728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B4994-1E8B-479A-8867-55EE11F53448}">
      <dsp:nvSpPr>
        <dsp:cNvPr id="0" name=""/>
        <dsp:cNvSpPr/>
      </dsp:nvSpPr>
      <dsp:spPr>
        <a:xfrm>
          <a:off x="51" y="406927"/>
          <a:ext cx="4913783" cy="19452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384" tIns="231648" rIns="405384" bIns="231648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smtClean="0">
              <a:latin typeface="Franklin Gothic Medium Cond" panose="020B0606030402020204" pitchFamily="34" charset="0"/>
            </a:rPr>
            <a:t>Traditional values</a:t>
          </a:r>
          <a:endParaRPr lang="en-US" sz="5700" kern="1200">
            <a:latin typeface="Franklin Gothic Medium Cond" panose="020B0606030402020204" pitchFamily="34" charset="0"/>
          </a:endParaRPr>
        </a:p>
      </dsp:txBody>
      <dsp:txXfrm>
        <a:off x="51" y="406927"/>
        <a:ext cx="4913783" cy="1945268"/>
      </dsp:txXfrm>
    </dsp:sp>
    <dsp:sp modelId="{733523AF-3FF2-49B1-852A-C74C548353CD}">
      <dsp:nvSpPr>
        <dsp:cNvPr id="0" name=""/>
        <dsp:cNvSpPr/>
      </dsp:nvSpPr>
      <dsp:spPr>
        <a:xfrm>
          <a:off x="51" y="2352195"/>
          <a:ext cx="4913783" cy="25034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038" tIns="304038" rIns="405384" bIns="456057" numCol="1" spcCol="1270" anchor="t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700" kern="1200" smtClean="0">
              <a:latin typeface="Franklin Gothic Medium Cond" panose="020B0606030402020204" pitchFamily="34" charset="0"/>
            </a:rPr>
            <a:t>Neutrality</a:t>
          </a:r>
          <a:endParaRPr lang="en-US" sz="5700" kern="1200" dirty="0" smtClean="0">
            <a:latin typeface="Franklin Gothic Medium Cond" panose="020B0606030402020204" pitchFamily="34" charset="0"/>
          </a:endParaRPr>
        </a:p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700" kern="1200" smtClean="0">
              <a:latin typeface="Franklin Gothic Medium Cond" panose="020B0606030402020204" pitchFamily="34" charset="0"/>
            </a:rPr>
            <a:t>Anonymity</a:t>
          </a:r>
          <a:endParaRPr lang="en-US" sz="5700" kern="1200" dirty="0">
            <a:latin typeface="Franklin Gothic Medium Cond" panose="020B0606030402020204" pitchFamily="34" charset="0"/>
          </a:endParaRPr>
        </a:p>
      </dsp:txBody>
      <dsp:txXfrm>
        <a:off x="51" y="2352195"/>
        <a:ext cx="4913783" cy="2503439"/>
      </dsp:txXfrm>
    </dsp:sp>
    <dsp:sp modelId="{2737E9CE-FA65-46B6-8074-1705B9BCEBC5}">
      <dsp:nvSpPr>
        <dsp:cNvPr id="0" name=""/>
        <dsp:cNvSpPr/>
      </dsp:nvSpPr>
      <dsp:spPr>
        <a:xfrm>
          <a:off x="5601764" y="406927"/>
          <a:ext cx="4913783" cy="19452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384" tIns="231648" rIns="405384" bIns="231648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>
              <a:latin typeface="Franklin Gothic Medium Cond" panose="020B0606030402020204" pitchFamily="34" charset="0"/>
            </a:rPr>
            <a:t>Other values</a:t>
          </a:r>
        </a:p>
      </dsp:txBody>
      <dsp:txXfrm>
        <a:off x="5601764" y="406927"/>
        <a:ext cx="4913783" cy="1945268"/>
      </dsp:txXfrm>
    </dsp:sp>
    <dsp:sp modelId="{F1D252A0-4506-4CD5-94F3-6110C4E22CF6}">
      <dsp:nvSpPr>
        <dsp:cNvPr id="0" name=""/>
        <dsp:cNvSpPr/>
      </dsp:nvSpPr>
      <dsp:spPr>
        <a:xfrm>
          <a:off x="5601764" y="2352195"/>
          <a:ext cx="4913783" cy="25034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038" tIns="304038" rIns="405384" bIns="456057" numCol="1" spcCol="1270" anchor="t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700" kern="1200" dirty="0" smtClean="0">
              <a:latin typeface="Franklin Gothic Medium Cond" panose="020B0606030402020204" pitchFamily="34" charset="0"/>
            </a:rPr>
            <a:t>Creativity</a:t>
          </a:r>
        </a:p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700" kern="1200" dirty="0" smtClean="0">
              <a:latin typeface="Franklin Gothic Medium Cond" panose="020B0606030402020204" pitchFamily="34" charset="0"/>
            </a:rPr>
            <a:t>Humility</a:t>
          </a:r>
          <a:endParaRPr lang="en-US" sz="5700" kern="1200" dirty="0">
            <a:latin typeface="Franklin Gothic Medium Cond" panose="020B0606030402020204" pitchFamily="34" charset="0"/>
          </a:endParaRPr>
        </a:p>
      </dsp:txBody>
      <dsp:txXfrm>
        <a:off x="5601764" y="2352195"/>
        <a:ext cx="4913783" cy="2503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C85A-5B5E-4D2A-AD7B-62F333B36B87}">
      <dsp:nvSpPr>
        <dsp:cNvPr id="0" name=""/>
        <dsp:cNvSpPr/>
      </dsp:nvSpPr>
      <dsp:spPr>
        <a:xfrm>
          <a:off x="1304130" y="0"/>
          <a:ext cx="5889625" cy="5889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Franklin Gothic Medium Cond" panose="020B0606030402020204" pitchFamily="34" charset="0"/>
            </a:rPr>
            <a:t>Integrity </a:t>
          </a:r>
          <a:endParaRPr lang="en-US" sz="3000" kern="1200" dirty="0">
            <a:latin typeface="Franklin Gothic Medium Cond" panose="020B0606030402020204" pitchFamily="34" charset="0"/>
          </a:endParaRPr>
        </a:p>
      </dsp:txBody>
      <dsp:txXfrm>
        <a:off x="3219731" y="294481"/>
        <a:ext cx="2058423" cy="883443"/>
      </dsp:txXfrm>
    </dsp:sp>
    <dsp:sp modelId="{9494DDEF-DFFE-48A0-8D02-D2E6E32F2199}">
      <dsp:nvSpPr>
        <dsp:cNvPr id="0" name=""/>
        <dsp:cNvSpPr/>
      </dsp:nvSpPr>
      <dsp:spPr>
        <a:xfrm>
          <a:off x="2040334" y="1472406"/>
          <a:ext cx="4417218" cy="4417218"/>
        </a:xfrm>
        <a:prstGeom prst="ellipse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Franklin Gothic Medium Cond" panose="020B0606030402020204" pitchFamily="34" charset="0"/>
            </a:rPr>
            <a:t>Honesty</a:t>
          </a:r>
          <a:endParaRPr lang="en-US" sz="3000" kern="1200" dirty="0">
            <a:latin typeface="Franklin Gothic Medium Cond" panose="020B0606030402020204" pitchFamily="34" charset="0"/>
          </a:endParaRPr>
        </a:p>
      </dsp:txBody>
      <dsp:txXfrm>
        <a:off x="3219731" y="1748482"/>
        <a:ext cx="2058423" cy="828228"/>
      </dsp:txXfrm>
    </dsp:sp>
    <dsp:sp modelId="{3A08D7D5-D2E3-43FD-B561-574F169843AC}">
      <dsp:nvSpPr>
        <dsp:cNvPr id="0" name=""/>
        <dsp:cNvSpPr/>
      </dsp:nvSpPr>
      <dsp:spPr>
        <a:xfrm>
          <a:off x="2776537" y="2944812"/>
          <a:ext cx="2944812" cy="2944812"/>
        </a:xfrm>
        <a:prstGeom prst="ellipse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Franklin Gothic Medium Cond" panose="020B0606030402020204" pitchFamily="34" charset="0"/>
            </a:rPr>
            <a:t>Probity </a:t>
          </a:r>
          <a:endParaRPr lang="en-US" sz="3000" kern="1200" dirty="0">
            <a:latin typeface="Franklin Gothic Medium Cond" panose="020B0606030402020204" pitchFamily="34" charset="0"/>
          </a:endParaRPr>
        </a:p>
      </dsp:txBody>
      <dsp:txXfrm>
        <a:off x="3207795" y="3681015"/>
        <a:ext cx="2082296" cy="147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6200E-A04C-433F-A110-FF151FB55A33}">
      <dsp:nvSpPr>
        <dsp:cNvPr id="0" name=""/>
        <dsp:cNvSpPr/>
      </dsp:nvSpPr>
      <dsp:spPr>
        <a:xfrm>
          <a:off x="714301" y="18541"/>
          <a:ext cx="3008500" cy="249920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3FD57-CA1A-47BA-BB8E-A20330ECC9DA}">
      <dsp:nvSpPr>
        <dsp:cNvPr id="0" name=""/>
        <dsp:cNvSpPr/>
      </dsp:nvSpPr>
      <dsp:spPr>
        <a:xfrm>
          <a:off x="1211178" y="2064596"/>
          <a:ext cx="2914186" cy="7003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4100" kern="1200" dirty="0" smtClean="0">
              <a:latin typeface="Franklin Gothic Medium Cond" panose="020B0606030402020204" pitchFamily="34" charset="0"/>
            </a:rPr>
            <a:t>Sympathy</a:t>
          </a:r>
          <a:endParaRPr lang="en-US" sz="4100" kern="1200" dirty="0">
            <a:latin typeface="Franklin Gothic Medium Cond" panose="020B0606030402020204" pitchFamily="34" charset="0"/>
          </a:endParaRPr>
        </a:p>
      </dsp:txBody>
      <dsp:txXfrm>
        <a:off x="1211178" y="2064596"/>
        <a:ext cx="2914186" cy="700327"/>
      </dsp:txXfrm>
    </dsp:sp>
    <dsp:sp modelId="{9FC3F2FD-6B70-4EEF-BA23-68ACB0BB36F2}">
      <dsp:nvSpPr>
        <dsp:cNvPr id="0" name=""/>
        <dsp:cNvSpPr/>
      </dsp:nvSpPr>
      <dsp:spPr>
        <a:xfrm>
          <a:off x="4521629" y="18541"/>
          <a:ext cx="2710285" cy="249920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5C2C4-4E30-4408-AB16-CC385160D2EE}">
      <dsp:nvSpPr>
        <dsp:cNvPr id="0" name=""/>
        <dsp:cNvSpPr/>
      </dsp:nvSpPr>
      <dsp:spPr>
        <a:xfrm>
          <a:off x="4869398" y="2064596"/>
          <a:ext cx="2914186" cy="7003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4100" kern="1200" dirty="0" smtClean="0">
              <a:latin typeface="Franklin Gothic Medium Cond" panose="020B0606030402020204" pitchFamily="34" charset="0"/>
            </a:rPr>
            <a:t>Empathy</a:t>
          </a:r>
          <a:endParaRPr lang="en-US" sz="4100" kern="1200" dirty="0">
            <a:latin typeface="Franklin Gothic Medium Cond" panose="020B0606030402020204" pitchFamily="34" charset="0"/>
          </a:endParaRPr>
        </a:p>
      </dsp:txBody>
      <dsp:txXfrm>
        <a:off x="4869398" y="2064596"/>
        <a:ext cx="2914186" cy="700327"/>
      </dsp:txXfrm>
    </dsp:sp>
    <dsp:sp modelId="{F02D5252-612F-4C83-AF11-797C9709862E}">
      <dsp:nvSpPr>
        <dsp:cNvPr id="0" name=""/>
        <dsp:cNvSpPr/>
      </dsp:nvSpPr>
      <dsp:spPr>
        <a:xfrm>
          <a:off x="683712" y="3124700"/>
          <a:ext cx="3381895" cy="249920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9FB90-EF2B-4FAC-9687-C9BB75173C6F}">
      <dsp:nvSpPr>
        <dsp:cNvPr id="0" name=""/>
        <dsp:cNvSpPr/>
      </dsp:nvSpPr>
      <dsp:spPr>
        <a:xfrm>
          <a:off x="1367287" y="5170755"/>
          <a:ext cx="2914186" cy="7003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4100" kern="1200" dirty="0" smtClean="0">
              <a:latin typeface="Franklin Gothic Medium Cond" panose="020B0606030402020204" pitchFamily="34" charset="0"/>
            </a:rPr>
            <a:t>Altruism</a:t>
          </a:r>
          <a:endParaRPr lang="en-US" sz="4100" kern="1200" dirty="0">
            <a:latin typeface="Franklin Gothic Medium Cond" panose="020B0606030402020204" pitchFamily="34" charset="0"/>
          </a:endParaRPr>
        </a:p>
      </dsp:txBody>
      <dsp:txXfrm>
        <a:off x="1367287" y="5170755"/>
        <a:ext cx="2914186" cy="700327"/>
      </dsp:txXfrm>
    </dsp:sp>
    <dsp:sp modelId="{A49FEA78-4542-4D13-91BA-93B4BF72BFA8}">
      <dsp:nvSpPr>
        <dsp:cNvPr id="0" name=""/>
        <dsp:cNvSpPr/>
      </dsp:nvSpPr>
      <dsp:spPr>
        <a:xfrm>
          <a:off x="4677737" y="3124700"/>
          <a:ext cx="2459246" cy="2499208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C1E00-90AF-4DCB-9A6B-3E4968986C56}">
      <dsp:nvSpPr>
        <dsp:cNvPr id="0" name=""/>
        <dsp:cNvSpPr/>
      </dsp:nvSpPr>
      <dsp:spPr>
        <a:xfrm>
          <a:off x="4899987" y="5170755"/>
          <a:ext cx="2914186" cy="7003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4100" kern="1200" dirty="0" smtClean="0">
              <a:latin typeface="Franklin Gothic Medium Cond" panose="020B0606030402020204" pitchFamily="34" charset="0"/>
            </a:rPr>
            <a:t>Compassion</a:t>
          </a:r>
          <a:endParaRPr lang="en-US" sz="4100" kern="1200" dirty="0">
            <a:latin typeface="Franklin Gothic Medium Cond" panose="020B0606030402020204" pitchFamily="34" charset="0"/>
          </a:endParaRPr>
        </a:p>
      </dsp:txBody>
      <dsp:txXfrm>
        <a:off x="4899987" y="5170755"/>
        <a:ext cx="2914186" cy="700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_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2920999"/>
            <a:ext cx="3053918" cy="3255963"/>
          </a:xfrm>
          <a:prstGeom prst="rect">
            <a:avLst/>
          </a:prstGeom>
          <a:solidFill>
            <a:srgbClr val="FFF7F7"/>
          </a:solidFill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rect">
            <a:avLst/>
          </a:prstGeom>
          <a:solidFill>
            <a:srgbClr val="FFF7F7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prstGeom prst="rect">
            <a:avLst/>
          </a:prstGeom>
          <a:solidFill>
            <a:srgbClr val="FF000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2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70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1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34" y="1233488"/>
            <a:ext cx="5752042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750454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4885267"/>
            <a:ext cx="2201333" cy="197273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5"/>
          </p:nvPr>
        </p:nvSpPr>
        <p:spPr>
          <a:xfrm>
            <a:off x="9982200" y="4885266"/>
            <a:ext cx="2201333" cy="197273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33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6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84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636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575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_art_No_ANI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tx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8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92668" y="2774938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76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799602"/>
          </a:xfrm>
          <a:prstGeom prst="downArrowCallou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2736883"/>
            <a:ext cx="3089805" cy="3440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02-Nov-15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1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7" y="2410179"/>
            <a:ext cx="3071673" cy="3766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95425" y="410964"/>
            <a:ext cx="3062795" cy="199921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1532" y="0"/>
            <a:ext cx="3085565" cy="646113"/>
          </a:xfrm>
          <a:gradFill flip="none" rotWithShape="1">
            <a:gsLst>
              <a:gs pos="0">
                <a:srgbClr val="384A92">
                  <a:shade val="30000"/>
                  <a:satMod val="115000"/>
                </a:srgbClr>
              </a:gs>
              <a:gs pos="50000">
                <a:srgbClr val="384A92">
                  <a:shade val="67500"/>
                  <a:satMod val="115000"/>
                </a:srgbClr>
              </a:gs>
              <a:gs pos="100000">
                <a:srgbClr val="384A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53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4909" cy="6858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4268035">
            <a:off x="6290826" y="4825199"/>
            <a:ext cx="3913083" cy="31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e 2"/>
          <p:cNvSpPr/>
          <p:nvPr/>
        </p:nvSpPr>
        <p:spPr>
          <a:xfrm>
            <a:off x="6109855" y="2757056"/>
            <a:ext cx="2175163" cy="692726"/>
          </a:xfrm>
          <a:prstGeom prst="bracePair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2921000"/>
            <a:ext cx="2732151" cy="32559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dirty="0" smtClean="0"/>
              <a:t>Meaning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dirty="0" smtClean="0"/>
              <a:t>Moral integrity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Value system = Conduct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Value system internally consistent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Value system rational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Intellectual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Professional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Organizational Integrity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167409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1. Integrity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3951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2921000"/>
            <a:ext cx="2732151" cy="32559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dirty="0" smtClean="0"/>
              <a:t>How to inculcate?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ARC recommendations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Code of ethics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Integrity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Institutional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posting under honest supervisor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167409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1. Integrity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156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3546764"/>
            <a:ext cx="2732151" cy="2630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Merit based decisions, rigorous analysis of evidence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Administrative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Recommendation of awards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2147456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Objectivity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2910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3546764"/>
            <a:ext cx="2732151" cy="2630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to inculcate?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Critical thinking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Right to review decision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Right to be heard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Information management :- Business intelligence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Transparency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2147456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Objectivity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0916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3546764"/>
            <a:ext cx="2732151" cy="2630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Knowledge of public interest, Perseverance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Perseverance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Predictor of success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Optimism about the outcome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Overcoming political pressures, administration constraints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2147456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Dedication to public service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8943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335193" y="3394364"/>
            <a:ext cx="2302626" cy="2630199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2263" y="287338"/>
          <a:ext cx="8497887" cy="588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2147456"/>
          </a:xfrm>
        </p:spPr>
        <p:txBody>
          <a:bodyPr>
            <a:normAutofit/>
          </a:bodyPr>
          <a:lstStyle/>
          <a:p>
            <a:r>
              <a:rPr lang="en-IN" dirty="0" smtClean="0"/>
              <a:t>Empathy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3546764"/>
            <a:ext cx="2732151" cy="2630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Empathy vs compassion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Compassion </a:t>
            </a:r>
            <a:r>
              <a:rPr lang="en-US" dirty="0" err="1" smtClean="0"/>
              <a:t>vs</a:t>
            </a:r>
            <a:r>
              <a:rPr lang="en-US" dirty="0" smtClean="0"/>
              <a:t> altruism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Why needed?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 smtClean="0"/>
              <a:t>Concept homo </a:t>
            </a:r>
            <a:r>
              <a:rPr lang="en-IN" i="1" dirty="0" err="1"/>
              <a:t>empathicus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Also important in EI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Basis of pro-social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Empathy </a:t>
            </a:r>
            <a:r>
              <a:rPr lang="en-US" dirty="0" err="1" smtClean="0"/>
              <a:t>vs</a:t>
            </a:r>
            <a:r>
              <a:rPr lang="en-US" dirty="0" smtClean="0"/>
              <a:t> Objectivity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214745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4</a:t>
            </a:r>
            <a:r>
              <a:rPr lang="en-US" dirty="0" smtClean="0"/>
              <a:t>. Empathy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0347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3546764"/>
            <a:ext cx="2732151" cy="2630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Failure of Empathy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Bullying, ragging, stalking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Intolerance, lack of compassion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Worsened by ICT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it be cultivated? – it’s a skill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214745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4</a:t>
            </a:r>
            <a:r>
              <a:rPr lang="en-US" dirty="0" smtClean="0"/>
              <a:t>. Empathy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549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3546764"/>
            <a:ext cx="2732151" cy="2630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inculcate?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Art, Literature, </a:t>
            </a:r>
            <a:r>
              <a:rPr lang="en-US" dirty="0" smtClean="0"/>
              <a:t>Cinema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Practice of common holidays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Perspective taking, role playing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Six habits of highly empathic people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empathy scenario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214745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4</a:t>
            </a:r>
            <a:r>
              <a:rPr lang="en-US" dirty="0" smtClean="0"/>
              <a:t>. Empathy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2167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3546764"/>
            <a:ext cx="2732151" cy="2630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Equality with positive discrimination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is compassion?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to Inculcate?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Measurement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IN" dirty="0"/>
              <a:t>Zurich </a:t>
            </a:r>
            <a:r>
              <a:rPr lang="en-IN" dirty="0" err="1"/>
              <a:t>Prosocial</a:t>
            </a:r>
            <a:r>
              <a:rPr lang="en-IN" dirty="0"/>
              <a:t> Game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Loving-kindness meditation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Buddhist teachings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2147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Compassion and Tolerance towards Weaker section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3514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239260"/>
            <a:ext cx="3071813" cy="2108268"/>
          </a:xfr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Franklin Gothic Medium Cond" panose="020B0606030402020204" pitchFamily="34" charset="0"/>
              </a:rPr>
              <a:t>Integrity, impartiality and non-partisanship, objectivity, </a:t>
            </a:r>
            <a:endParaRPr lang="en-US" dirty="0" smtClean="0">
              <a:latin typeface="Franklin Gothic Medium Cond" panose="020B0606030402020204" pitchFamily="34" charset="0"/>
            </a:endParaRPr>
          </a:p>
          <a:p>
            <a:pPr lvl="0"/>
            <a:r>
              <a:rPr lang="en-US" dirty="0" smtClean="0">
                <a:latin typeface="Franklin Gothic Medium Cond" panose="020B0606030402020204" pitchFamily="34" charset="0"/>
              </a:rPr>
              <a:t>dedication </a:t>
            </a:r>
            <a:r>
              <a:rPr lang="en-US" dirty="0">
                <a:latin typeface="Franklin Gothic Medium Cond" panose="020B0606030402020204" pitchFamily="34" charset="0"/>
              </a:rPr>
              <a:t>to public service, empathy, </a:t>
            </a:r>
            <a:endParaRPr lang="en-US" dirty="0" smtClean="0">
              <a:latin typeface="Franklin Gothic Medium Cond" panose="020B0606030402020204" pitchFamily="34" charset="0"/>
            </a:endParaRPr>
          </a:p>
          <a:p>
            <a:pPr lvl="0"/>
            <a:r>
              <a:rPr lang="en-US" dirty="0" smtClean="0">
                <a:latin typeface="Franklin Gothic Medium Cond" panose="020B0606030402020204" pitchFamily="34" charset="0"/>
              </a:rPr>
              <a:t>tolerance </a:t>
            </a:r>
            <a:r>
              <a:rPr lang="en-US" dirty="0">
                <a:latin typeface="Franklin Gothic Medium Cond" panose="020B0606030402020204" pitchFamily="34" charset="0"/>
              </a:rPr>
              <a:t>and compassion towards the weaker sections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Aptitude &amp; Foundation of 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4366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3546764"/>
            <a:ext cx="2732151" cy="2630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dirty="0" smtClean="0"/>
              <a:t>Meaning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dirty="0" smtClean="0"/>
              <a:t>Why?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Social reality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Better resource allocation, policy formulation,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Commerce ministry </a:t>
            </a:r>
            <a:r>
              <a:rPr lang="en-US" dirty="0" err="1" smtClean="0"/>
              <a:t>vs</a:t>
            </a:r>
            <a:r>
              <a:rPr lang="en-US" dirty="0" smtClean="0"/>
              <a:t> Foreign ministry in diplomacy, different services dragging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Casteism</a:t>
            </a:r>
            <a:r>
              <a:rPr lang="en-US" dirty="0" smtClean="0"/>
              <a:t>, communalism, regionalism, elitism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2147456"/>
          </a:xfrm>
        </p:spPr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Impartiality &amp; Non-Partisanship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5780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3546764"/>
            <a:ext cx="2732151" cy="2630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Similar to Impartiality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political impartiality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Public confidence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Confidence of political executive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Government stability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Career graph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173181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     Neutrality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Traditional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3546764"/>
            <a:ext cx="2732151" cy="2630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Neutrality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Optimism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Responsiveness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Effectiveness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246908"/>
            <a:ext cx="3089805" cy="2147456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-1"/>
            <a:ext cx="3089275" cy="1246909"/>
          </a:xfrm>
        </p:spPr>
        <p:txBody>
          <a:bodyPr/>
          <a:lstStyle/>
          <a:p>
            <a:r>
              <a:rPr lang="en-US" dirty="0" smtClean="0"/>
              <a:t>Other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Aptitude (+training)</a:t>
            </a:r>
            <a:r>
              <a:rPr lang="en-US" dirty="0" smtClean="0">
                <a:sym typeface="Wingdings" panose="05000000000000000000" pitchFamily="2" charset="2"/>
              </a:rPr>
              <a:t> ability(+practice)  skill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Aptitude – forward looking prescription – innate potential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 natural/inherent talent to acquire a certain skill or ability in the future through appropriate training. Aptitude can be both mental as well as physical.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Ability – Present: What can one do now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Aptitude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40716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506077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Civil Servant’s Aptitude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396780"/>
            <a:ext cx="3089275" cy="2120252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values?</a:t>
            </a:r>
          </a:p>
          <a:p>
            <a:r>
              <a:rPr lang="en-US" dirty="0" smtClean="0"/>
              <a:t>Nolan committee values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ARC values</a:t>
            </a:r>
          </a:p>
          <a:p>
            <a:r>
              <a:rPr lang="en-US" dirty="0" smtClean="0"/>
              <a:t>Traditional/Other Values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Civil services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Foundational Values</a:t>
            </a:r>
          </a:p>
        </p:txBody>
      </p:sp>
    </p:spTree>
    <p:extLst>
      <p:ext uri="{BB962C8B-B14F-4D97-AF65-F5344CB8AC3E}">
        <p14:creationId xmlns:p14="http://schemas.microsoft.com/office/powerpoint/2010/main" val="93751137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90314" y="2921000"/>
            <a:ext cx="2647371" cy="3255963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928125"/>
              </p:ext>
            </p:extLst>
          </p:nvPr>
        </p:nvGraphicFramePr>
        <p:xfrm>
          <a:off x="322263" y="287338"/>
          <a:ext cx="8497887" cy="588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 of public life in UK ‘96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Nolan committee</a:t>
            </a:r>
          </a:p>
        </p:txBody>
      </p:sp>
    </p:spTree>
    <p:extLst>
      <p:ext uri="{BB962C8B-B14F-4D97-AF65-F5344CB8AC3E}">
        <p14:creationId xmlns:p14="http://schemas.microsoft.com/office/powerpoint/2010/main" val="40418095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047924" y="2921000"/>
            <a:ext cx="2732151" cy="32559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Integrity</a:t>
            </a:r>
          </a:p>
          <a:p>
            <a:r>
              <a:rPr lang="en-US" dirty="0"/>
              <a:t>Objectivity</a:t>
            </a:r>
          </a:p>
          <a:p>
            <a:r>
              <a:rPr lang="en-US" dirty="0"/>
              <a:t>Dedication to public </a:t>
            </a:r>
            <a:r>
              <a:rPr lang="en-US" dirty="0" smtClean="0"/>
              <a:t>service</a:t>
            </a:r>
          </a:p>
          <a:p>
            <a:r>
              <a:rPr lang="en-US" dirty="0"/>
              <a:t>Empathy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Impartiality and Non-Partisanship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Compassion and tolerance towards weaker section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Foundational values of civil services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ARC</a:t>
            </a:r>
          </a:p>
        </p:txBody>
      </p:sp>
    </p:spTree>
    <p:extLst>
      <p:ext uri="{BB962C8B-B14F-4D97-AF65-F5344CB8AC3E}">
        <p14:creationId xmlns:p14="http://schemas.microsoft.com/office/powerpoint/2010/main" val="399211111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376161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values &amp; other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1948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2263" y="287338"/>
          <a:ext cx="8497887" cy="588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1533" y="1172095"/>
            <a:ext cx="3089805" cy="1748904"/>
          </a:xfrm>
        </p:spPr>
        <p:txBody>
          <a:bodyPr/>
          <a:lstStyle/>
          <a:p>
            <a:r>
              <a:rPr lang="en-US" dirty="0" smtClean="0"/>
              <a:t>1. Integrity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172094"/>
          </a:xfrm>
        </p:spPr>
        <p:txBody>
          <a:bodyPr/>
          <a:lstStyle/>
          <a:p>
            <a:r>
              <a:rPr lang="en-US" dirty="0" smtClean="0"/>
              <a:t>Foundational Values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7"/>
          <a:stretch>
            <a:fillRect/>
          </a:stretch>
        </p:blipFill>
        <p:spPr>
          <a:xfrm>
            <a:off x="9047924" y="2921000"/>
            <a:ext cx="2732151" cy="3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DARK_2015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2015" id="{14DA3E37-4030-4BB6-A735-30B7AE81E22F}" vid="{6FD7051B-694F-4F65-939C-00D846D425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PPT_DARK_2015</Template>
  <TotalTime>754</TotalTime>
  <Words>476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Franklin Gothic Medium Cond</vt:lpstr>
      <vt:lpstr>Segoe UI Black</vt:lpstr>
      <vt:lpstr>Segoe UI Semibold</vt:lpstr>
      <vt:lpstr>Wingdings</vt:lpstr>
      <vt:lpstr>PPT_DARK_2015</vt:lpstr>
      <vt:lpstr>PowerPoint Presentation</vt:lpstr>
      <vt:lpstr>Aptitude &amp; Foundation of CS</vt:lpstr>
      <vt:lpstr>Aptitude</vt:lpstr>
      <vt:lpstr>Civil Servant’s Aptitude</vt:lpstr>
      <vt:lpstr>for Civil services</vt:lpstr>
      <vt:lpstr>Standards of public life in UK ‘96</vt:lpstr>
      <vt:lpstr>Foundational values of civil services </vt:lpstr>
      <vt:lpstr>Traditional values &amp; other values</vt:lpstr>
      <vt:lpstr>1. Integrity</vt:lpstr>
      <vt:lpstr>1. Integrity </vt:lpstr>
      <vt:lpstr>1. Integrity </vt:lpstr>
      <vt:lpstr>2. Objectivity </vt:lpstr>
      <vt:lpstr>2. Objectivity </vt:lpstr>
      <vt:lpstr>3. Dedication to public service </vt:lpstr>
      <vt:lpstr>Empathy</vt:lpstr>
      <vt:lpstr>4. Empathy </vt:lpstr>
      <vt:lpstr>4. Empathy </vt:lpstr>
      <vt:lpstr>4. Empathy </vt:lpstr>
      <vt:lpstr>5. Compassion and Tolerance towards Weaker section </vt:lpstr>
      <vt:lpstr>6. Impartiality &amp; Non-Partisanship </vt:lpstr>
      <vt:lpstr>      Neutrality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kavan limbasiya</dc:creator>
  <cp:lastModifiedBy>Mrunal Patel</cp:lastModifiedBy>
  <cp:revision>189</cp:revision>
  <dcterms:created xsi:type="dcterms:W3CDTF">2015-09-11T16:49:35Z</dcterms:created>
  <dcterms:modified xsi:type="dcterms:W3CDTF">2015-11-02T12:50:01Z</dcterms:modified>
</cp:coreProperties>
</file>