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0674C-10AC-4924-9FBA-C914C43D7225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D887CC-0F7C-4A12-A923-3A7C1D2FCF8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Components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FA8CDAC0-A634-41B9-971A-4DE49DC78CC4}" type="parTrans" cxnId="{21B26224-9187-4FF5-AC14-48FC553B387B}">
      <dgm:prSet/>
      <dgm:spPr/>
      <dgm:t>
        <a:bodyPr/>
        <a:lstStyle/>
        <a:p>
          <a:endParaRPr lang="en-US"/>
        </a:p>
      </dgm:t>
    </dgm:pt>
    <dgm:pt modelId="{63F9BF15-252C-4051-A9F7-A4A4F6183A71}" type="sibTrans" cxnId="{21B26224-9187-4FF5-AC14-48FC553B387B}">
      <dgm:prSet/>
      <dgm:spPr/>
      <dgm:t>
        <a:bodyPr/>
        <a:lstStyle/>
        <a:p>
          <a:endParaRPr lang="en-US"/>
        </a:p>
      </dgm:t>
    </dgm:pt>
    <dgm:pt modelId="{D40AAB47-5C78-4A57-BE11-7B5EB60E30FA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Model 1</a:t>
          </a:r>
          <a:endParaRPr lang="en-US" dirty="0" smtClean="0">
            <a:latin typeface="Franklin Gothic Medium Cond" panose="020B0606030402020204" pitchFamily="34" charset="0"/>
          </a:endParaRPr>
        </a:p>
      </dgm:t>
    </dgm:pt>
    <dgm:pt modelId="{66B6AEF0-0A87-4AFA-A60B-7B1CF652AC1B}" type="parTrans" cxnId="{9ECD9FEA-820E-4876-91D8-A1C3FA22730F}">
      <dgm:prSet/>
      <dgm:spPr/>
      <dgm:t>
        <a:bodyPr/>
        <a:lstStyle/>
        <a:p>
          <a:endParaRPr lang="en-US"/>
        </a:p>
      </dgm:t>
    </dgm:pt>
    <dgm:pt modelId="{F6AA1D1E-98D7-4E79-87F2-C717BF0BDFD1}" type="sibTrans" cxnId="{9ECD9FEA-820E-4876-91D8-A1C3FA22730F}">
      <dgm:prSet/>
      <dgm:spPr/>
      <dgm:t>
        <a:bodyPr/>
        <a:lstStyle/>
        <a:p>
          <a:endParaRPr lang="en-US"/>
        </a:p>
      </dgm:t>
    </dgm:pt>
    <dgm:pt modelId="{A2EA3651-91C3-4E4E-B8CD-CF69829B135A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Self-awareness</a:t>
          </a:r>
          <a:endParaRPr lang="en-US" dirty="0" smtClean="0">
            <a:latin typeface="Franklin Gothic Medium Cond" panose="020B0606030402020204" pitchFamily="34" charset="0"/>
          </a:endParaRPr>
        </a:p>
      </dgm:t>
    </dgm:pt>
    <dgm:pt modelId="{79DD5ACC-DF24-4EAD-AE91-A5E9BDBFE90F}" type="parTrans" cxnId="{0A8F4616-38A8-4A8B-9AE7-156B2A2DCE3C}">
      <dgm:prSet/>
      <dgm:spPr/>
      <dgm:t>
        <a:bodyPr/>
        <a:lstStyle/>
        <a:p>
          <a:endParaRPr lang="en-US"/>
        </a:p>
      </dgm:t>
    </dgm:pt>
    <dgm:pt modelId="{447DD330-791F-4845-982B-9E39E1EBBDAC}" type="sibTrans" cxnId="{0A8F4616-38A8-4A8B-9AE7-156B2A2DCE3C}">
      <dgm:prSet/>
      <dgm:spPr/>
      <dgm:t>
        <a:bodyPr/>
        <a:lstStyle/>
        <a:p>
          <a:endParaRPr lang="en-US"/>
        </a:p>
      </dgm:t>
    </dgm:pt>
    <dgm:pt modelId="{3FF88C3C-1CCC-4181-81A1-EE85F4079F78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Self-management</a:t>
          </a:r>
          <a:endParaRPr lang="en-US" dirty="0" smtClean="0">
            <a:latin typeface="Franklin Gothic Medium Cond" panose="020B0606030402020204" pitchFamily="34" charset="0"/>
          </a:endParaRPr>
        </a:p>
      </dgm:t>
    </dgm:pt>
    <dgm:pt modelId="{D1404868-1807-4C90-9BF5-542C04CF2E6E}" type="parTrans" cxnId="{55C0BE0A-F889-417C-A0F3-7660B0CE35D6}">
      <dgm:prSet/>
      <dgm:spPr/>
      <dgm:t>
        <a:bodyPr/>
        <a:lstStyle/>
        <a:p>
          <a:endParaRPr lang="en-US"/>
        </a:p>
      </dgm:t>
    </dgm:pt>
    <dgm:pt modelId="{D955FE20-3D5E-43B2-A5BA-D437458D5C96}" type="sibTrans" cxnId="{55C0BE0A-F889-417C-A0F3-7660B0CE35D6}">
      <dgm:prSet/>
      <dgm:spPr/>
      <dgm:t>
        <a:bodyPr/>
        <a:lstStyle/>
        <a:p>
          <a:endParaRPr lang="en-US"/>
        </a:p>
      </dgm:t>
    </dgm:pt>
    <dgm:pt modelId="{4ACCC9C6-BC9E-43B5-859C-E5A93105DAD1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Social awareness</a:t>
          </a:r>
          <a:endParaRPr lang="en-US" dirty="0" smtClean="0">
            <a:latin typeface="Franklin Gothic Medium Cond" panose="020B0606030402020204" pitchFamily="34" charset="0"/>
          </a:endParaRPr>
        </a:p>
      </dgm:t>
    </dgm:pt>
    <dgm:pt modelId="{F2F150BD-FDCD-4187-AEF7-51801E3C72B1}" type="parTrans" cxnId="{3BB79144-48D1-4293-BF1C-EBE74C2D96C9}">
      <dgm:prSet/>
      <dgm:spPr/>
      <dgm:t>
        <a:bodyPr/>
        <a:lstStyle/>
        <a:p>
          <a:endParaRPr lang="en-US"/>
        </a:p>
      </dgm:t>
    </dgm:pt>
    <dgm:pt modelId="{D23F9D4A-DFCB-4EEA-AE72-68843145D664}" type="sibTrans" cxnId="{3BB79144-48D1-4293-BF1C-EBE74C2D96C9}">
      <dgm:prSet/>
      <dgm:spPr/>
      <dgm:t>
        <a:bodyPr/>
        <a:lstStyle/>
        <a:p>
          <a:endParaRPr lang="en-US"/>
        </a:p>
      </dgm:t>
    </dgm:pt>
    <dgm:pt modelId="{04FD8F38-42F4-4865-980C-53A2D0B6EE79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Relationship management</a:t>
          </a:r>
        </a:p>
      </dgm:t>
    </dgm:pt>
    <dgm:pt modelId="{5A1F0EC1-F67F-4321-96CA-E773871266C9}" type="parTrans" cxnId="{D598B6E6-5CEE-4137-B76B-961E01879741}">
      <dgm:prSet/>
      <dgm:spPr/>
      <dgm:t>
        <a:bodyPr/>
        <a:lstStyle/>
        <a:p>
          <a:endParaRPr lang="en-US"/>
        </a:p>
      </dgm:t>
    </dgm:pt>
    <dgm:pt modelId="{CADB3AFA-61C7-4643-8E00-093AF89E7564}" type="sibTrans" cxnId="{D598B6E6-5CEE-4137-B76B-961E01879741}">
      <dgm:prSet/>
      <dgm:spPr/>
      <dgm:t>
        <a:bodyPr/>
        <a:lstStyle/>
        <a:p>
          <a:endParaRPr lang="en-US"/>
        </a:p>
      </dgm:t>
    </dgm:pt>
    <dgm:pt modelId="{E6DCED78-1500-487E-BDED-C66E01B0C96F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Model 2</a:t>
          </a:r>
          <a:endParaRPr lang="en-US" dirty="0" smtClean="0">
            <a:latin typeface="Franklin Gothic Medium Cond" panose="020B0606030402020204" pitchFamily="34" charset="0"/>
          </a:endParaRPr>
        </a:p>
      </dgm:t>
    </dgm:pt>
    <dgm:pt modelId="{C7735650-F48F-4313-BFC8-4D106744B90C}" type="parTrans" cxnId="{30CD7AEC-BE5E-4D2D-8E98-3B5CD7CF411B}">
      <dgm:prSet/>
      <dgm:spPr/>
      <dgm:t>
        <a:bodyPr/>
        <a:lstStyle/>
        <a:p>
          <a:endParaRPr lang="en-US"/>
        </a:p>
      </dgm:t>
    </dgm:pt>
    <dgm:pt modelId="{30388088-B419-41C6-B137-83DF14DBCB31}" type="sibTrans" cxnId="{30CD7AEC-BE5E-4D2D-8E98-3B5CD7CF411B}">
      <dgm:prSet/>
      <dgm:spPr/>
      <dgm:t>
        <a:bodyPr/>
        <a:lstStyle/>
        <a:p>
          <a:endParaRPr lang="en-US"/>
        </a:p>
      </dgm:t>
    </dgm:pt>
    <dgm:pt modelId="{95E6764F-44C3-40AD-916F-F38CD392BA31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RULER Acronym</a:t>
          </a:r>
          <a:endParaRPr lang="en-IN" dirty="0">
            <a:latin typeface="Franklin Gothic Medium Cond" panose="020B0606030402020204" pitchFamily="34" charset="0"/>
          </a:endParaRPr>
        </a:p>
      </dgm:t>
    </dgm:pt>
    <dgm:pt modelId="{824CF61C-94E9-40BA-95F7-80C82307A31C}" type="parTrans" cxnId="{30444290-733B-43CD-995D-675129AE3951}">
      <dgm:prSet/>
      <dgm:spPr/>
      <dgm:t>
        <a:bodyPr/>
        <a:lstStyle/>
        <a:p>
          <a:endParaRPr lang="en-US"/>
        </a:p>
      </dgm:t>
    </dgm:pt>
    <dgm:pt modelId="{33BB370F-36F0-4F98-8C9D-580A90ADEC9E}" type="sibTrans" cxnId="{30444290-733B-43CD-995D-675129AE3951}">
      <dgm:prSet/>
      <dgm:spPr/>
      <dgm:t>
        <a:bodyPr/>
        <a:lstStyle/>
        <a:p>
          <a:endParaRPr lang="en-US"/>
        </a:p>
      </dgm:t>
    </dgm:pt>
    <dgm:pt modelId="{512B4BAA-C034-4F2A-9DB7-AE8B2E253DFC}" type="pres">
      <dgm:prSet presAssocID="{C610674C-10AC-4924-9FBA-C914C43D722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FA105-89AF-42FE-9A9A-DB1F48E1CEF9}" type="pres">
      <dgm:prSet presAssocID="{C610674C-10AC-4924-9FBA-C914C43D7225}" presName="hierFlow" presStyleCnt="0"/>
      <dgm:spPr/>
    </dgm:pt>
    <dgm:pt modelId="{A84DF855-1305-48D7-B7F1-C70277FBFB20}" type="pres">
      <dgm:prSet presAssocID="{C610674C-10AC-4924-9FBA-C914C43D722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542703-E06A-4887-9E9C-BC82BB03A179}" type="pres">
      <dgm:prSet presAssocID="{39D887CC-0F7C-4A12-A923-3A7C1D2FCF8D}" presName="Name17" presStyleCnt="0"/>
      <dgm:spPr/>
    </dgm:pt>
    <dgm:pt modelId="{29C963DC-13F5-4EE0-A4C5-A09B65DADE5A}" type="pres">
      <dgm:prSet presAssocID="{39D887CC-0F7C-4A12-A923-3A7C1D2FCF8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CDDEB-E949-41D2-8FAA-4B9E81FB9570}" type="pres">
      <dgm:prSet presAssocID="{39D887CC-0F7C-4A12-A923-3A7C1D2FCF8D}" presName="hierChild2" presStyleCnt="0"/>
      <dgm:spPr/>
    </dgm:pt>
    <dgm:pt modelId="{C49EF746-6BB4-421F-8486-41F37182A502}" type="pres">
      <dgm:prSet presAssocID="{66B6AEF0-0A87-4AFA-A60B-7B1CF652AC1B}" presName="Name25" presStyleLbl="parChTrans1D2" presStyleIdx="0" presStyleCnt="2"/>
      <dgm:spPr/>
      <dgm:t>
        <a:bodyPr/>
        <a:lstStyle/>
        <a:p>
          <a:endParaRPr lang="en-US"/>
        </a:p>
      </dgm:t>
    </dgm:pt>
    <dgm:pt modelId="{165B9F88-A885-4DAA-95BD-D4CA8853124D}" type="pres">
      <dgm:prSet presAssocID="{66B6AEF0-0A87-4AFA-A60B-7B1CF652AC1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E8AEA85-A15F-4073-A5A7-DF122496B93F}" type="pres">
      <dgm:prSet presAssocID="{D40AAB47-5C78-4A57-BE11-7B5EB60E30FA}" presName="Name30" presStyleCnt="0"/>
      <dgm:spPr/>
    </dgm:pt>
    <dgm:pt modelId="{52A77EAD-5D2B-4D04-BDBC-9660F969D013}" type="pres">
      <dgm:prSet presAssocID="{D40AAB47-5C78-4A57-BE11-7B5EB60E30FA}" presName="level2Shape" presStyleLbl="node2" presStyleIdx="0" presStyleCnt="2"/>
      <dgm:spPr/>
      <dgm:t>
        <a:bodyPr/>
        <a:lstStyle/>
        <a:p>
          <a:endParaRPr lang="en-US"/>
        </a:p>
      </dgm:t>
    </dgm:pt>
    <dgm:pt modelId="{8B68D390-B018-423F-8B53-ECCCC0AB7654}" type="pres">
      <dgm:prSet presAssocID="{D40AAB47-5C78-4A57-BE11-7B5EB60E30FA}" presName="hierChild3" presStyleCnt="0"/>
      <dgm:spPr/>
    </dgm:pt>
    <dgm:pt modelId="{13A865E2-F14C-4B35-9B0E-99571D6C02CA}" type="pres">
      <dgm:prSet presAssocID="{79DD5ACC-DF24-4EAD-AE91-A5E9BDBFE90F}" presName="Name25" presStyleLbl="parChTrans1D3" presStyleIdx="0" presStyleCnt="5"/>
      <dgm:spPr/>
      <dgm:t>
        <a:bodyPr/>
        <a:lstStyle/>
        <a:p>
          <a:endParaRPr lang="en-US"/>
        </a:p>
      </dgm:t>
    </dgm:pt>
    <dgm:pt modelId="{1981725A-7D37-412F-8A9D-78E56C651BA6}" type="pres">
      <dgm:prSet presAssocID="{79DD5ACC-DF24-4EAD-AE91-A5E9BDBFE90F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93CC0E4-9D43-4AE9-99B8-82C4829B00EF}" type="pres">
      <dgm:prSet presAssocID="{A2EA3651-91C3-4E4E-B8CD-CF69829B135A}" presName="Name30" presStyleCnt="0"/>
      <dgm:spPr/>
    </dgm:pt>
    <dgm:pt modelId="{EBCF2168-60EE-4BB2-9684-EAE1A46ABA3A}" type="pres">
      <dgm:prSet presAssocID="{A2EA3651-91C3-4E4E-B8CD-CF69829B135A}" presName="level2Shape" presStyleLbl="node3" presStyleIdx="0" presStyleCnt="5"/>
      <dgm:spPr/>
      <dgm:t>
        <a:bodyPr/>
        <a:lstStyle/>
        <a:p>
          <a:endParaRPr lang="en-US"/>
        </a:p>
      </dgm:t>
    </dgm:pt>
    <dgm:pt modelId="{FB53A83D-BDD6-43B8-A7AB-E6E720F69A67}" type="pres">
      <dgm:prSet presAssocID="{A2EA3651-91C3-4E4E-B8CD-CF69829B135A}" presName="hierChild3" presStyleCnt="0"/>
      <dgm:spPr/>
    </dgm:pt>
    <dgm:pt modelId="{15C0081E-55AE-4295-87C1-9F88DDEA1826}" type="pres">
      <dgm:prSet presAssocID="{D1404868-1807-4C90-9BF5-542C04CF2E6E}" presName="Name25" presStyleLbl="parChTrans1D3" presStyleIdx="1" presStyleCnt="5"/>
      <dgm:spPr/>
      <dgm:t>
        <a:bodyPr/>
        <a:lstStyle/>
        <a:p>
          <a:endParaRPr lang="en-US"/>
        </a:p>
      </dgm:t>
    </dgm:pt>
    <dgm:pt modelId="{979F7643-EC51-4FB0-8D57-3B96C87384FC}" type="pres">
      <dgm:prSet presAssocID="{D1404868-1807-4C90-9BF5-542C04CF2E6E}" presName="connTx" presStyleLbl="parChTrans1D3" presStyleIdx="1" presStyleCnt="5"/>
      <dgm:spPr/>
      <dgm:t>
        <a:bodyPr/>
        <a:lstStyle/>
        <a:p>
          <a:endParaRPr lang="en-US"/>
        </a:p>
      </dgm:t>
    </dgm:pt>
    <dgm:pt modelId="{351F8E8F-2730-465C-895C-406A823E7DDD}" type="pres">
      <dgm:prSet presAssocID="{3FF88C3C-1CCC-4181-81A1-EE85F4079F78}" presName="Name30" presStyleCnt="0"/>
      <dgm:spPr/>
    </dgm:pt>
    <dgm:pt modelId="{2294531A-EC9F-4926-ABC7-0227CBBDCD81}" type="pres">
      <dgm:prSet presAssocID="{3FF88C3C-1CCC-4181-81A1-EE85F4079F78}" presName="level2Shape" presStyleLbl="node3" presStyleIdx="1" presStyleCnt="5"/>
      <dgm:spPr/>
      <dgm:t>
        <a:bodyPr/>
        <a:lstStyle/>
        <a:p>
          <a:endParaRPr lang="en-US"/>
        </a:p>
      </dgm:t>
    </dgm:pt>
    <dgm:pt modelId="{03042D62-867E-45C7-9C59-E16DC23E5BC9}" type="pres">
      <dgm:prSet presAssocID="{3FF88C3C-1CCC-4181-81A1-EE85F4079F78}" presName="hierChild3" presStyleCnt="0"/>
      <dgm:spPr/>
    </dgm:pt>
    <dgm:pt modelId="{09C58FD6-B1FD-475C-87F2-D99C3FF4D838}" type="pres">
      <dgm:prSet presAssocID="{F2F150BD-FDCD-4187-AEF7-51801E3C72B1}" presName="Name25" presStyleLbl="parChTrans1D3" presStyleIdx="2" presStyleCnt="5"/>
      <dgm:spPr/>
      <dgm:t>
        <a:bodyPr/>
        <a:lstStyle/>
        <a:p>
          <a:endParaRPr lang="en-US"/>
        </a:p>
      </dgm:t>
    </dgm:pt>
    <dgm:pt modelId="{ADB0DA15-A681-4DD8-9B31-AFBDADF81750}" type="pres">
      <dgm:prSet presAssocID="{F2F150BD-FDCD-4187-AEF7-51801E3C72B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E5F62B28-3F27-47B6-A29E-F8915AE3AC09}" type="pres">
      <dgm:prSet presAssocID="{4ACCC9C6-BC9E-43B5-859C-E5A93105DAD1}" presName="Name30" presStyleCnt="0"/>
      <dgm:spPr/>
    </dgm:pt>
    <dgm:pt modelId="{D820B945-23B1-46B7-8001-5EFB2C7F6452}" type="pres">
      <dgm:prSet presAssocID="{4ACCC9C6-BC9E-43B5-859C-E5A93105DAD1}" presName="level2Shape" presStyleLbl="node3" presStyleIdx="2" presStyleCnt="5"/>
      <dgm:spPr/>
      <dgm:t>
        <a:bodyPr/>
        <a:lstStyle/>
        <a:p>
          <a:endParaRPr lang="en-US"/>
        </a:p>
      </dgm:t>
    </dgm:pt>
    <dgm:pt modelId="{12BFF811-419A-4649-9F1C-4E4E034798B2}" type="pres">
      <dgm:prSet presAssocID="{4ACCC9C6-BC9E-43B5-859C-E5A93105DAD1}" presName="hierChild3" presStyleCnt="0"/>
      <dgm:spPr/>
    </dgm:pt>
    <dgm:pt modelId="{2B1DBC65-E7B5-44D3-BD08-12D0EE1A5408}" type="pres">
      <dgm:prSet presAssocID="{5A1F0EC1-F67F-4321-96CA-E773871266C9}" presName="Name25" presStyleLbl="parChTrans1D3" presStyleIdx="3" presStyleCnt="5"/>
      <dgm:spPr/>
      <dgm:t>
        <a:bodyPr/>
        <a:lstStyle/>
        <a:p>
          <a:endParaRPr lang="en-US"/>
        </a:p>
      </dgm:t>
    </dgm:pt>
    <dgm:pt modelId="{DCC9E44F-AE41-4B03-B2F1-531A225315B8}" type="pres">
      <dgm:prSet presAssocID="{5A1F0EC1-F67F-4321-96CA-E773871266C9}" presName="connTx" presStyleLbl="parChTrans1D3" presStyleIdx="3" presStyleCnt="5"/>
      <dgm:spPr/>
      <dgm:t>
        <a:bodyPr/>
        <a:lstStyle/>
        <a:p>
          <a:endParaRPr lang="en-US"/>
        </a:p>
      </dgm:t>
    </dgm:pt>
    <dgm:pt modelId="{6DBCFD17-A7C4-471A-B5ED-C77049FF3DBD}" type="pres">
      <dgm:prSet presAssocID="{04FD8F38-42F4-4865-980C-53A2D0B6EE79}" presName="Name30" presStyleCnt="0"/>
      <dgm:spPr/>
    </dgm:pt>
    <dgm:pt modelId="{020EAE4E-5F38-4F4A-AA9D-1395E184165E}" type="pres">
      <dgm:prSet presAssocID="{04FD8F38-42F4-4865-980C-53A2D0B6EE79}" presName="level2Shape" presStyleLbl="node3" presStyleIdx="3" presStyleCnt="5"/>
      <dgm:spPr/>
      <dgm:t>
        <a:bodyPr/>
        <a:lstStyle/>
        <a:p>
          <a:endParaRPr lang="en-US"/>
        </a:p>
      </dgm:t>
    </dgm:pt>
    <dgm:pt modelId="{5B8172FC-1183-495E-8CFA-078FEB3FEA57}" type="pres">
      <dgm:prSet presAssocID="{04FD8F38-42F4-4865-980C-53A2D0B6EE79}" presName="hierChild3" presStyleCnt="0"/>
      <dgm:spPr/>
    </dgm:pt>
    <dgm:pt modelId="{FDB1E0BA-887C-43A4-99C3-CA7C1735C1A8}" type="pres">
      <dgm:prSet presAssocID="{C7735650-F48F-4313-BFC8-4D106744B90C}" presName="Name25" presStyleLbl="parChTrans1D2" presStyleIdx="1" presStyleCnt="2"/>
      <dgm:spPr/>
      <dgm:t>
        <a:bodyPr/>
        <a:lstStyle/>
        <a:p>
          <a:endParaRPr lang="en-US"/>
        </a:p>
      </dgm:t>
    </dgm:pt>
    <dgm:pt modelId="{536E5F6E-BBD9-40D4-BFEA-D49DF8DE42A8}" type="pres">
      <dgm:prSet presAssocID="{C7735650-F48F-4313-BFC8-4D106744B90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29D543F-2DD8-4E8C-A9CB-33FFB0037E01}" type="pres">
      <dgm:prSet presAssocID="{E6DCED78-1500-487E-BDED-C66E01B0C96F}" presName="Name30" presStyleCnt="0"/>
      <dgm:spPr/>
    </dgm:pt>
    <dgm:pt modelId="{9C367E6E-5263-4068-899D-B8CE24058B56}" type="pres">
      <dgm:prSet presAssocID="{E6DCED78-1500-487E-BDED-C66E01B0C96F}" presName="level2Shape" presStyleLbl="node2" presStyleIdx="1" presStyleCnt="2"/>
      <dgm:spPr/>
      <dgm:t>
        <a:bodyPr/>
        <a:lstStyle/>
        <a:p>
          <a:endParaRPr lang="en-US"/>
        </a:p>
      </dgm:t>
    </dgm:pt>
    <dgm:pt modelId="{80666C2A-B87E-4178-935B-6C948B54B9C4}" type="pres">
      <dgm:prSet presAssocID="{E6DCED78-1500-487E-BDED-C66E01B0C96F}" presName="hierChild3" presStyleCnt="0"/>
      <dgm:spPr/>
    </dgm:pt>
    <dgm:pt modelId="{50DAB578-E762-445A-AF0C-D9C427F8CCAB}" type="pres">
      <dgm:prSet presAssocID="{824CF61C-94E9-40BA-95F7-80C82307A31C}" presName="Name25" presStyleLbl="parChTrans1D3" presStyleIdx="4" presStyleCnt="5"/>
      <dgm:spPr/>
      <dgm:t>
        <a:bodyPr/>
        <a:lstStyle/>
        <a:p>
          <a:endParaRPr lang="en-US"/>
        </a:p>
      </dgm:t>
    </dgm:pt>
    <dgm:pt modelId="{F7D449A8-0DD5-47E2-82F1-16A1EFD33EB2}" type="pres">
      <dgm:prSet presAssocID="{824CF61C-94E9-40BA-95F7-80C82307A31C}" presName="connTx" presStyleLbl="parChTrans1D3" presStyleIdx="4" presStyleCnt="5"/>
      <dgm:spPr/>
      <dgm:t>
        <a:bodyPr/>
        <a:lstStyle/>
        <a:p>
          <a:endParaRPr lang="en-US"/>
        </a:p>
      </dgm:t>
    </dgm:pt>
    <dgm:pt modelId="{02D622B9-361C-4E3A-B8F4-D08DF4102E0E}" type="pres">
      <dgm:prSet presAssocID="{95E6764F-44C3-40AD-916F-F38CD392BA31}" presName="Name30" presStyleCnt="0"/>
      <dgm:spPr/>
    </dgm:pt>
    <dgm:pt modelId="{041D76DE-4A55-4269-8713-5B82CA0B9602}" type="pres">
      <dgm:prSet presAssocID="{95E6764F-44C3-40AD-916F-F38CD392BA31}" presName="level2Shape" presStyleLbl="node3" presStyleIdx="4" presStyleCnt="5"/>
      <dgm:spPr/>
      <dgm:t>
        <a:bodyPr/>
        <a:lstStyle/>
        <a:p>
          <a:endParaRPr lang="en-US"/>
        </a:p>
      </dgm:t>
    </dgm:pt>
    <dgm:pt modelId="{918A5E5C-42EC-4848-9E7E-2379476E24B3}" type="pres">
      <dgm:prSet presAssocID="{95E6764F-44C3-40AD-916F-F38CD392BA31}" presName="hierChild3" presStyleCnt="0"/>
      <dgm:spPr/>
    </dgm:pt>
    <dgm:pt modelId="{8D388089-0B3E-4040-9456-5ACE29F14FBB}" type="pres">
      <dgm:prSet presAssocID="{C610674C-10AC-4924-9FBA-C914C43D7225}" presName="bgShapesFlow" presStyleCnt="0"/>
      <dgm:spPr/>
    </dgm:pt>
  </dgm:ptLst>
  <dgm:cxnLst>
    <dgm:cxn modelId="{6838496A-409A-4B8A-99FD-0722EC34DFCB}" type="presOf" srcId="{C7735650-F48F-4313-BFC8-4D106744B90C}" destId="{FDB1E0BA-887C-43A4-99C3-CA7C1735C1A8}" srcOrd="0" destOrd="0" presId="urn:microsoft.com/office/officeart/2005/8/layout/hierarchy5"/>
    <dgm:cxn modelId="{30444290-733B-43CD-995D-675129AE3951}" srcId="{E6DCED78-1500-487E-BDED-C66E01B0C96F}" destId="{95E6764F-44C3-40AD-916F-F38CD392BA31}" srcOrd="0" destOrd="0" parTransId="{824CF61C-94E9-40BA-95F7-80C82307A31C}" sibTransId="{33BB370F-36F0-4F98-8C9D-580A90ADEC9E}"/>
    <dgm:cxn modelId="{30CD7AEC-BE5E-4D2D-8E98-3B5CD7CF411B}" srcId="{39D887CC-0F7C-4A12-A923-3A7C1D2FCF8D}" destId="{E6DCED78-1500-487E-BDED-C66E01B0C96F}" srcOrd="1" destOrd="0" parTransId="{C7735650-F48F-4313-BFC8-4D106744B90C}" sibTransId="{30388088-B419-41C6-B137-83DF14DBCB31}"/>
    <dgm:cxn modelId="{BD89F87A-B7FF-473B-9DD0-8010C1A831B4}" type="presOf" srcId="{5A1F0EC1-F67F-4321-96CA-E773871266C9}" destId="{DCC9E44F-AE41-4B03-B2F1-531A225315B8}" srcOrd="1" destOrd="0" presId="urn:microsoft.com/office/officeart/2005/8/layout/hierarchy5"/>
    <dgm:cxn modelId="{0B152D8F-2D45-44EB-A259-FB59CFD695D2}" type="presOf" srcId="{66B6AEF0-0A87-4AFA-A60B-7B1CF652AC1B}" destId="{C49EF746-6BB4-421F-8486-41F37182A502}" srcOrd="0" destOrd="0" presId="urn:microsoft.com/office/officeart/2005/8/layout/hierarchy5"/>
    <dgm:cxn modelId="{3D5CDFAA-E05B-486D-A96B-93531729E2D8}" type="presOf" srcId="{824CF61C-94E9-40BA-95F7-80C82307A31C}" destId="{F7D449A8-0DD5-47E2-82F1-16A1EFD33EB2}" srcOrd="1" destOrd="0" presId="urn:microsoft.com/office/officeart/2005/8/layout/hierarchy5"/>
    <dgm:cxn modelId="{49258331-3F07-4678-BB6F-625BCC04103B}" type="presOf" srcId="{824CF61C-94E9-40BA-95F7-80C82307A31C}" destId="{50DAB578-E762-445A-AF0C-D9C427F8CCAB}" srcOrd="0" destOrd="0" presId="urn:microsoft.com/office/officeart/2005/8/layout/hierarchy5"/>
    <dgm:cxn modelId="{F651B8F3-49BF-4083-8194-BC155DC723D7}" type="presOf" srcId="{04FD8F38-42F4-4865-980C-53A2D0B6EE79}" destId="{020EAE4E-5F38-4F4A-AA9D-1395E184165E}" srcOrd="0" destOrd="0" presId="urn:microsoft.com/office/officeart/2005/8/layout/hierarchy5"/>
    <dgm:cxn modelId="{2CF6A8E2-2E4E-425B-97D2-A482B374BDE4}" type="presOf" srcId="{C610674C-10AC-4924-9FBA-C914C43D7225}" destId="{512B4BAA-C034-4F2A-9DB7-AE8B2E253DFC}" srcOrd="0" destOrd="0" presId="urn:microsoft.com/office/officeart/2005/8/layout/hierarchy5"/>
    <dgm:cxn modelId="{4B5232E8-AB04-4C7A-B492-A5EF7A867AD7}" type="presOf" srcId="{3FF88C3C-1CCC-4181-81A1-EE85F4079F78}" destId="{2294531A-EC9F-4926-ABC7-0227CBBDCD81}" srcOrd="0" destOrd="0" presId="urn:microsoft.com/office/officeart/2005/8/layout/hierarchy5"/>
    <dgm:cxn modelId="{9ECD9FEA-820E-4876-91D8-A1C3FA22730F}" srcId="{39D887CC-0F7C-4A12-A923-3A7C1D2FCF8D}" destId="{D40AAB47-5C78-4A57-BE11-7B5EB60E30FA}" srcOrd="0" destOrd="0" parTransId="{66B6AEF0-0A87-4AFA-A60B-7B1CF652AC1B}" sibTransId="{F6AA1D1E-98D7-4E79-87F2-C717BF0BDFD1}"/>
    <dgm:cxn modelId="{21B26224-9187-4FF5-AC14-48FC553B387B}" srcId="{C610674C-10AC-4924-9FBA-C914C43D7225}" destId="{39D887CC-0F7C-4A12-A923-3A7C1D2FCF8D}" srcOrd="0" destOrd="0" parTransId="{FA8CDAC0-A634-41B9-971A-4DE49DC78CC4}" sibTransId="{63F9BF15-252C-4051-A9F7-A4A4F6183A71}"/>
    <dgm:cxn modelId="{8CB97795-EEF5-43DE-B51C-E509B3E31190}" type="presOf" srcId="{79DD5ACC-DF24-4EAD-AE91-A5E9BDBFE90F}" destId="{1981725A-7D37-412F-8A9D-78E56C651BA6}" srcOrd="1" destOrd="0" presId="urn:microsoft.com/office/officeart/2005/8/layout/hierarchy5"/>
    <dgm:cxn modelId="{0C32A832-60A6-4799-8034-D4C81A58B5C2}" type="presOf" srcId="{D40AAB47-5C78-4A57-BE11-7B5EB60E30FA}" destId="{52A77EAD-5D2B-4D04-BDBC-9660F969D013}" srcOrd="0" destOrd="0" presId="urn:microsoft.com/office/officeart/2005/8/layout/hierarchy5"/>
    <dgm:cxn modelId="{0AE2C9D1-A10B-48A3-B520-6B241F01380F}" type="presOf" srcId="{39D887CC-0F7C-4A12-A923-3A7C1D2FCF8D}" destId="{29C963DC-13F5-4EE0-A4C5-A09B65DADE5A}" srcOrd="0" destOrd="0" presId="urn:microsoft.com/office/officeart/2005/8/layout/hierarchy5"/>
    <dgm:cxn modelId="{D6FDF834-A0D6-4054-A28F-2E539B9B268D}" type="presOf" srcId="{D1404868-1807-4C90-9BF5-542C04CF2E6E}" destId="{15C0081E-55AE-4295-87C1-9F88DDEA1826}" srcOrd="0" destOrd="0" presId="urn:microsoft.com/office/officeart/2005/8/layout/hierarchy5"/>
    <dgm:cxn modelId="{CFDC5764-3CEC-41CE-8590-52B9E60CE44A}" type="presOf" srcId="{F2F150BD-FDCD-4187-AEF7-51801E3C72B1}" destId="{ADB0DA15-A681-4DD8-9B31-AFBDADF81750}" srcOrd="1" destOrd="0" presId="urn:microsoft.com/office/officeart/2005/8/layout/hierarchy5"/>
    <dgm:cxn modelId="{A2779587-E7E9-4D49-AC90-901294D0DEA0}" type="presOf" srcId="{79DD5ACC-DF24-4EAD-AE91-A5E9BDBFE90F}" destId="{13A865E2-F14C-4B35-9B0E-99571D6C02CA}" srcOrd="0" destOrd="0" presId="urn:microsoft.com/office/officeart/2005/8/layout/hierarchy5"/>
    <dgm:cxn modelId="{8CF28D30-837F-4279-9849-AB9963F0A87B}" type="presOf" srcId="{95E6764F-44C3-40AD-916F-F38CD392BA31}" destId="{041D76DE-4A55-4269-8713-5B82CA0B9602}" srcOrd="0" destOrd="0" presId="urn:microsoft.com/office/officeart/2005/8/layout/hierarchy5"/>
    <dgm:cxn modelId="{3BB79144-48D1-4293-BF1C-EBE74C2D96C9}" srcId="{D40AAB47-5C78-4A57-BE11-7B5EB60E30FA}" destId="{4ACCC9C6-BC9E-43B5-859C-E5A93105DAD1}" srcOrd="2" destOrd="0" parTransId="{F2F150BD-FDCD-4187-AEF7-51801E3C72B1}" sibTransId="{D23F9D4A-DFCB-4EEA-AE72-68843145D664}"/>
    <dgm:cxn modelId="{DDAB5D2D-A99B-4344-AC86-7C66D0C9EED9}" type="presOf" srcId="{5A1F0EC1-F67F-4321-96CA-E773871266C9}" destId="{2B1DBC65-E7B5-44D3-BD08-12D0EE1A5408}" srcOrd="0" destOrd="0" presId="urn:microsoft.com/office/officeart/2005/8/layout/hierarchy5"/>
    <dgm:cxn modelId="{6984B917-15A4-48DC-9073-05720D232514}" type="presOf" srcId="{E6DCED78-1500-487E-BDED-C66E01B0C96F}" destId="{9C367E6E-5263-4068-899D-B8CE24058B56}" srcOrd="0" destOrd="0" presId="urn:microsoft.com/office/officeart/2005/8/layout/hierarchy5"/>
    <dgm:cxn modelId="{55C0BE0A-F889-417C-A0F3-7660B0CE35D6}" srcId="{D40AAB47-5C78-4A57-BE11-7B5EB60E30FA}" destId="{3FF88C3C-1CCC-4181-81A1-EE85F4079F78}" srcOrd="1" destOrd="0" parTransId="{D1404868-1807-4C90-9BF5-542C04CF2E6E}" sibTransId="{D955FE20-3D5E-43B2-A5BA-D437458D5C96}"/>
    <dgm:cxn modelId="{D148F21F-8BD0-4B65-B8D4-7799CDF4B7C0}" type="presOf" srcId="{D1404868-1807-4C90-9BF5-542C04CF2E6E}" destId="{979F7643-EC51-4FB0-8D57-3B96C87384FC}" srcOrd="1" destOrd="0" presId="urn:microsoft.com/office/officeart/2005/8/layout/hierarchy5"/>
    <dgm:cxn modelId="{10F18429-2BB5-4C45-B26C-6CFBFD3F5E26}" type="presOf" srcId="{A2EA3651-91C3-4E4E-B8CD-CF69829B135A}" destId="{EBCF2168-60EE-4BB2-9684-EAE1A46ABA3A}" srcOrd="0" destOrd="0" presId="urn:microsoft.com/office/officeart/2005/8/layout/hierarchy5"/>
    <dgm:cxn modelId="{56DFBE02-82A7-4431-87EF-7FA10115F1E0}" type="presOf" srcId="{F2F150BD-FDCD-4187-AEF7-51801E3C72B1}" destId="{09C58FD6-B1FD-475C-87F2-D99C3FF4D838}" srcOrd="0" destOrd="0" presId="urn:microsoft.com/office/officeart/2005/8/layout/hierarchy5"/>
    <dgm:cxn modelId="{C38C79A6-8F0D-45FF-A5FA-4C3AF4629FB4}" type="presOf" srcId="{66B6AEF0-0A87-4AFA-A60B-7B1CF652AC1B}" destId="{165B9F88-A885-4DAA-95BD-D4CA8853124D}" srcOrd="1" destOrd="0" presId="urn:microsoft.com/office/officeart/2005/8/layout/hierarchy5"/>
    <dgm:cxn modelId="{D598B6E6-5CEE-4137-B76B-961E01879741}" srcId="{D40AAB47-5C78-4A57-BE11-7B5EB60E30FA}" destId="{04FD8F38-42F4-4865-980C-53A2D0B6EE79}" srcOrd="3" destOrd="0" parTransId="{5A1F0EC1-F67F-4321-96CA-E773871266C9}" sibTransId="{CADB3AFA-61C7-4643-8E00-093AF89E7564}"/>
    <dgm:cxn modelId="{0A8F4616-38A8-4A8B-9AE7-156B2A2DCE3C}" srcId="{D40AAB47-5C78-4A57-BE11-7B5EB60E30FA}" destId="{A2EA3651-91C3-4E4E-B8CD-CF69829B135A}" srcOrd="0" destOrd="0" parTransId="{79DD5ACC-DF24-4EAD-AE91-A5E9BDBFE90F}" sibTransId="{447DD330-791F-4845-982B-9E39E1EBBDAC}"/>
    <dgm:cxn modelId="{FAC85EEF-7C39-497A-BA3F-508ED8E9AFAD}" type="presOf" srcId="{4ACCC9C6-BC9E-43B5-859C-E5A93105DAD1}" destId="{D820B945-23B1-46B7-8001-5EFB2C7F6452}" srcOrd="0" destOrd="0" presId="urn:microsoft.com/office/officeart/2005/8/layout/hierarchy5"/>
    <dgm:cxn modelId="{FF0D9805-C17D-420E-A018-8659E4A1FF1F}" type="presOf" srcId="{C7735650-F48F-4313-BFC8-4D106744B90C}" destId="{536E5F6E-BBD9-40D4-BFEA-D49DF8DE42A8}" srcOrd="1" destOrd="0" presId="urn:microsoft.com/office/officeart/2005/8/layout/hierarchy5"/>
    <dgm:cxn modelId="{F9404447-F3B1-49EE-A993-B46BA04EB766}" type="presParOf" srcId="{512B4BAA-C034-4F2A-9DB7-AE8B2E253DFC}" destId="{201FA105-89AF-42FE-9A9A-DB1F48E1CEF9}" srcOrd="0" destOrd="0" presId="urn:microsoft.com/office/officeart/2005/8/layout/hierarchy5"/>
    <dgm:cxn modelId="{D74168CD-E8D4-41BE-8365-4B2B0CF8E562}" type="presParOf" srcId="{201FA105-89AF-42FE-9A9A-DB1F48E1CEF9}" destId="{A84DF855-1305-48D7-B7F1-C70277FBFB20}" srcOrd="0" destOrd="0" presId="urn:microsoft.com/office/officeart/2005/8/layout/hierarchy5"/>
    <dgm:cxn modelId="{0EEDF8EF-B475-4019-A7B4-3B7D000F882E}" type="presParOf" srcId="{A84DF855-1305-48D7-B7F1-C70277FBFB20}" destId="{65542703-E06A-4887-9E9C-BC82BB03A179}" srcOrd="0" destOrd="0" presId="urn:microsoft.com/office/officeart/2005/8/layout/hierarchy5"/>
    <dgm:cxn modelId="{9BC6F977-94BC-4403-B864-1F20317EF829}" type="presParOf" srcId="{65542703-E06A-4887-9E9C-BC82BB03A179}" destId="{29C963DC-13F5-4EE0-A4C5-A09B65DADE5A}" srcOrd="0" destOrd="0" presId="urn:microsoft.com/office/officeart/2005/8/layout/hierarchy5"/>
    <dgm:cxn modelId="{E9226587-E3D3-4680-B075-FC9D62E3296D}" type="presParOf" srcId="{65542703-E06A-4887-9E9C-BC82BB03A179}" destId="{091CDDEB-E949-41D2-8FAA-4B9E81FB9570}" srcOrd="1" destOrd="0" presId="urn:microsoft.com/office/officeart/2005/8/layout/hierarchy5"/>
    <dgm:cxn modelId="{398E6BF7-CB28-4967-B70D-C7408E267F67}" type="presParOf" srcId="{091CDDEB-E949-41D2-8FAA-4B9E81FB9570}" destId="{C49EF746-6BB4-421F-8486-41F37182A502}" srcOrd="0" destOrd="0" presId="urn:microsoft.com/office/officeart/2005/8/layout/hierarchy5"/>
    <dgm:cxn modelId="{E01E78C5-01D3-4BB3-85F5-AC133EB0811F}" type="presParOf" srcId="{C49EF746-6BB4-421F-8486-41F37182A502}" destId="{165B9F88-A885-4DAA-95BD-D4CA8853124D}" srcOrd="0" destOrd="0" presId="urn:microsoft.com/office/officeart/2005/8/layout/hierarchy5"/>
    <dgm:cxn modelId="{22A48B37-86D0-429B-99ED-02E5A9918ACA}" type="presParOf" srcId="{091CDDEB-E949-41D2-8FAA-4B9E81FB9570}" destId="{0E8AEA85-A15F-4073-A5A7-DF122496B93F}" srcOrd="1" destOrd="0" presId="urn:microsoft.com/office/officeart/2005/8/layout/hierarchy5"/>
    <dgm:cxn modelId="{B106F242-6A15-46A6-B61F-B49BE35D5466}" type="presParOf" srcId="{0E8AEA85-A15F-4073-A5A7-DF122496B93F}" destId="{52A77EAD-5D2B-4D04-BDBC-9660F969D013}" srcOrd="0" destOrd="0" presId="urn:microsoft.com/office/officeart/2005/8/layout/hierarchy5"/>
    <dgm:cxn modelId="{0EF0EE7C-BA97-4932-82B1-D52292F6966F}" type="presParOf" srcId="{0E8AEA85-A15F-4073-A5A7-DF122496B93F}" destId="{8B68D390-B018-423F-8B53-ECCCC0AB7654}" srcOrd="1" destOrd="0" presId="urn:microsoft.com/office/officeart/2005/8/layout/hierarchy5"/>
    <dgm:cxn modelId="{A01DBE75-581E-4382-BF07-18550516E335}" type="presParOf" srcId="{8B68D390-B018-423F-8B53-ECCCC0AB7654}" destId="{13A865E2-F14C-4B35-9B0E-99571D6C02CA}" srcOrd="0" destOrd="0" presId="urn:microsoft.com/office/officeart/2005/8/layout/hierarchy5"/>
    <dgm:cxn modelId="{242F7A36-1007-4E11-A2D7-79EB6C35274D}" type="presParOf" srcId="{13A865E2-F14C-4B35-9B0E-99571D6C02CA}" destId="{1981725A-7D37-412F-8A9D-78E56C651BA6}" srcOrd="0" destOrd="0" presId="urn:microsoft.com/office/officeart/2005/8/layout/hierarchy5"/>
    <dgm:cxn modelId="{3C85281C-9A18-47C1-A7B6-EF8FEAED50B3}" type="presParOf" srcId="{8B68D390-B018-423F-8B53-ECCCC0AB7654}" destId="{F93CC0E4-9D43-4AE9-99B8-82C4829B00EF}" srcOrd="1" destOrd="0" presId="urn:microsoft.com/office/officeart/2005/8/layout/hierarchy5"/>
    <dgm:cxn modelId="{E96044AD-6162-4116-B875-0D101372C714}" type="presParOf" srcId="{F93CC0E4-9D43-4AE9-99B8-82C4829B00EF}" destId="{EBCF2168-60EE-4BB2-9684-EAE1A46ABA3A}" srcOrd="0" destOrd="0" presId="urn:microsoft.com/office/officeart/2005/8/layout/hierarchy5"/>
    <dgm:cxn modelId="{E04B0DFD-FBF1-4670-86B1-F7C19F20F078}" type="presParOf" srcId="{F93CC0E4-9D43-4AE9-99B8-82C4829B00EF}" destId="{FB53A83D-BDD6-43B8-A7AB-E6E720F69A67}" srcOrd="1" destOrd="0" presId="urn:microsoft.com/office/officeart/2005/8/layout/hierarchy5"/>
    <dgm:cxn modelId="{91AB33FF-48C9-4F78-9FBB-9A30D08CDB24}" type="presParOf" srcId="{8B68D390-B018-423F-8B53-ECCCC0AB7654}" destId="{15C0081E-55AE-4295-87C1-9F88DDEA1826}" srcOrd="2" destOrd="0" presId="urn:microsoft.com/office/officeart/2005/8/layout/hierarchy5"/>
    <dgm:cxn modelId="{72C2DBAA-4592-4E3D-97FA-8B9E74D66E92}" type="presParOf" srcId="{15C0081E-55AE-4295-87C1-9F88DDEA1826}" destId="{979F7643-EC51-4FB0-8D57-3B96C87384FC}" srcOrd="0" destOrd="0" presId="urn:microsoft.com/office/officeart/2005/8/layout/hierarchy5"/>
    <dgm:cxn modelId="{92BA7253-D92A-4ADF-81B2-0C5C5EA0CC2C}" type="presParOf" srcId="{8B68D390-B018-423F-8B53-ECCCC0AB7654}" destId="{351F8E8F-2730-465C-895C-406A823E7DDD}" srcOrd="3" destOrd="0" presId="urn:microsoft.com/office/officeart/2005/8/layout/hierarchy5"/>
    <dgm:cxn modelId="{45E2D4A2-CCCE-4C65-A873-ADCC3454DA90}" type="presParOf" srcId="{351F8E8F-2730-465C-895C-406A823E7DDD}" destId="{2294531A-EC9F-4926-ABC7-0227CBBDCD81}" srcOrd="0" destOrd="0" presId="urn:microsoft.com/office/officeart/2005/8/layout/hierarchy5"/>
    <dgm:cxn modelId="{96E81C27-970F-4148-844B-DFB4CA210694}" type="presParOf" srcId="{351F8E8F-2730-465C-895C-406A823E7DDD}" destId="{03042D62-867E-45C7-9C59-E16DC23E5BC9}" srcOrd="1" destOrd="0" presId="urn:microsoft.com/office/officeart/2005/8/layout/hierarchy5"/>
    <dgm:cxn modelId="{490ED362-0CE3-4308-9A4F-7E9698EDE179}" type="presParOf" srcId="{8B68D390-B018-423F-8B53-ECCCC0AB7654}" destId="{09C58FD6-B1FD-475C-87F2-D99C3FF4D838}" srcOrd="4" destOrd="0" presId="urn:microsoft.com/office/officeart/2005/8/layout/hierarchy5"/>
    <dgm:cxn modelId="{EC198BC4-DB0C-4528-BC08-00472F11D65A}" type="presParOf" srcId="{09C58FD6-B1FD-475C-87F2-D99C3FF4D838}" destId="{ADB0DA15-A681-4DD8-9B31-AFBDADF81750}" srcOrd="0" destOrd="0" presId="urn:microsoft.com/office/officeart/2005/8/layout/hierarchy5"/>
    <dgm:cxn modelId="{6662F793-A7B1-43DB-99C2-3D0FF4AFD9D3}" type="presParOf" srcId="{8B68D390-B018-423F-8B53-ECCCC0AB7654}" destId="{E5F62B28-3F27-47B6-A29E-F8915AE3AC09}" srcOrd="5" destOrd="0" presId="urn:microsoft.com/office/officeart/2005/8/layout/hierarchy5"/>
    <dgm:cxn modelId="{3DF8EB16-ED91-485B-8511-F029926482EC}" type="presParOf" srcId="{E5F62B28-3F27-47B6-A29E-F8915AE3AC09}" destId="{D820B945-23B1-46B7-8001-5EFB2C7F6452}" srcOrd="0" destOrd="0" presId="urn:microsoft.com/office/officeart/2005/8/layout/hierarchy5"/>
    <dgm:cxn modelId="{8C1432F6-FFCA-496C-8FEE-DA71CE662E55}" type="presParOf" srcId="{E5F62B28-3F27-47B6-A29E-F8915AE3AC09}" destId="{12BFF811-419A-4649-9F1C-4E4E034798B2}" srcOrd="1" destOrd="0" presId="urn:microsoft.com/office/officeart/2005/8/layout/hierarchy5"/>
    <dgm:cxn modelId="{F4ADFBD8-4CDD-49D4-809E-826F960D537B}" type="presParOf" srcId="{8B68D390-B018-423F-8B53-ECCCC0AB7654}" destId="{2B1DBC65-E7B5-44D3-BD08-12D0EE1A5408}" srcOrd="6" destOrd="0" presId="urn:microsoft.com/office/officeart/2005/8/layout/hierarchy5"/>
    <dgm:cxn modelId="{D0A7885F-5898-48CF-9889-B15EFAEF4814}" type="presParOf" srcId="{2B1DBC65-E7B5-44D3-BD08-12D0EE1A5408}" destId="{DCC9E44F-AE41-4B03-B2F1-531A225315B8}" srcOrd="0" destOrd="0" presId="urn:microsoft.com/office/officeart/2005/8/layout/hierarchy5"/>
    <dgm:cxn modelId="{BB8442C4-5D9E-4E04-8D98-5BCAE4FDDF5C}" type="presParOf" srcId="{8B68D390-B018-423F-8B53-ECCCC0AB7654}" destId="{6DBCFD17-A7C4-471A-B5ED-C77049FF3DBD}" srcOrd="7" destOrd="0" presId="urn:microsoft.com/office/officeart/2005/8/layout/hierarchy5"/>
    <dgm:cxn modelId="{F4EDF14F-C7CD-4DE4-9326-5B1EED384F79}" type="presParOf" srcId="{6DBCFD17-A7C4-471A-B5ED-C77049FF3DBD}" destId="{020EAE4E-5F38-4F4A-AA9D-1395E184165E}" srcOrd="0" destOrd="0" presId="urn:microsoft.com/office/officeart/2005/8/layout/hierarchy5"/>
    <dgm:cxn modelId="{30D1FF99-9375-46A1-BE3C-95434751EE56}" type="presParOf" srcId="{6DBCFD17-A7C4-471A-B5ED-C77049FF3DBD}" destId="{5B8172FC-1183-495E-8CFA-078FEB3FEA57}" srcOrd="1" destOrd="0" presId="urn:microsoft.com/office/officeart/2005/8/layout/hierarchy5"/>
    <dgm:cxn modelId="{686820DA-EEF0-440D-A8F0-23A765FD8F9B}" type="presParOf" srcId="{091CDDEB-E949-41D2-8FAA-4B9E81FB9570}" destId="{FDB1E0BA-887C-43A4-99C3-CA7C1735C1A8}" srcOrd="2" destOrd="0" presId="urn:microsoft.com/office/officeart/2005/8/layout/hierarchy5"/>
    <dgm:cxn modelId="{1929A35E-8318-486A-87C1-92A4466545CA}" type="presParOf" srcId="{FDB1E0BA-887C-43A4-99C3-CA7C1735C1A8}" destId="{536E5F6E-BBD9-40D4-BFEA-D49DF8DE42A8}" srcOrd="0" destOrd="0" presId="urn:microsoft.com/office/officeart/2005/8/layout/hierarchy5"/>
    <dgm:cxn modelId="{D09C641B-B5BF-421D-9C6D-A5EFC1356097}" type="presParOf" srcId="{091CDDEB-E949-41D2-8FAA-4B9E81FB9570}" destId="{229D543F-2DD8-4E8C-A9CB-33FFB0037E01}" srcOrd="3" destOrd="0" presId="urn:microsoft.com/office/officeart/2005/8/layout/hierarchy5"/>
    <dgm:cxn modelId="{437A8C32-A370-4DED-9444-548324899608}" type="presParOf" srcId="{229D543F-2DD8-4E8C-A9CB-33FFB0037E01}" destId="{9C367E6E-5263-4068-899D-B8CE24058B56}" srcOrd="0" destOrd="0" presId="urn:microsoft.com/office/officeart/2005/8/layout/hierarchy5"/>
    <dgm:cxn modelId="{0456A896-3EF0-4883-B0EC-31443DF814FF}" type="presParOf" srcId="{229D543F-2DD8-4E8C-A9CB-33FFB0037E01}" destId="{80666C2A-B87E-4178-935B-6C948B54B9C4}" srcOrd="1" destOrd="0" presId="urn:microsoft.com/office/officeart/2005/8/layout/hierarchy5"/>
    <dgm:cxn modelId="{F8094E39-2BCA-4F43-8456-D880CEAFB911}" type="presParOf" srcId="{80666C2A-B87E-4178-935B-6C948B54B9C4}" destId="{50DAB578-E762-445A-AF0C-D9C427F8CCAB}" srcOrd="0" destOrd="0" presId="urn:microsoft.com/office/officeart/2005/8/layout/hierarchy5"/>
    <dgm:cxn modelId="{8E5186A3-2FD2-4E85-B925-1BEC2F5F0FCF}" type="presParOf" srcId="{50DAB578-E762-445A-AF0C-D9C427F8CCAB}" destId="{F7D449A8-0DD5-47E2-82F1-16A1EFD33EB2}" srcOrd="0" destOrd="0" presId="urn:microsoft.com/office/officeart/2005/8/layout/hierarchy5"/>
    <dgm:cxn modelId="{27C392B0-9F8D-4A65-9E3B-D02F4FFCAA57}" type="presParOf" srcId="{80666C2A-B87E-4178-935B-6C948B54B9C4}" destId="{02D622B9-361C-4E3A-B8F4-D08DF4102E0E}" srcOrd="1" destOrd="0" presId="urn:microsoft.com/office/officeart/2005/8/layout/hierarchy5"/>
    <dgm:cxn modelId="{DA45BFFD-8083-4F4A-94F4-E3FDCFD5ABD7}" type="presParOf" srcId="{02D622B9-361C-4E3A-B8F4-D08DF4102E0E}" destId="{041D76DE-4A55-4269-8713-5B82CA0B9602}" srcOrd="0" destOrd="0" presId="urn:microsoft.com/office/officeart/2005/8/layout/hierarchy5"/>
    <dgm:cxn modelId="{209C51B6-4124-48B4-864B-2657B512FB87}" type="presParOf" srcId="{02D622B9-361C-4E3A-B8F4-D08DF4102E0E}" destId="{918A5E5C-42EC-4848-9E7E-2379476E24B3}" srcOrd="1" destOrd="0" presId="urn:microsoft.com/office/officeart/2005/8/layout/hierarchy5"/>
    <dgm:cxn modelId="{D0AB78FD-6A5F-4BED-8738-986BA75A8B88}" type="presParOf" srcId="{512B4BAA-C034-4F2A-9DB7-AE8B2E253DFC}" destId="{8D388089-0B3E-4040-9456-5ACE29F14FB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10674C-10AC-4924-9FBA-C914C43D7225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D887CC-0F7C-4A12-A923-3A7C1D2FCF8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Components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FA8CDAC0-A634-41B9-971A-4DE49DC78CC4}" type="parTrans" cxnId="{21B26224-9187-4FF5-AC14-48FC553B387B}">
      <dgm:prSet/>
      <dgm:spPr/>
      <dgm:t>
        <a:bodyPr/>
        <a:lstStyle/>
        <a:p>
          <a:endParaRPr lang="en-US"/>
        </a:p>
      </dgm:t>
    </dgm:pt>
    <dgm:pt modelId="{63F9BF15-252C-4051-A9F7-A4A4F6183A71}" type="sibTrans" cxnId="{21B26224-9187-4FF5-AC14-48FC553B387B}">
      <dgm:prSet/>
      <dgm:spPr/>
      <dgm:t>
        <a:bodyPr/>
        <a:lstStyle/>
        <a:p>
          <a:endParaRPr lang="en-US"/>
        </a:p>
      </dgm:t>
    </dgm:pt>
    <dgm:pt modelId="{D40AAB47-5C78-4A57-BE11-7B5EB60E30FA}">
      <dgm:prSet/>
      <dgm:spPr/>
      <dgm:t>
        <a:bodyPr/>
        <a:lstStyle/>
        <a:p>
          <a:r>
            <a:rPr lang="en-US" strike="sngStrike" dirty="0" smtClean="0">
              <a:latin typeface="Franklin Gothic Medium Cond" panose="020B0606030402020204" pitchFamily="34" charset="0"/>
            </a:rPr>
            <a:t>Model 1</a:t>
          </a:r>
        </a:p>
      </dgm:t>
    </dgm:pt>
    <dgm:pt modelId="{66B6AEF0-0A87-4AFA-A60B-7B1CF652AC1B}" type="parTrans" cxnId="{9ECD9FEA-820E-4876-91D8-A1C3FA22730F}">
      <dgm:prSet/>
      <dgm:spPr/>
      <dgm:t>
        <a:bodyPr/>
        <a:lstStyle/>
        <a:p>
          <a:endParaRPr lang="en-US"/>
        </a:p>
      </dgm:t>
    </dgm:pt>
    <dgm:pt modelId="{F6AA1D1E-98D7-4E79-87F2-C717BF0BDFD1}" type="sibTrans" cxnId="{9ECD9FEA-820E-4876-91D8-A1C3FA22730F}">
      <dgm:prSet/>
      <dgm:spPr/>
      <dgm:t>
        <a:bodyPr/>
        <a:lstStyle/>
        <a:p>
          <a:endParaRPr lang="en-US"/>
        </a:p>
      </dgm:t>
    </dgm:pt>
    <dgm:pt modelId="{A2EA3651-91C3-4E4E-B8CD-CF69829B135A}">
      <dgm:prSet/>
      <dgm:spPr/>
      <dgm:t>
        <a:bodyPr/>
        <a:lstStyle/>
        <a:p>
          <a:r>
            <a:rPr lang="en-US" strike="sngStrike" dirty="0" smtClean="0">
              <a:latin typeface="Franklin Gothic Medium Cond" panose="020B0606030402020204" pitchFamily="34" charset="0"/>
            </a:rPr>
            <a:t>Self-awareness</a:t>
          </a:r>
        </a:p>
      </dgm:t>
    </dgm:pt>
    <dgm:pt modelId="{79DD5ACC-DF24-4EAD-AE91-A5E9BDBFE90F}" type="parTrans" cxnId="{0A8F4616-38A8-4A8B-9AE7-156B2A2DCE3C}">
      <dgm:prSet/>
      <dgm:spPr/>
      <dgm:t>
        <a:bodyPr/>
        <a:lstStyle/>
        <a:p>
          <a:endParaRPr lang="en-US"/>
        </a:p>
      </dgm:t>
    </dgm:pt>
    <dgm:pt modelId="{447DD330-791F-4845-982B-9E39E1EBBDAC}" type="sibTrans" cxnId="{0A8F4616-38A8-4A8B-9AE7-156B2A2DCE3C}">
      <dgm:prSet/>
      <dgm:spPr/>
      <dgm:t>
        <a:bodyPr/>
        <a:lstStyle/>
        <a:p>
          <a:endParaRPr lang="en-US"/>
        </a:p>
      </dgm:t>
    </dgm:pt>
    <dgm:pt modelId="{3FF88C3C-1CCC-4181-81A1-EE85F4079F78}">
      <dgm:prSet/>
      <dgm:spPr/>
      <dgm:t>
        <a:bodyPr/>
        <a:lstStyle/>
        <a:p>
          <a:r>
            <a:rPr lang="en-US" strike="sngStrike" dirty="0" smtClean="0">
              <a:latin typeface="Franklin Gothic Medium Cond" panose="020B0606030402020204" pitchFamily="34" charset="0"/>
            </a:rPr>
            <a:t>Self-management</a:t>
          </a:r>
        </a:p>
      </dgm:t>
    </dgm:pt>
    <dgm:pt modelId="{D1404868-1807-4C90-9BF5-542C04CF2E6E}" type="parTrans" cxnId="{55C0BE0A-F889-417C-A0F3-7660B0CE35D6}">
      <dgm:prSet/>
      <dgm:spPr/>
      <dgm:t>
        <a:bodyPr/>
        <a:lstStyle/>
        <a:p>
          <a:endParaRPr lang="en-US"/>
        </a:p>
      </dgm:t>
    </dgm:pt>
    <dgm:pt modelId="{D955FE20-3D5E-43B2-A5BA-D437458D5C96}" type="sibTrans" cxnId="{55C0BE0A-F889-417C-A0F3-7660B0CE35D6}">
      <dgm:prSet/>
      <dgm:spPr/>
      <dgm:t>
        <a:bodyPr/>
        <a:lstStyle/>
        <a:p>
          <a:endParaRPr lang="en-US"/>
        </a:p>
      </dgm:t>
    </dgm:pt>
    <dgm:pt modelId="{4ACCC9C6-BC9E-43B5-859C-E5A93105DAD1}">
      <dgm:prSet/>
      <dgm:spPr/>
      <dgm:t>
        <a:bodyPr/>
        <a:lstStyle/>
        <a:p>
          <a:r>
            <a:rPr lang="en-US" strike="sngStrike" dirty="0" smtClean="0">
              <a:latin typeface="Franklin Gothic Medium Cond" panose="020B0606030402020204" pitchFamily="34" charset="0"/>
            </a:rPr>
            <a:t>Social awareness</a:t>
          </a:r>
        </a:p>
      </dgm:t>
    </dgm:pt>
    <dgm:pt modelId="{F2F150BD-FDCD-4187-AEF7-51801E3C72B1}" type="parTrans" cxnId="{3BB79144-48D1-4293-BF1C-EBE74C2D96C9}">
      <dgm:prSet/>
      <dgm:spPr/>
      <dgm:t>
        <a:bodyPr/>
        <a:lstStyle/>
        <a:p>
          <a:endParaRPr lang="en-US"/>
        </a:p>
      </dgm:t>
    </dgm:pt>
    <dgm:pt modelId="{D23F9D4A-DFCB-4EEA-AE72-68843145D664}" type="sibTrans" cxnId="{3BB79144-48D1-4293-BF1C-EBE74C2D96C9}">
      <dgm:prSet/>
      <dgm:spPr/>
      <dgm:t>
        <a:bodyPr/>
        <a:lstStyle/>
        <a:p>
          <a:endParaRPr lang="en-US"/>
        </a:p>
      </dgm:t>
    </dgm:pt>
    <dgm:pt modelId="{04FD8F38-42F4-4865-980C-53A2D0B6EE79}">
      <dgm:prSet/>
      <dgm:spPr/>
      <dgm:t>
        <a:bodyPr/>
        <a:lstStyle/>
        <a:p>
          <a:r>
            <a:rPr lang="en-US" strike="sngStrike" dirty="0" smtClean="0">
              <a:latin typeface="Franklin Gothic Medium Cond" panose="020B0606030402020204" pitchFamily="34" charset="0"/>
            </a:rPr>
            <a:t>Relationship management</a:t>
          </a:r>
        </a:p>
      </dgm:t>
    </dgm:pt>
    <dgm:pt modelId="{5A1F0EC1-F67F-4321-96CA-E773871266C9}" type="parTrans" cxnId="{D598B6E6-5CEE-4137-B76B-961E01879741}">
      <dgm:prSet/>
      <dgm:spPr/>
      <dgm:t>
        <a:bodyPr/>
        <a:lstStyle/>
        <a:p>
          <a:endParaRPr lang="en-US"/>
        </a:p>
      </dgm:t>
    </dgm:pt>
    <dgm:pt modelId="{CADB3AFA-61C7-4643-8E00-093AF89E7564}" type="sibTrans" cxnId="{D598B6E6-5CEE-4137-B76B-961E01879741}">
      <dgm:prSet/>
      <dgm:spPr/>
      <dgm:t>
        <a:bodyPr/>
        <a:lstStyle/>
        <a:p>
          <a:endParaRPr lang="en-US"/>
        </a:p>
      </dgm:t>
    </dgm:pt>
    <dgm:pt modelId="{E6DCED78-1500-487E-BDED-C66E01B0C96F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Model 2</a:t>
          </a:r>
        </a:p>
      </dgm:t>
    </dgm:pt>
    <dgm:pt modelId="{C7735650-F48F-4313-BFC8-4D106744B90C}" type="parTrans" cxnId="{30CD7AEC-BE5E-4D2D-8E98-3B5CD7CF411B}">
      <dgm:prSet/>
      <dgm:spPr/>
      <dgm:t>
        <a:bodyPr/>
        <a:lstStyle/>
        <a:p>
          <a:endParaRPr lang="en-US"/>
        </a:p>
      </dgm:t>
    </dgm:pt>
    <dgm:pt modelId="{30388088-B419-41C6-B137-83DF14DBCB31}" type="sibTrans" cxnId="{30CD7AEC-BE5E-4D2D-8E98-3B5CD7CF411B}">
      <dgm:prSet/>
      <dgm:spPr/>
      <dgm:t>
        <a:bodyPr/>
        <a:lstStyle/>
        <a:p>
          <a:endParaRPr lang="en-US"/>
        </a:p>
      </dgm:t>
    </dgm:pt>
    <dgm:pt modelId="{95E6764F-44C3-40AD-916F-F38CD392BA31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RULER Acronym</a:t>
          </a:r>
          <a:endParaRPr lang="en-IN" dirty="0">
            <a:latin typeface="Franklin Gothic Medium Cond" panose="020B0606030402020204" pitchFamily="34" charset="0"/>
          </a:endParaRPr>
        </a:p>
      </dgm:t>
    </dgm:pt>
    <dgm:pt modelId="{824CF61C-94E9-40BA-95F7-80C82307A31C}" type="parTrans" cxnId="{30444290-733B-43CD-995D-675129AE3951}">
      <dgm:prSet/>
      <dgm:spPr/>
      <dgm:t>
        <a:bodyPr/>
        <a:lstStyle/>
        <a:p>
          <a:endParaRPr lang="en-US"/>
        </a:p>
      </dgm:t>
    </dgm:pt>
    <dgm:pt modelId="{33BB370F-36F0-4F98-8C9D-580A90ADEC9E}" type="sibTrans" cxnId="{30444290-733B-43CD-995D-675129AE3951}">
      <dgm:prSet/>
      <dgm:spPr/>
      <dgm:t>
        <a:bodyPr/>
        <a:lstStyle/>
        <a:p>
          <a:endParaRPr lang="en-US"/>
        </a:p>
      </dgm:t>
    </dgm:pt>
    <dgm:pt modelId="{512B4BAA-C034-4F2A-9DB7-AE8B2E253DFC}" type="pres">
      <dgm:prSet presAssocID="{C610674C-10AC-4924-9FBA-C914C43D722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FA105-89AF-42FE-9A9A-DB1F48E1CEF9}" type="pres">
      <dgm:prSet presAssocID="{C610674C-10AC-4924-9FBA-C914C43D7225}" presName="hierFlow" presStyleCnt="0"/>
      <dgm:spPr/>
    </dgm:pt>
    <dgm:pt modelId="{A84DF855-1305-48D7-B7F1-C70277FBFB20}" type="pres">
      <dgm:prSet presAssocID="{C610674C-10AC-4924-9FBA-C914C43D722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542703-E06A-4887-9E9C-BC82BB03A179}" type="pres">
      <dgm:prSet presAssocID="{39D887CC-0F7C-4A12-A923-3A7C1D2FCF8D}" presName="Name17" presStyleCnt="0"/>
      <dgm:spPr/>
    </dgm:pt>
    <dgm:pt modelId="{29C963DC-13F5-4EE0-A4C5-A09B65DADE5A}" type="pres">
      <dgm:prSet presAssocID="{39D887CC-0F7C-4A12-A923-3A7C1D2FCF8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CDDEB-E949-41D2-8FAA-4B9E81FB9570}" type="pres">
      <dgm:prSet presAssocID="{39D887CC-0F7C-4A12-A923-3A7C1D2FCF8D}" presName="hierChild2" presStyleCnt="0"/>
      <dgm:spPr/>
    </dgm:pt>
    <dgm:pt modelId="{C49EF746-6BB4-421F-8486-41F37182A502}" type="pres">
      <dgm:prSet presAssocID="{66B6AEF0-0A87-4AFA-A60B-7B1CF652AC1B}" presName="Name25" presStyleLbl="parChTrans1D2" presStyleIdx="0" presStyleCnt="2"/>
      <dgm:spPr/>
      <dgm:t>
        <a:bodyPr/>
        <a:lstStyle/>
        <a:p>
          <a:endParaRPr lang="en-US"/>
        </a:p>
      </dgm:t>
    </dgm:pt>
    <dgm:pt modelId="{165B9F88-A885-4DAA-95BD-D4CA8853124D}" type="pres">
      <dgm:prSet presAssocID="{66B6AEF0-0A87-4AFA-A60B-7B1CF652AC1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E8AEA85-A15F-4073-A5A7-DF122496B93F}" type="pres">
      <dgm:prSet presAssocID="{D40AAB47-5C78-4A57-BE11-7B5EB60E30FA}" presName="Name30" presStyleCnt="0"/>
      <dgm:spPr/>
    </dgm:pt>
    <dgm:pt modelId="{52A77EAD-5D2B-4D04-BDBC-9660F969D013}" type="pres">
      <dgm:prSet presAssocID="{D40AAB47-5C78-4A57-BE11-7B5EB60E30FA}" presName="level2Shape" presStyleLbl="node2" presStyleIdx="0" presStyleCnt="2" custLinFactNeighborX="-1284" custLinFactNeighborY="-1475"/>
      <dgm:spPr/>
      <dgm:t>
        <a:bodyPr/>
        <a:lstStyle/>
        <a:p>
          <a:endParaRPr lang="en-US"/>
        </a:p>
      </dgm:t>
    </dgm:pt>
    <dgm:pt modelId="{8B68D390-B018-423F-8B53-ECCCC0AB7654}" type="pres">
      <dgm:prSet presAssocID="{D40AAB47-5C78-4A57-BE11-7B5EB60E30FA}" presName="hierChild3" presStyleCnt="0"/>
      <dgm:spPr/>
    </dgm:pt>
    <dgm:pt modelId="{13A865E2-F14C-4B35-9B0E-99571D6C02CA}" type="pres">
      <dgm:prSet presAssocID="{79DD5ACC-DF24-4EAD-AE91-A5E9BDBFE90F}" presName="Name25" presStyleLbl="parChTrans1D3" presStyleIdx="0" presStyleCnt="5"/>
      <dgm:spPr/>
      <dgm:t>
        <a:bodyPr/>
        <a:lstStyle/>
        <a:p>
          <a:endParaRPr lang="en-US"/>
        </a:p>
      </dgm:t>
    </dgm:pt>
    <dgm:pt modelId="{1981725A-7D37-412F-8A9D-78E56C651BA6}" type="pres">
      <dgm:prSet presAssocID="{79DD5ACC-DF24-4EAD-AE91-A5E9BDBFE90F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93CC0E4-9D43-4AE9-99B8-82C4829B00EF}" type="pres">
      <dgm:prSet presAssocID="{A2EA3651-91C3-4E4E-B8CD-CF69829B135A}" presName="Name30" presStyleCnt="0"/>
      <dgm:spPr/>
    </dgm:pt>
    <dgm:pt modelId="{EBCF2168-60EE-4BB2-9684-EAE1A46ABA3A}" type="pres">
      <dgm:prSet presAssocID="{A2EA3651-91C3-4E4E-B8CD-CF69829B135A}" presName="level2Shape" presStyleLbl="node3" presStyleIdx="0" presStyleCnt="5"/>
      <dgm:spPr/>
      <dgm:t>
        <a:bodyPr/>
        <a:lstStyle/>
        <a:p>
          <a:endParaRPr lang="en-US"/>
        </a:p>
      </dgm:t>
    </dgm:pt>
    <dgm:pt modelId="{FB53A83D-BDD6-43B8-A7AB-E6E720F69A67}" type="pres">
      <dgm:prSet presAssocID="{A2EA3651-91C3-4E4E-B8CD-CF69829B135A}" presName="hierChild3" presStyleCnt="0"/>
      <dgm:spPr/>
    </dgm:pt>
    <dgm:pt modelId="{15C0081E-55AE-4295-87C1-9F88DDEA1826}" type="pres">
      <dgm:prSet presAssocID="{D1404868-1807-4C90-9BF5-542C04CF2E6E}" presName="Name25" presStyleLbl="parChTrans1D3" presStyleIdx="1" presStyleCnt="5"/>
      <dgm:spPr/>
      <dgm:t>
        <a:bodyPr/>
        <a:lstStyle/>
        <a:p>
          <a:endParaRPr lang="en-US"/>
        </a:p>
      </dgm:t>
    </dgm:pt>
    <dgm:pt modelId="{979F7643-EC51-4FB0-8D57-3B96C87384FC}" type="pres">
      <dgm:prSet presAssocID="{D1404868-1807-4C90-9BF5-542C04CF2E6E}" presName="connTx" presStyleLbl="parChTrans1D3" presStyleIdx="1" presStyleCnt="5"/>
      <dgm:spPr/>
      <dgm:t>
        <a:bodyPr/>
        <a:lstStyle/>
        <a:p>
          <a:endParaRPr lang="en-US"/>
        </a:p>
      </dgm:t>
    </dgm:pt>
    <dgm:pt modelId="{351F8E8F-2730-465C-895C-406A823E7DDD}" type="pres">
      <dgm:prSet presAssocID="{3FF88C3C-1CCC-4181-81A1-EE85F4079F78}" presName="Name30" presStyleCnt="0"/>
      <dgm:spPr/>
    </dgm:pt>
    <dgm:pt modelId="{2294531A-EC9F-4926-ABC7-0227CBBDCD81}" type="pres">
      <dgm:prSet presAssocID="{3FF88C3C-1CCC-4181-81A1-EE85F4079F78}" presName="level2Shape" presStyleLbl="node3" presStyleIdx="1" presStyleCnt="5"/>
      <dgm:spPr/>
      <dgm:t>
        <a:bodyPr/>
        <a:lstStyle/>
        <a:p>
          <a:endParaRPr lang="en-US"/>
        </a:p>
      </dgm:t>
    </dgm:pt>
    <dgm:pt modelId="{03042D62-867E-45C7-9C59-E16DC23E5BC9}" type="pres">
      <dgm:prSet presAssocID="{3FF88C3C-1CCC-4181-81A1-EE85F4079F78}" presName="hierChild3" presStyleCnt="0"/>
      <dgm:spPr/>
    </dgm:pt>
    <dgm:pt modelId="{09C58FD6-B1FD-475C-87F2-D99C3FF4D838}" type="pres">
      <dgm:prSet presAssocID="{F2F150BD-FDCD-4187-AEF7-51801E3C72B1}" presName="Name25" presStyleLbl="parChTrans1D3" presStyleIdx="2" presStyleCnt="5"/>
      <dgm:spPr/>
      <dgm:t>
        <a:bodyPr/>
        <a:lstStyle/>
        <a:p>
          <a:endParaRPr lang="en-US"/>
        </a:p>
      </dgm:t>
    </dgm:pt>
    <dgm:pt modelId="{ADB0DA15-A681-4DD8-9B31-AFBDADF81750}" type="pres">
      <dgm:prSet presAssocID="{F2F150BD-FDCD-4187-AEF7-51801E3C72B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E5F62B28-3F27-47B6-A29E-F8915AE3AC09}" type="pres">
      <dgm:prSet presAssocID="{4ACCC9C6-BC9E-43B5-859C-E5A93105DAD1}" presName="Name30" presStyleCnt="0"/>
      <dgm:spPr/>
    </dgm:pt>
    <dgm:pt modelId="{D820B945-23B1-46B7-8001-5EFB2C7F6452}" type="pres">
      <dgm:prSet presAssocID="{4ACCC9C6-BC9E-43B5-859C-E5A93105DAD1}" presName="level2Shape" presStyleLbl="node3" presStyleIdx="2" presStyleCnt="5"/>
      <dgm:spPr/>
      <dgm:t>
        <a:bodyPr/>
        <a:lstStyle/>
        <a:p>
          <a:endParaRPr lang="en-US"/>
        </a:p>
      </dgm:t>
    </dgm:pt>
    <dgm:pt modelId="{12BFF811-419A-4649-9F1C-4E4E034798B2}" type="pres">
      <dgm:prSet presAssocID="{4ACCC9C6-BC9E-43B5-859C-E5A93105DAD1}" presName="hierChild3" presStyleCnt="0"/>
      <dgm:spPr/>
    </dgm:pt>
    <dgm:pt modelId="{2B1DBC65-E7B5-44D3-BD08-12D0EE1A5408}" type="pres">
      <dgm:prSet presAssocID="{5A1F0EC1-F67F-4321-96CA-E773871266C9}" presName="Name25" presStyleLbl="parChTrans1D3" presStyleIdx="3" presStyleCnt="5"/>
      <dgm:spPr/>
      <dgm:t>
        <a:bodyPr/>
        <a:lstStyle/>
        <a:p>
          <a:endParaRPr lang="en-US"/>
        </a:p>
      </dgm:t>
    </dgm:pt>
    <dgm:pt modelId="{DCC9E44F-AE41-4B03-B2F1-531A225315B8}" type="pres">
      <dgm:prSet presAssocID="{5A1F0EC1-F67F-4321-96CA-E773871266C9}" presName="connTx" presStyleLbl="parChTrans1D3" presStyleIdx="3" presStyleCnt="5"/>
      <dgm:spPr/>
      <dgm:t>
        <a:bodyPr/>
        <a:lstStyle/>
        <a:p>
          <a:endParaRPr lang="en-US"/>
        </a:p>
      </dgm:t>
    </dgm:pt>
    <dgm:pt modelId="{6DBCFD17-A7C4-471A-B5ED-C77049FF3DBD}" type="pres">
      <dgm:prSet presAssocID="{04FD8F38-42F4-4865-980C-53A2D0B6EE79}" presName="Name30" presStyleCnt="0"/>
      <dgm:spPr/>
    </dgm:pt>
    <dgm:pt modelId="{020EAE4E-5F38-4F4A-AA9D-1395E184165E}" type="pres">
      <dgm:prSet presAssocID="{04FD8F38-42F4-4865-980C-53A2D0B6EE79}" presName="level2Shape" presStyleLbl="node3" presStyleIdx="3" presStyleCnt="5"/>
      <dgm:spPr/>
      <dgm:t>
        <a:bodyPr/>
        <a:lstStyle/>
        <a:p>
          <a:endParaRPr lang="en-US"/>
        </a:p>
      </dgm:t>
    </dgm:pt>
    <dgm:pt modelId="{5B8172FC-1183-495E-8CFA-078FEB3FEA57}" type="pres">
      <dgm:prSet presAssocID="{04FD8F38-42F4-4865-980C-53A2D0B6EE79}" presName="hierChild3" presStyleCnt="0"/>
      <dgm:spPr/>
    </dgm:pt>
    <dgm:pt modelId="{FDB1E0BA-887C-43A4-99C3-CA7C1735C1A8}" type="pres">
      <dgm:prSet presAssocID="{C7735650-F48F-4313-BFC8-4D106744B90C}" presName="Name25" presStyleLbl="parChTrans1D2" presStyleIdx="1" presStyleCnt="2"/>
      <dgm:spPr/>
      <dgm:t>
        <a:bodyPr/>
        <a:lstStyle/>
        <a:p>
          <a:endParaRPr lang="en-US"/>
        </a:p>
      </dgm:t>
    </dgm:pt>
    <dgm:pt modelId="{536E5F6E-BBD9-40D4-BFEA-D49DF8DE42A8}" type="pres">
      <dgm:prSet presAssocID="{C7735650-F48F-4313-BFC8-4D106744B90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29D543F-2DD8-4E8C-A9CB-33FFB0037E01}" type="pres">
      <dgm:prSet presAssocID="{E6DCED78-1500-487E-BDED-C66E01B0C96F}" presName="Name30" presStyleCnt="0"/>
      <dgm:spPr/>
    </dgm:pt>
    <dgm:pt modelId="{9C367E6E-5263-4068-899D-B8CE24058B56}" type="pres">
      <dgm:prSet presAssocID="{E6DCED78-1500-487E-BDED-C66E01B0C96F}" presName="level2Shape" presStyleLbl="node2" presStyleIdx="1" presStyleCnt="2"/>
      <dgm:spPr/>
      <dgm:t>
        <a:bodyPr/>
        <a:lstStyle/>
        <a:p>
          <a:endParaRPr lang="en-US"/>
        </a:p>
      </dgm:t>
    </dgm:pt>
    <dgm:pt modelId="{80666C2A-B87E-4178-935B-6C948B54B9C4}" type="pres">
      <dgm:prSet presAssocID="{E6DCED78-1500-487E-BDED-C66E01B0C96F}" presName="hierChild3" presStyleCnt="0"/>
      <dgm:spPr/>
    </dgm:pt>
    <dgm:pt modelId="{50DAB578-E762-445A-AF0C-D9C427F8CCAB}" type="pres">
      <dgm:prSet presAssocID="{824CF61C-94E9-40BA-95F7-80C82307A31C}" presName="Name25" presStyleLbl="parChTrans1D3" presStyleIdx="4" presStyleCnt="5"/>
      <dgm:spPr/>
      <dgm:t>
        <a:bodyPr/>
        <a:lstStyle/>
        <a:p>
          <a:endParaRPr lang="en-US"/>
        </a:p>
      </dgm:t>
    </dgm:pt>
    <dgm:pt modelId="{F7D449A8-0DD5-47E2-82F1-16A1EFD33EB2}" type="pres">
      <dgm:prSet presAssocID="{824CF61C-94E9-40BA-95F7-80C82307A31C}" presName="connTx" presStyleLbl="parChTrans1D3" presStyleIdx="4" presStyleCnt="5"/>
      <dgm:spPr/>
      <dgm:t>
        <a:bodyPr/>
        <a:lstStyle/>
        <a:p>
          <a:endParaRPr lang="en-US"/>
        </a:p>
      </dgm:t>
    </dgm:pt>
    <dgm:pt modelId="{02D622B9-361C-4E3A-B8F4-D08DF4102E0E}" type="pres">
      <dgm:prSet presAssocID="{95E6764F-44C3-40AD-916F-F38CD392BA31}" presName="Name30" presStyleCnt="0"/>
      <dgm:spPr/>
    </dgm:pt>
    <dgm:pt modelId="{041D76DE-4A55-4269-8713-5B82CA0B9602}" type="pres">
      <dgm:prSet presAssocID="{95E6764F-44C3-40AD-916F-F38CD392BA31}" presName="level2Shape" presStyleLbl="node3" presStyleIdx="4" presStyleCnt="5"/>
      <dgm:spPr/>
      <dgm:t>
        <a:bodyPr/>
        <a:lstStyle/>
        <a:p>
          <a:endParaRPr lang="en-US"/>
        </a:p>
      </dgm:t>
    </dgm:pt>
    <dgm:pt modelId="{918A5E5C-42EC-4848-9E7E-2379476E24B3}" type="pres">
      <dgm:prSet presAssocID="{95E6764F-44C3-40AD-916F-F38CD392BA31}" presName="hierChild3" presStyleCnt="0"/>
      <dgm:spPr/>
    </dgm:pt>
    <dgm:pt modelId="{8D388089-0B3E-4040-9456-5ACE29F14FBB}" type="pres">
      <dgm:prSet presAssocID="{C610674C-10AC-4924-9FBA-C914C43D7225}" presName="bgShapesFlow" presStyleCnt="0"/>
      <dgm:spPr/>
    </dgm:pt>
  </dgm:ptLst>
  <dgm:cxnLst>
    <dgm:cxn modelId="{7DEE2948-BAC6-406A-9E30-BD7CB58D6D23}" type="presOf" srcId="{F2F150BD-FDCD-4187-AEF7-51801E3C72B1}" destId="{09C58FD6-B1FD-475C-87F2-D99C3FF4D838}" srcOrd="0" destOrd="0" presId="urn:microsoft.com/office/officeart/2005/8/layout/hierarchy5"/>
    <dgm:cxn modelId="{2B42EC9B-BCBD-4C4B-9E6E-7B2ECFC152F2}" type="presOf" srcId="{F2F150BD-FDCD-4187-AEF7-51801E3C72B1}" destId="{ADB0DA15-A681-4DD8-9B31-AFBDADF81750}" srcOrd="1" destOrd="0" presId="urn:microsoft.com/office/officeart/2005/8/layout/hierarchy5"/>
    <dgm:cxn modelId="{30444290-733B-43CD-995D-675129AE3951}" srcId="{E6DCED78-1500-487E-BDED-C66E01B0C96F}" destId="{95E6764F-44C3-40AD-916F-F38CD392BA31}" srcOrd="0" destOrd="0" parTransId="{824CF61C-94E9-40BA-95F7-80C82307A31C}" sibTransId="{33BB370F-36F0-4F98-8C9D-580A90ADEC9E}"/>
    <dgm:cxn modelId="{30CD7AEC-BE5E-4D2D-8E98-3B5CD7CF411B}" srcId="{39D887CC-0F7C-4A12-A923-3A7C1D2FCF8D}" destId="{E6DCED78-1500-487E-BDED-C66E01B0C96F}" srcOrd="1" destOrd="0" parTransId="{C7735650-F48F-4313-BFC8-4D106744B90C}" sibTransId="{30388088-B419-41C6-B137-83DF14DBCB31}"/>
    <dgm:cxn modelId="{7060E422-C532-4C76-93F9-AB8F9C00BDD3}" type="presOf" srcId="{95E6764F-44C3-40AD-916F-F38CD392BA31}" destId="{041D76DE-4A55-4269-8713-5B82CA0B9602}" srcOrd="0" destOrd="0" presId="urn:microsoft.com/office/officeart/2005/8/layout/hierarchy5"/>
    <dgm:cxn modelId="{A6E3960A-9E55-47E4-B393-F1235D527D45}" type="presOf" srcId="{5A1F0EC1-F67F-4321-96CA-E773871266C9}" destId="{2B1DBC65-E7B5-44D3-BD08-12D0EE1A5408}" srcOrd="0" destOrd="0" presId="urn:microsoft.com/office/officeart/2005/8/layout/hierarchy5"/>
    <dgm:cxn modelId="{8E661437-B489-4F28-BCEA-990F25998FEC}" type="presOf" srcId="{79DD5ACC-DF24-4EAD-AE91-A5E9BDBFE90F}" destId="{13A865E2-F14C-4B35-9B0E-99571D6C02CA}" srcOrd="0" destOrd="0" presId="urn:microsoft.com/office/officeart/2005/8/layout/hierarchy5"/>
    <dgm:cxn modelId="{F9B062D5-8A10-442E-8BC8-EC5CD3A07E60}" type="presOf" srcId="{A2EA3651-91C3-4E4E-B8CD-CF69829B135A}" destId="{EBCF2168-60EE-4BB2-9684-EAE1A46ABA3A}" srcOrd="0" destOrd="0" presId="urn:microsoft.com/office/officeart/2005/8/layout/hierarchy5"/>
    <dgm:cxn modelId="{9F182D92-95DC-47C3-B662-EA0FC171D083}" type="presOf" srcId="{66B6AEF0-0A87-4AFA-A60B-7B1CF652AC1B}" destId="{165B9F88-A885-4DAA-95BD-D4CA8853124D}" srcOrd="1" destOrd="0" presId="urn:microsoft.com/office/officeart/2005/8/layout/hierarchy5"/>
    <dgm:cxn modelId="{27089F35-B81A-4297-A418-9B19F2B071F5}" type="presOf" srcId="{39D887CC-0F7C-4A12-A923-3A7C1D2FCF8D}" destId="{29C963DC-13F5-4EE0-A4C5-A09B65DADE5A}" srcOrd="0" destOrd="0" presId="urn:microsoft.com/office/officeart/2005/8/layout/hierarchy5"/>
    <dgm:cxn modelId="{9ECD9FEA-820E-4876-91D8-A1C3FA22730F}" srcId="{39D887CC-0F7C-4A12-A923-3A7C1D2FCF8D}" destId="{D40AAB47-5C78-4A57-BE11-7B5EB60E30FA}" srcOrd="0" destOrd="0" parTransId="{66B6AEF0-0A87-4AFA-A60B-7B1CF652AC1B}" sibTransId="{F6AA1D1E-98D7-4E79-87F2-C717BF0BDFD1}"/>
    <dgm:cxn modelId="{180F436C-647B-465A-A9C9-215EDCB7AA2B}" type="presOf" srcId="{824CF61C-94E9-40BA-95F7-80C82307A31C}" destId="{50DAB578-E762-445A-AF0C-D9C427F8CCAB}" srcOrd="0" destOrd="0" presId="urn:microsoft.com/office/officeart/2005/8/layout/hierarchy5"/>
    <dgm:cxn modelId="{21B26224-9187-4FF5-AC14-48FC553B387B}" srcId="{C610674C-10AC-4924-9FBA-C914C43D7225}" destId="{39D887CC-0F7C-4A12-A923-3A7C1D2FCF8D}" srcOrd="0" destOrd="0" parTransId="{FA8CDAC0-A634-41B9-971A-4DE49DC78CC4}" sibTransId="{63F9BF15-252C-4051-A9F7-A4A4F6183A71}"/>
    <dgm:cxn modelId="{047A78E7-E9DE-4325-A90C-E4CF1F96D70F}" type="presOf" srcId="{D40AAB47-5C78-4A57-BE11-7B5EB60E30FA}" destId="{52A77EAD-5D2B-4D04-BDBC-9660F969D013}" srcOrd="0" destOrd="0" presId="urn:microsoft.com/office/officeart/2005/8/layout/hierarchy5"/>
    <dgm:cxn modelId="{0E9960A6-5659-4FE8-831C-2C1042D4408A}" type="presOf" srcId="{C610674C-10AC-4924-9FBA-C914C43D7225}" destId="{512B4BAA-C034-4F2A-9DB7-AE8B2E253DFC}" srcOrd="0" destOrd="0" presId="urn:microsoft.com/office/officeart/2005/8/layout/hierarchy5"/>
    <dgm:cxn modelId="{66B30378-F870-4E99-848D-74D204F00B26}" type="presOf" srcId="{04FD8F38-42F4-4865-980C-53A2D0B6EE79}" destId="{020EAE4E-5F38-4F4A-AA9D-1395E184165E}" srcOrd="0" destOrd="0" presId="urn:microsoft.com/office/officeart/2005/8/layout/hierarchy5"/>
    <dgm:cxn modelId="{3B53A7B7-18BD-4F9E-8227-4FB2AD796B35}" type="presOf" srcId="{3FF88C3C-1CCC-4181-81A1-EE85F4079F78}" destId="{2294531A-EC9F-4926-ABC7-0227CBBDCD81}" srcOrd="0" destOrd="0" presId="urn:microsoft.com/office/officeart/2005/8/layout/hierarchy5"/>
    <dgm:cxn modelId="{048A048A-9DB0-4EE8-AEAD-BD62259D402F}" type="presOf" srcId="{824CF61C-94E9-40BA-95F7-80C82307A31C}" destId="{F7D449A8-0DD5-47E2-82F1-16A1EFD33EB2}" srcOrd="1" destOrd="0" presId="urn:microsoft.com/office/officeart/2005/8/layout/hierarchy5"/>
    <dgm:cxn modelId="{7634C1D7-C675-4717-B569-B34FDC194734}" type="presOf" srcId="{4ACCC9C6-BC9E-43B5-859C-E5A93105DAD1}" destId="{D820B945-23B1-46B7-8001-5EFB2C7F6452}" srcOrd="0" destOrd="0" presId="urn:microsoft.com/office/officeart/2005/8/layout/hierarchy5"/>
    <dgm:cxn modelId="{796F450F-B15E-40B9-8CE1-23AFD275036D}" type="presOf" srcId="{E6DCED78-1500-487E-BDED-C66E01B0C96F}" destId="{9C367E6E-5263-4068-899D-B8CE24058B56}" srcOrd="0" destOrd="0" presId="urn:microsoft.com/office/officeart/2005/8/layout/hierarchy5"/>
    <dgm:cxn modelId="{70A7FCAE-60E0-486C-8B33-0BF7C566A6B0}" type="presOf" srcId="{66B6AEF0-0A87-4AFA-A60B-7B1CF652AC1B}" destId="{C49EF746-6BB4-421F-8486-41F37182A502}" srcOrd="0" destOrd="0" presId="urn:microsoft.com/office/officeart/2005/8/layout/hierarchy5"/>
    <dgm:cxn modelId="{C9361DFE-CC94-4EDA-ABB8-8A6D4E25942B}" type="presOf" srcId="{79DD5ACC-DF24-4EAD-AE91-A5E9BDBFE90F}" destId="{1981725A-7D37-412F-8A9D-78E56C651BA6}" srcOrd="1" destOrd="0" presId="urn:microsoft.com/office/officeart/2005/8/layout/hierarchy5"/>
    <dgm:cxn modelId="{DBBFA88B-991E-467F-8969-0BBBE97D02D2}" type="presOf" srcId="{C7735650-F48F-4313-BFC8-4D106744B90C}" destId="{536E5F6E-BBD9-40D4-BFEA-D49DF8DE42A8}" srcOrd="1" destOrd="0" presId="urn:microsoft.com/office/officeart/2005/8/layout/hierarchy5"/>
    <dgm:cxn modelId="{139E0A20-DD39-4D51-AD97-98676E65CD41}" type="presOf" srcId="{D1404868-1807-4C90-9BF5-542C04CF2E6E}" destId="{15C0081E-55AE-4295-87C1-9F88DDEA1826}" srcOrd="0" destOrd="0" presId="urn:microsoft.com/office/officeart/2005/8/layout/hierarchy5"/>
    <dgm:cxn modelId="{3BB79144-48D1-4293-BF1C-EBE74C2D96C9}" srcId="{D40AAB47-5C78-4A57-BE11-7B5EB60E30FA}" destId="{4ACCC9C6-BC9E-43B5-859C-E5A93105DAD1}" srcOrd="2" destOrd="0" parTransId="{F2F150BD-FDCD-4187-AEF7-51801E3C72B1}" sibTransId="{D23F9D4A-DFCB-4EEA-AE72-68843145D664}"/>
    <dgm:cxn modelId="{55C0BE0A-F889-417C-A0F3-7660B0CE35D6}" srcId="{D40AAB47-5C78-4A57-BE11-7B5EB60E30FA}" destId="{3FF88C3C-1CCC-4181-81A1-EE85F4079F78}" srcOrd="1" destOrd="0" parTransId="{D1404868-1807-4C90-9BF5-542C04CF2E6E}" sibTransId="{D955FE20-3D5E-43B2-A5BA-D437458D5C96}"/>
    <dgm:cxn modelId="{0D93DFCC-4C2E-4F9B-B771-DCC3F84A2474}" type="presOf" srcId="{5A1F0EC1-F67F-4321-96CA-E773871266C9}" destId="{DCC9E44F-AE41-4B03-B2F1-531A225315B8}" srcOrd="1" destOrd="0" presId="urn:microsoft.com/office/officeart/2005/8/layout/hierarchy5"/>
    <dgm:cxn modelId="{3ABAA190-B37C-4312-A081-11917D849E9C}" type="presOf" srcId="{C7735650-F48F-4313-BFC8-4D106744B90C}" destId="{FDB1E0BA-887C-43A4-99C3-CA7C1735C1A8}" srcOrd="0" destOrd="0" presId="urn:microsoft.com/office/officeart/2005/8/layout/hierarchy5"/>
    <dgm:cxn modelId="{603C98CB-F7E0-4FC3-885A-BB34EC188C59}" type="presOf" srcId="{D1404868-1807-4C90-9BF5-542C04CF2E6E}" destId="{979F7643-EC51-4FB0-8D57-3B96C87384FC}" srcOrd="1" destOrd="0" presId="urn:microsoft.com/office/officeart/2005/8/layout/hierarchy5"/>
    <dgm:cxn modelId="{D598B6E6-5CEE-4137-B76B-961E01879741}" srcId="{D40AAB47-5C78-4A57-BE11-7B5EB60E30FA}" destId="{04FD8F38-42F4-4865-980C-53A2D0B6EE79}" srcOrd="3" destOrd="0" parTransId="{5A1F0EC1-F67F-4321-96CA-E773871266C9}" sibTransId="{CADB3AFA-61C7-4643-8E00-093AF89E7564}"/>
    <dgm:cxn modelId="{0A8F4616-38A8-4A8B-9AE7-156B2A2DCE3C}" srcId="{D40AAB47-5C78-4A57-BE11-7B5EB60E30FA}" destId="{A2EA3651-91C3-4E4E-B8CD-CF69829B135A}" srcOrd="0" destOrd="0" parTransId="{79DD5ACC-DF24-4EAD-AE91-A5E9BDBFE90F}" sibTransId="{447DD330-791F-4845-982B-9E39E1EBBDAC}"/>
    <dgm:cxn modelId="{1441B4FE-367A-4CF6-B2DE-571AB435C0A8}" type="presParOf" srcId="{512B4BAA-C034-4F2A-9DB7-AE8B2E253DFC}" destId="{201FA105-89AF-42FE-9A9A-DB1F48E1CEF9}" srcOrd="0" destOrd="0" presId="urn:microsoft.com/office/officeart/2005/8/layout/hierarchy5"/>
    <dgm:cxn modelId="{08097941-E752-49AE-950C-FE05D1F0C7B5}" type="presParOf" srcId="{201FA105-89AF-42FE-9A9A-DB1F48E1CEF9}" destId="{A84DF855-1305-48D7-B7F1-C70277FBFB20}" srcOrd="0" destOrd="0" presId="urn:microsoft.com/office/officeart/2005/8/layout/hierarchy5"/>
    <dgm:cxn modelId="{6AC4D809-896C-42DB-A9F1-1B1BB882D7CD}" type="presParOf" srcId="{A84DF855-1305-48D7-B7F1-C70277FBFB20}" destId="{65542703-E06A-4887-9E9C-BC82BB03A179}" srcOrd="0" destOrd="0" presId="urn:microsoft.com/office/officeart/2005/8/layout/hierarchy5"/>
    <dgm:cxn modelId="{E056B3F1-9954-45C9-8AEA-27F69244F104}" type="presParOf" srcId="{65542703-E06A-4887-9E9C-BC82BB03A179}" destId="{29C963DC-13F5-4EE0-A4C5-A09B65DADE5A}" srcOrd="0" destOrd="0" presId="urn:microsoft.com/office/officeart/2005/8/layout/hierarchy5"/>
    <dgm:cxn modelId="{7F1BE576-AFD1-40A4-A7EC-7B8F9AA03A3E}" type="presParOf" srcId="{65542703-E06A-4887-9E9C-BC82BB03A179}" destId="{091CDDEB-E949-41D2-8FAA-4B9E81FB9570}" srcOrd="1" destOrd="0" presId="urn:microsoft.com/office/officeart/2005/8/layout/hierarchy5"/>
    <dgm:cxn modelId="{9479AEA5-8F49-486B-B42F-2D2B980B1616}" type="presParOf" srcId="{091CDDEB-E949-41D2-8FAA-4B9E81FB9570}" destId="{C49EF746-6BB4-421F-8486-41F37182A502}" srcOrd="0" destOrd="0" presId="urn:microsoft.com/office/officeart/2005/8/layout/hierarchy5"/>
    <dgm:cxn modelId="{2FC0C7BC-25AB-4361-AD7D-E66B7C0B14DB}" type="presParOf" srcId="{C49EF746-6BB4-421F-8486-41F37182A502}" destId="{165B9F88-A885-4DAA-95BD-D4CA8853124D}" srcOrd="0" destOrd="0" presId="urn:microsoft.com/office/officeart/2005/8/layout/hierarchy5"/>
    <dgm:cxn modelId="{C59E2C07-8EC1-463F-96F6-E0832D3D3534}" type="presParOf" srcId="{091CDDEB-E949-41D2-8FAA-4B9E81FB9570}" destId="{0E8AEA85-A15F-4073-A5A7-DF122496B93F}" srcOrd="1" destOrd="0" presId="urn:microsoft.com/office/officeart/2005/8/layout/hierarchy5"/>
    <dgm:cxn modelId="{09098E23-4B36-4816-B0DC-B2876D73B6FD}" type="presParOf" srcId="{0E8AEA85-A15F-4073-A5A7-DF122496B93F}" destId="{52A77EAD-5D2B-4D04-BDBC-9660F969D013}" srcOrd="0" destOrd="0" presId="urn:microsoft.com/office/officeart/2005/8/layout/hierarchy5"/>
    <dgm:cxn modelId="{0D5036EF-9F6F-4843-8884-C632F7A1CF72}" type="presParOf" srcId="{0E8AEA85-A15F-4073-A5A7-DF122496B93F}" destId="{8B68D390-B018-423F-8B53-ECCCC0AB7654}" srcOrd="1" destOrd="0" presId="urn:microsoft.com/office/officeart/2005/8/layout/hierarchy5"/>
    <dgm:cxn modelId="{E013F724-30F6-48EC-B317-EA3975F20AF2}" type="presParOf" srcId="{8B68D390-B018-423F-8B53-ECCCC0AB7654}" destId="{13A865E2-F14C-4B35-9B0E-99571D6C02CA}" srcOrd="0" destOrd="0" presId="urn:microsoft.com/office/officeart/2005/8/layout/hierarchy5"/>
    <dgm:cxn modelId="{C66BB9D9-D92B-46DB-8FDC-5BC468505E39}" type="presParOf" srcId="{13A865E2-F14C-4B35-9B0E-99571D6C02CA}" destId="{1981725A-7D37-412F-8A9D-78E56C651BA6}" srcOrd="0" destOrd="0" presId="urn:microsoft.com/office/officeart/2005/8/layout/hierarchy5"/>
    <dgm:cxn modelId="{DF3ED63D-7FD1-4C2F-A030-0653FF394DEA}" type="presParOf" srcId="{8B68D390-B018-423F-8B53-ECCCC0AB7654}" destId="{F93CC0E4-9D43-4AE9-99B8-82C4829B00EF}" srcOrd="1" destOrd="0" presId="urn:microsoft.com/office/officeart/2005/8/layout/hierarchy5"/>
    <dgm:cxn modelId="{29C76920-C94B-4246-947E-CD26F808C0DC}" type="presParOf" srcId="{F93CC0E4-9D43-4AE9-99B8-82C4829B00EF}" destId="{EBCF2168-60EE-4BB2-9684-EAE1A46ABA3A}" srcOrd="0" destOrd="0" presId="urn:microsoft.com/office/officeart/2005/8/layout/hierarchy5"/>
    <dgm:cxn modelId="{A6EDFA39-76E8-47B9-AAAD-02E5D60985F4}" type="presParOf" srcId="{F93CC0E4-9D43-4AE9-99B8-82C4829B00EF}" destId="{FB53A83D-BDD6-43B8-A7AB-E6E720F69A67}" srcOrd="1" destOrd="0" presId="urn:microsoft.com/office/officeart/2005/8/layout/hierarchy5"/>
    <dgm:cxn modelId="{F44BD988-4B3D-44E5-91D8-61B98A165DFE}" type="presParOf" srcId="{8B68D390-B018-423F-8B53-ECCCC0AB7654}" destId="{15C0081E-55AE-4295-87C1-9F88DDEA1826}" srcOrd="2" destOrd="0" presId="urn:microsoft.com/office/officeart/2005/8/layout/hierarchy5"/>
    <dgm:cxn modelId="{6007FCC7-549B-4A0D-A7B8-D4FDF8195534}" type="presParOf" srcId="{15C0081E-55AE-4295-87C1-9F88DDEA1826}" destId="{979F7643-EC51-4FB0-8D57-3B96C87384FC}" srcOrd="0" destOrd="0" presId="urn:microsoft.com/office/officeart/2005/8/layout/hierarchy5"/>
    <dgm:cxn modelId="{2EDF2F01-4344-4BFF-A5F7-5B0F6D0E09CC}" type="presParOf" srcId="{8B68D390-B018-423F-8B53-ECCCC0AB7654}" destId="{351F8E8F-2730-465C-895C-406A823E7DDD}" srcOrd="3" destOrd="0" presId="urn:microsoft.com/office/officeart/2005/8/layout/hierarchy5"/>
    <dgm:cxn modelId="{73C29293-432C-474D-895A-C5375E37F383}" type="presParOf" srcId="{351F8E8F-2730-465C-895C-406A823E7DDD}" destId="{2294531A-EC9F-4926-ABC7-0227CBBDCD81}" srcOrd="0" destOrd="0" presId="urn:microsoft.com/office/officeart/2005/8/layout/hierarchy5"/>
    <dgm:cxn modelId="{DDACBF1A-AD22-44A9-B197-1EDAA756D666}" type="presParOf" srcId="{351F8E8F-2730-465C-895C-406A823E7DDD}" destId="{03042D62-867E-45C7-9C59-E16DC23E5BC9}" srcOrd="1" destOrd="0" presId="urn:microsoft.com/office/officeart/2005/8/layout/hierarchy5"/>
    <dgm:cxn modelId="{DB380A5E-E314-431D-9EC8-8423932408B6}" type="presParOf" srcId="{8B68D390-B018-423F-8B53-ECCCC0AB7654}" destId="{09C58FD6-B1FD-475C-87F2-D99C3FF4D838}" srcOrd="4" destOrd="0" presId="urn:microsoft.com/office/officeart/2005/8/layout/hierarchy5"/>
    <dgm:cxn modelId="{0EC62DF9-0A67-4D46-9CEA-ADAD163C4BFB}" type="presParOf" srcId="{09C58FD6-B1FD-475C-87F2-D99C3FF4D838}" destId="{ADB0DA15-A681-4DD8-9B31-AFBDADF81750}" srcOrd="0" destOrd="0" presId="urn:microsoft.com/office/officeart/2005/8/layout/hierarchy5"/>
    <dgm:cxn modelId="{1DAF811B-9E2F-4F46-B694-F6A667878762}" type="presParOf" srcId="{8B68D390-B018-423F-8B53-ECCCC0AB7654}" destId="{E5F62B28-3F27-47B6-A29E-F8915AE3AC09}" srcOrd="5" destOrd="0" presId="urn:microsoft.com/office/officeart/2005/8/layout/hierarchy5"/>
    <dgm:cxn modelId="{FF9485D9-8790-4CEC-AB64-321C6D48AA9F}" type="presParOf" srcId="{E5F62B28-3F27-47B6-A29E-F8915AE3AC09}" destId="{D820B945-23B1-46B7-8001-5EFB2C7F6452}" srcOrd="0" destOrd="0" presId="urn:microsoft.com/office/officeart/2005/8/layout/hierarchy5"/>
    <dgm:cxn modelId="{2C47D582-D417-48E2-9ED0-BF2A15B2B7AB}" type="presParOf" srcId="{E5F62B28-3F27-47B6-A29E-F8915AE3AC09}" destId="{12BFF811-419A-4649-9F1C-4E4E034798B2}" srcOrd="1" destOrd="0" presId="urn:microsoft.com/office/officeart/2005/8/layout/hierarchy5"/>
    <dgm:cxn modelId="{6ED5AF97-A604-46C6-9DF7-CAA006D1BF62}" type="presParOf" srcId="{8B68D390-B018-423F-8B53-ECCCC0AB7654}" destId="{2B1DBC65-E7B5-44D3-BD08-12D0EE1A5408}" srcOrd="6" destOrd="0" presId="urn:microsoft.com/office/officeart/2005/8/layout/hierarchy5"/>
    <dgm:cxn modelId="{337B489D-7614-4BF6-922D-596A2C62A440}" type="presParOf" srcId="{2B1DBC65-E7B5-44D3-BD08-12D0EE1A5408}" destId="{DCC9E44F-AE41-4B03-B2F1-531A225315B8}" srcOrd="0" destOrd="0" presId="urn:microsoft.com/office/officeart/2005/8/layout/hierarchy5"/>
    <dgm:cxn modelId="{9279907B-A1F6-49EC-942D-65E7143C3A1A}" type="presParOf" srcId="{8B68D390-B018-423F-8B53-ECCCC0AB7654}" destId="{6DBCFD17-A7C4-471A-B5ED-C77049FF3DBD}" srcOrd="7" destOrd="0" presId="urn:microsoft.com/office/officeart/2005/8/layout/hierarchy5"/>
    <dgm:cxn modelId="{4359CB06-EC2A-4D69-A13D-3F5CFBC88748}" type="presParOf" srcId="{6DBCFD17-A7C4-471A-B5ED-C77049FF3DBD}" destId="{020EAE4E-5F38-4F4A-AA9D-1395E184165E}" srcOrd="0" destOrd="0" presId="urn:microsoft.com/office/officeart/2005/8/layout/hierarchy5"/>
    <dgm:cxn modelId="{135A29DF-7816-4F76-BC12-A7B6A0EF7211}" type="presParOf" srcId="{6DBCFD17-A7C4-471A-B5ED-C77049FF3DBD}" destId="{5B8172FC-1183-495E-8CFA-078FEB3FEA57}" srcOrd="1" destOrd="0" presId="urn:microsoft.com/office/officeart/2005/8/layout/hierarchy5"/>
    <dgm:cxn modelId="{5021F403-888A-4CC6-BB23-7D90CA21BDF9}" type="presParOf" srcId="{091CDDEB-E949-41D2-8FAA-4B9E81FB9570}" destId="{FDB1E0BA-887C-43A4-99C3-CA7C1735C1A8}" srcOrd="2" destOrd="0" presId="urn:microsoft.com/office/officeart/2005/8/layout/hierarchy5"/>
    <dgm:cxn modelId="{E9E17727-0CE5-45D8-BDDF-ECF8B89819A6}" type="presParOf" srcId="{FDB1E0BA-887C-43A4-99C3-CA7C1735C1A8}" destId="{536E5F6E-BBD9-40D4-BFEA-D49DF8DE42A8}" srcOrd="0" destOrd="0" presId="urn:microsoft.com/office/officeart/2005/8/layout/hierarchy5"/>
    <dgm:cxn modelId="{71D0EDA8-BAA3-49C7-8F59-92814A086127}" type="presParOf" srcId="{091CDDEB-E949-41D2-8FAA-4B9E81FB9570}" destId="{229D543F-2DD8-4E8C-A9CB-33FFB0037E01}" srcOrd="3" destOrd="0" presId="urn:microsoft.com/office/officeart/2005/8/layout/hierarchy5"/>
    <dgm:cxn modelId="{3BEDBDE1-DC47-4BB0-96C3-8FF725AA7BA8}" type="presParOf" srcId="{229D543F-2DD8-4E8C-A9CB-33FFB0037E01}" destId="{9C367E6E-5263-4068-899D-B8CE24058B56}" srcOrd="0" destOrd="0" presId="urn:microsoft.com/office/officeart/2005/8/layout/hierarchy5"/>
    <dgm:cxn modelId="{1273F222-BF02-488C-90A7-F79EBA2005F9}" type="presParOf" srcId="{229D543F-2DD8-4E8C-A9CB-33FFB0037E01}" destId="{80666C2A-B87E-4178-935B-6C948B54B9C4}" srcOrd="1" destOrd="0" presId="urn:microsoft.com/office/officeart/2005/8/layout/hierarchy5"/>
    <dgm:cxn modelId="{53EF73D5-FA0B-4287-B032-41CD602D715E}" type="presParOf" srcId="{80666C2A-B87E-4178-935B-6C948B54B9C4}" destId="{50DAB578-E762-445A-AF0C-D9C427F8CCAB}" srcOrd="0" destOrd="0" presId="urn:microsoft.com/office/officeart/2005/8/layout/hierarchy5"/>
    <dgm:cxn modelId="{D1D1678C-9DF9-4E47-B24A-95630D2CCC49}" type="presParOf" srcId="{50DAB578-E762-445A-AF0C-D9C427F8CCAB}" destId="{F7D449A8-0DD5-47E2-82F1-16A1EFD33EB2}" srcOrd="0" destOrd="0" presId="urn:microsoft.com/office/officeart/2005/8/layout/hierarchy5"/>
    <dgm:cxn modelId="{C210AD53-BC44-4D5B-9A9A-DBD9BF22B3B8}" type="presParOf" srcId="{80666C2A-B87E-4178-935B-6C948B54B9C4}" destId="{02D622B9-361C-4E3A-B8F4-D08DF4102E0E}" srcOrd="1" destOrd="0" presId="urn:microsoft.com/office/officeart/2005/8/layout/hierarchy5"/>
    <dgm:cxn modelId="{E58D4C78-B3B8-4482-95F9-2ADA73F45F69}" type="presParOf" srcId="{02D622B9-361C-4E3A-B8F4-D08DF4102E0E}" destId="{041D76DE-4A55-4269-8713-5B82CA0B9602}" srcOrd="0" destOrd="0" presId="urn:microsoft.com/office/officeart/2005/8/layout/hierarchy5"/>
    <dgm:cxn modelId="{172193D9-3F14-4A2F-855A-BFA991B7A51A}" type="presParOf" srcId="{02D622B9-361C-4E3A-B8F4-D08DF4102E0E}" destId="{918A5E5C-42EC-4848-9E7E-2379476E24B3}" srcOrd="1" destOrd="0" presId="urn:microsoft.com/office/officeart/2005/8/layout/hierarchy5"/>
    <dgm:cxn modelId="{14D37FA8-FC38-43FF-8CA0-6061A8490982}" type="presParOf" srcId="{512B4BAA-C034-4F2A-9DB7-AE8B2E253DFC}" destId="{8D388089-0B3E-4040-9456-5ACE29F14FB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963DC-13F5-4EE0-A4C5-A09B65DADE5A}">
      <dsp:nvSpPr>
        <dsp:cNvPr id="0" name=""/>
        <dsp:cNvSpPr/>
      </dsp:nvSpPr>
      <dsp:spPr>
        <a:xfrm>
          <a:off x="1688867" y="2971738"/>
          <a:ext cx="1878385" cy="9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Franklin Gothic Medium Cond" panose="020B0606030402020204" pitchFamily="34" charset="0"/>
            </a:rPr>
            <a:t>Components</a:t>
          </a:r>
          <a:endParaRPr lang="en-US" sz="2900" kern="1200" dirty="0">
            <a:latin typeface="Franklin Gothic Medium Cond" panose="020B0606030402020204" pitchFamily="34" charset="0"/>
          </a:endParaRPr>
        </a:p>
      </dsp:txBody>
      <dsp:txXfrm>
        <a:off x="1716375" y="2999246"/>
        <a:ext cx="1823369" cy="884176"/>
      </dsp:txXfrm>
    </dsp:sp>
    <dsp:sp modelId="{C49EF746-6BB4-421F-8486-41F37182A502}">
      <dsp:nvSpPr>
        <dsp:cNvPr id="0" name=""/>
        <dsp:cNvSpPr/>
      </dsp:nvSpPr>
      <dsp:spPr>
        <a:xfrm rot="17945813">
          <a:off x="3170389" y="2750228"/>
          <a:ext cx="15450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5080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4303" y="2727663"/>
        <a:ext cx="77254" cy="77254"/>
      </dsp:txXfrm>
    </dsp:sp>
    <dsp:sp modelId="{52A77EAD-5D2B-4D04-BDBC-9660F969D013}">
      <dsp:nvSpPr>
        <dsp:cNvPr id="0" name=""/>
        <dsp:cNvSpPr/>
      </dsp:nvSpPr>
      <dsp:spPr>
        <a:xfrm>
          <a:off x="4318607" y="1621649"/>
          <a:ext cx="1878385" cy="939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Franklin Gothic Medium Cond" panose="020B0606030402020204" pitchFamily="34" charset="0"/>
            </a:rPr>
            <a:t>Model 1</a:t>
          </a:r>
          <a:endParaRPr lang="en-US" sz="2900" kern="1200" dirty="0" smtClean="0">
            <a:latin typeface="Franklin Gothic Medium Cond" panose="020B0606030402020204" pitchFamily="34" charset="0"/>
          </a:endParaRPr>
        </a:p>
      </dsp:txBody>
      <dsp:txXfrm>
        <a:off x="4346115" y="1649157"/>
        <a:ext cx="1823369" cy="884176"/>
      </dsp:txXfrm>
    </dsp:sp>
    <dsp:sp modelId="{13A865E2-F14C-4B35-9B0E-99571D6C02CA}">
      <dsp:nvSpPr>
        <dsp:cNvPr id="0" name=""/>
        <dsp:cNvSpPr/>
      </dsp:nvSpPr>
      <dsp:spPr>
        <a:xfrm rot="17692822">
          <a:off x="5679741" y="1265129"/>
          <a:ext cx="17858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85855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528023" y="1236545"/>
        <a:ext cx="89292" cy="89292"/>
      </dsp:txXfrm>
    </dsp:sp>
    <dsp:sp modelId="{EBCF2168-60EE-4BB2-9684-EAE1A46ABA3A}">
      <dsp:nvSpPr>
        <dsp:cNvPr id="0" name=""/>
        <dsp:cNvSpPr/>
      </dsp:nvSpPr>
      <dsp:spPr>
        <a:xfrm>
          <a:off x="6948346" y="1541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Franklin Gothic Medium Cond" panose="020B0606030402020204" pitchFamily="34" charset="0"/>
            </a:rPr>
            <a:t>Self-awareness</a:t>
          </a:r>
          <a:endParaRPr lang="en-US" sz="2900" kern="1200" dirty="0" smtClean="0">
            <a:latin typeface="Franklin Gothic Medium Cond" panose="020B0606030402020204" pitchFamily="34" charset="0"/>
          </a:endParaRPr>
        </a:p>
      </dsp:txBody>
      <dsp:txXfrm>
        <a:off x="6975854" y="29049"/>
        <a:ext cx="1823369" cy="884176"/>
      </dsp:txXfrm>
    </dsp:sp>
    <dsp:sp modelId="{15C0081E-55AE-4295-87C1-9F88DDEA1826}">
      <dsp:nvSpPr>
        <dsp:cNvPr id="0" name=""/>
        <dsp:cNvSpPr/>
      </dsp:nvSpPr>
      <dsp:spPr>
        <a:xfrm rot="19457599">
          <a:off x="6110022" y="1805165"/>
          <a:ext cx="9252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25295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49537" y="1798095"/>
        <a:ext cx="46264" cy="46264"/>
      </dsp:txXfrm>
    </dsp:sp>
    <dsp:sp modelId="{2294531A-EC9F-4926-ABC7-0227CBBDCD81}">
      <dsp:nvSpPr>
        <dsp:cNvPr id="0" name=""/>
        <dsp:cNvSpPr/>
      </dsp:nvSpPr>
      <dsp:spPr>
        <a:xfrm>
          <a:off x="6948346" y="1081613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Franklin Gothic Medium Cond" panose="020B0606030402020204" pitchFamily="34" charset="0"/>
            </a:rPr>
            <a:t>Self-management</a:t>
          </a:r>
          <a:endParaRPr lang="en-US" sz="2900" kern="1200" dirty="0" smtClean="0">
            <a:latin typeface="Franklin Gothic Medium Cond" panose="020B0606030402020204" pitchFamily="34" charset="0"/>
          </a:endParaRPr>
        </a:p>
      </dsp:txBody>
      <dsp:txXfrm>
        <a:off x="6975854" y="1109121"/>
        <a:ext cx="1823369" cy="884176"/>
      </dsp:txXfrm>
    </dsp:sp>
    <dsp:sp modelId="{09C58FD6-B1FD-475C-87F2-D99C3FF4D838}">
      <dsp:nvSpPr>
        <dsp:cNvPr id="0" name=""/>
        <dsp:cNvSpPr/>
      </dsp:nvSpPr>
      <dsp:spPr>
        <a:xfrm rot="2142401">
          <a:off x="6110022" y="2345201"/>
          <a:ext cx="9252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25295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49537" y="2338131"/>
        <a:ext cx="46264" cy="46264"/>
      </dsp:txXfrm>
    </dsp:sp>
    <dsp:sp modelId="{D820B945-23B1-46B7-8001-5EFB2C7F6452}">
      <dsp:nvSpPr>
        <dsp:cNvPr id="0" name=""/>
        <dsp:cNvSpPr/>
      </dsp:nvSpPr>
      <dsp:spPr>
        <a:xfrm>
          <a:off x="6948346" y="2161685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Franklin Gothic Medium Cond" panose="020B0606030402020204" pitchFamily="34" charset="0"/>
            </a:rPr>
            <a:t>Social awareness</a:t>
          </a:r>
          <a:endParaRPr lang="en-US" sz="2900" kern="1200" dirty="0" smtClean="0">
            <a:latin typeface="Franklin Gothic Medium Cond" panose="020B0606030402020204" pitchFamily="34" charset="0"/>
          </a:endParaRPr>
        </a:p>
      </dsp:txBody>
      <dsp:txXfrm>
        <a:off x="6975854" y="2189193"/>
        <a:ext cx="1823369" cy="884176"/>
      </dsp:txXfrm>
    </dsp:sp>
    <dsp:sp modelId="{2B1DBC65-E7B5-44D3-BD08-12D0EE1A5408}">
      <dsp:nvSpPr>
        <dsp:cNvPr id="0" name=""/>
        <dsp:cNvSpPr/>
      </dsp:nvSpPr>
      <dsp:spPr>
        <a:xfrm rot="3907178">
          <a:off x="5679741" y="2885237"/>
          <a:ext cx="17858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85855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528023" y="2856653"/>
        <a:ext cx="89292" cy="89292"/>
      </dsp:txXfrm>
    </dsp:sp>
    <dsp:sp modelId="{020EAE4E-5F38-4F4A-AA9D-1395E184165E}">
      <dsp:nvSpPr>
        <dsp:cNvPr id="0" name=""/>
        <dsp:cNvSpPr/>
      </dsp:nvSpPr>
      <dsp:spPr>
        <a:xfrm>
          <a:off x="6948346" y="3241756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Franklin Gothic Medium Cond" panose="020B0606030402020204" pitchFamily="34" charset="0"/>
            </a:rPr>
            <a:t>Relationship management</a:t>
          </a:r>
        </a:p>
      </dsp:txBody>
      <dsp:txXfrm>
        <a:off x="6975854" y="3269264"/>
        <a:ext cx="1823369" cy="884176"/>
      </dsp:txXfrm>
    </dsp:sp>
    <dsp:sp modelId="{FDB1E0BA-887C-43A4-99C3-CA7C1735C1A8}">
      <dsp:nvSpPr>
        <dsp:cNvPr id="0" name=""/>
        <dsp:cNvSpPr/>
      </dsp:nvSpPr>
      <dsp:spPr>
        <a:xfrm rot="3654187">
          <a:off x="3170389" y="4100318"/>
          <a:ext cx="15450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5080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4303" y="4077753"/>
        <a:ext cx="77254" cy="77254"/>
      </dsp:txXfrm>
    </dsp:sp>
    <dsp:sp modelId="{9C367E6E-5263-4068-899D-B8CE24058B56}">
      <dsp:nvSpPr>
        <dsp:cNvPr id="0" name=""/>
        <dsp:cNvSpPr/>
      </dsp:nvSpPr>
      <dsp:spPr>
        <a:xfrm>
          <a:off x="4318607" y="4321828"/>
          <a:ext cx="1878385" cy="939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Franklin Gothic Medium Cond" panose="020B0606030402020204" pitchFamily="34" charset="0"/>
            </a:rPr>
            <a:t>Model 2</a:t>
          </a:r>
          <a:endParaRPr lang="en-US" sz="2900" kern="1200" dirty="0" smtClean="0">
            <a:latin typeface="Franklin Gothic Medium Cond" panose="020B0606030402020204" pitchFamily="34" charset="0"/>
          </a:endParaRPr>
        </a:p>
      </dsp:txBody>
      <dsp:txXfrm>
        <a:off x="4346115" y="4349336"/>
        <a:ext cx="1823369" cy="884176"/>
      </dsp:txXfrm>
    </dsp:sp>
    <dsp:sp modelId="{50DAB578-E762-445A-AF0C-D9C427F8CCAB}">
      <dsp:nvSpPr>
        <dsp:cNvPr id="0" name=""/>
        <dsp:cNvSpPr/>
      </dsp:nvSpPr>
      <dsp:spPr>
        <a:xfrm>
          <a:off x="6196992" y="4775362"/>
          <a:ext cx="7513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1354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3886" y="4772640"/>
        <a:ext cx="37567" cy="37567"/>
      </dsp:txXfrm>
    </dsp:sp>
    <dsp:sp modelId="{041D76DE-4A55-4269-8713-5B82CA0B9602}">
      <dsp:nvSpPr>
        <dsp:cNvPr id="0" name=""/>
        <dsp:cNvSpPr/>
      </dsp:nvSpPr>
      <dsp:spPr>
        <a:xfrm>
          <a:off x="6948346" y="4321828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Franklin Gothic Medium Cond" panose="020B0606030402020204" pitchFamily="34" charset="0"/>
            </a:rPr>
            <a:t>RULER Acronym</a:t>
          </a:r>
          <a:endParaRPr lang="en-IN" sz="2900" kern="1200" dirty="0">
            <a:latin typeface="Franklin Gothic Medium Cond" panose="020B0606030402020204" pitchFamily="34" charset="0"/>
          </a:endParaRPr>
        </a:p>
      </dsp:txBody>
      <dsp:txXfrm>
        <a:off x="6975854" y="4349336"/>
        <a:ext cx="1823369" cy="884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963DC-13F5-4EE0-A4C5-A09B65DADE5A}">
      <dsp:nvSpPr>
        <dsp:cNvPr id="0" name=""/>
        <dsp:cNvSpPr/>
      </dsp:nvSpPr>
      <dsp:spPr>
        <a:xfrm>
          <a:off x="1688867" y="2971738"/>
          <a:ext cx="1878385" cy="9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Franklin Gothic Medium Cond" panose="020B0606030402020204" pitchFamily="34" charset="0"/>
            </a:rPr>
            <a:t>Components</a:t>
          </a:r>
          <a:endParaRPr lang="en-US" sz="2900" kern="1200" dirty="0">
            <a:latin typeface="Franklin Gothic Medium Cond" panose="020B0606030402020204" pitchFamily="34" charset="0"/>
          </a:endParaRPr>
        </a:p>
      </dsp:txBody>
      <dsp:txXfrm>
        <a:off x="1716375" y="2999246"/>
        <a:ext cx="1823369" cy="884176"/>
      </dsp:txXfrm>
    </dsp:sp>
    <dsp:sp modelId="{C49EF746-6BB4-421F-8486-41F37182A502}">
      <dsp:nvSpPr>
        <dsp:cNvPr id="0" name=""/>
        <dsp:cNvSpPr/>
      </dsp:nvSpPr>
      <dsp:spPr>
        <a:xfrm rot="17883956">
          <a:off x="3158017" y="2743301"/>
          <a:ext cx="15457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5707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2228" y="2720721"/>
        <a:ext cx="77285" cy="77285"/>
      </dsp:txXfrm>
    </dsp:sp>
    <dsp:sp modelId="{52A77EAD-5D2B-4D04-BDBC-9660F969D013}">
      <dsp:nvSpPr>
        <dsp:cNvPr id="0" name=""/>
        <dsp:cNvSpPr/>
      </dsp:nvSpPr>
      <dsp:spPr>
        <a:xfrm>
          <a:off x="4294488" y="1607796"/>
          <a:ext cx="1878385" cy="939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strike="sngStrike" kern="1200" dirty="0" smtClean="0">
              <a:latin typeface="Franklin Gothic Medium Cond" panose="020B0606030402020204" pitchFamily="34" charset="0"/>
            </a:rPr>
            <a:t>Model 1</a:t>
          </a:r>
        </a:p>
      </dsp:txBody>
      <dsp:txXfrm>
        <a:off x="4321996" y="1635304"/>
        <a:ext cx="1823369" cy="884176"/>
      </dsp:txXfrm>
    </dsp:sp>
    <dsp:sp modelId="{13A865E2-F14C-4B35-9B0E-99571D6C02CA}">
      <dsp:nvSpPr>
        <dsp:cNvPr id="0" name=""/>
        <dsp:cNvSpPr/>
      </dsp:nvSpPr>
      <dsp:spPr>
        <a:xfrm rot="17746228">
          <a:off x="5668785" y="1258203"/>
          <a:ext cx="17836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83651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516019" y="1229674"/>
        <a:ext cx="89182" cy="89182"/>
      </dsp:txXfrm>
    </dsp:sp>
    <dsp:sp modelId="{EBCF2168-60EE-4BB2-9684-EAE1A46ABA3A}">
      <dsp:nvSpPr>
        <dsp:cNvPr id="0" name=""/>
        <dsp:cNvSpPr/>
      </dsp:nvSpPr>
      <dsp:spPr>
        <a:xfrm>
          <a:off x="6948346" y="1541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strike="sngStrike" kern="1200" dirty="0" smtClean="0">
              <a:latin typeface="Franklin Gothic Medium Cond" panose="020B0606030402020204" pitchFamily="34" charset="0"/>
            </a:rPr>
            <a:t>Self-awareness</a:t>
          </a:r>
        </a:p>
      </dsp:txBody>
      <dsp:txXfrm>
        <a:off x="6975854" y="29049"/>
        <a:ext cx="1823369" cy="884176"/>
      </dsp:txXfrm>
    </dsp:sp>
    <dsp:sp modelId="{15C0081E-55AE-4295-87C1-9F88DDEA1826}">
      <dsp:nvSpPr>
        <dsp:cNvPr id="0" name=""/>
        <dsp:cNvSpPr/>
      </dsp:nvSpPr>
      <dsp:spPr>
        <a:xfrm rot="19550512">
          <a:off x="6092042" y="1798239"/>
          <a:ext cx="937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7137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37182" y="1790872"/>
        <a:ext cx="46856" cy="46856"/>
      </dsp:txXfrm>
    </dsp:sp>
    <dsp:sp modelId="{2294531A-EC9F-4926-ABC7-0227CBBDCD81}">
      <dsp:nvSpPr>
        <dsp:cNvPr id="0" name=""/>
        <dsp:cNvSpPr/>
      </dsp:nvSpPr>
      <dsp:spPr>
        <a:xfrm>
          <a:off x="6948346" y="1081613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strike="sngStrike" kern="1200" dirty="0" smtClean="0">
              <a:latin typeface="Franklin Gothic Medium Cond" panose="020B0606030402020204" pitchFamily="34" charset="0"/>
            </a:rPr>
            <a:t>Self-management</a:t>
          </a:r>
        </a:p>
      </dsp:txBody>
      <dsp:txXfrm>
        <a:off x="6975854" y="1109121"/>
        <a:ext cx="1823369" cy="884176"/>
      </dsp:txXfrm>
    </dsp:sp>
    <dsp:sp modelId="{09C58FD6-B1FD-475C-87F2-D99C3FF4D838}">
      <dsp:nvSpPr>
        <dsp:cNvPr id="0" name=""/>
        <dsp:cNvSpPr/>
      </dsp:nvSpPr>
      <dsp:spPr>
        <a:xfrm rot="2132202">
          <a:off x="6084125" y="2338275"/>
          <a:ext cx="9529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969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36786" y="2330512"/>
        <a:ext cx="47648" cy="47648"/>
      </dsp:txXfrm>
    </dsp:sp>
    <dsp:sp modelId="{D820B945-23B1-46B7-8001-5EFB2C7F6452}">
      <dsp:nvSpPr>
        <dsp:cNvPr id="0" name=""/>
        <dsp:cNvSpPr/>
      </dsp:nvSpPr>
      <dsp:spPr>
        <a:xfrm>
          <a:off x="6948346" y="2161685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strike="sngStrike" kern="1200" dirty="0" smtClean="0">
              <a:latin typeface="Franklin Gothic Medium Cond" panose="020B0606030402020204" pitchFamily="34" charset="0"/>
            </a:rPr>
            <a:t>Social awareness</a:t>
          </a:r>
        </a:p>
      </dsp:txBody>
      <dsp:txXfrm>
        <a:off x="6975854" y="2189193"/>
        <a:ext cx="1823369" cy="884176"/>
      </dsp:txXfrm>
    </dsp:sp>
    <dsp:sp modelId="{2B1DBC65-E7B5-44D3-BD08-12D0EE1A5408}">
      <dsp:nvSpPr>
        <dsp:cNvPr id="0" name=""/>
        <dsp:cNvSpPr/>
      </dsp:nvSpPr>
      <dsp:spPr>
        <a:xfrm rot="3876668">
          <a:off x="5656289" y="2878310"/>
          <a:ext cx="1808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08641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515394" y="2849156"/>
        <a:ext cx="90432" cy="90432"/>
      </dsp:txXfrm>
    </dsp:sp>
    <dsp:sp modelId="{020EAE4E-5F38-4F4A-AA9D-1395E184165E}">
      <dsp:nvSpPr>
        <dsp:cNvPr id="0" name=""/>
        <dsp:cNvSpPr/>
      </dsp:nvSpPr>
      <dsp:spPr>
        <a:xfrm>
          <a:off x="6948346" y="3241756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strike="sngStrike" kern="1200" dirty="0" smtClean="0">
              <a:latin typeface="Franklin Gothic Medium Cond" panose="020B0606030402020204" pitchFamily="34" charset="0"/>
            </a:rPr>
            <a:t>Relationship management</a:t>
          </a:r>
        </a:p>
      </dsp:txBody>
      <dsp:txXfrm>
        <a:off x="6975854" y="3269264"/>
        <a:ext cx="1823369" cy="884176"/>
      </dsp:txXfrm>
    </dsp:sp>
    <dsp:sp modelId="{FDB1E0BA-887C-43A4-99C3-CA7C1735C1A8}">
      <dsp:nvSpPr>
        <dsp:cNvPr id="0" name=""/>
        <dsp:cNvSpPr/>
      </dsp:nvSpPr>
      <dsp:spPr>
        <a:xfrm rot="3654187">
          <a:off x="3170389" y="4100318"/>
          <a:ext cx="15450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5080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4303" y="4077753"/>
        <a:ext cx="77254" cy="77254"/>
      </dsp:txXfrm>
    </dsp:sp>
    <dsp:sp modelId="{9C367E6E-5263-4068-899D-B8CE24058B56}">
      <dsp:nvSpPr>
        <dsp:cNvPr id="0" name=""/>
        <dsp:cNvSpPr/>
      </dsp:nvSpPr>
      <dsp:spPr>
        <a:xfrm>
          <a:off x="4318607" y="4321828"/>
          <a:ext cx="1878385" cy="939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Franklin Gothic Medium Cond" panose="020B0606030402020204" pitchFamily="34" charset="0"/>
            </a:rPr>
            <a:t>Model 2</a:t>
          </a:r>
        </a:p>
      </dsp:txBody>
      <dsp:txXfrm>
        <a:off x="4346115" y="4349336"/>
        <a:ext cx="1823369" cy="884176"/>
      </dsp:txXfrm>
    </dsp:sp>
    <dsp:sp modelId="{50DAB578-E762-445A-AF0C-D9C427F8CCAB}">
      <dsp:nvSpPr>
        <dsp:cNvPr id="0" name=""/>
        <dsp:cNvSpPr/>
      </dsp:nvSpPr>
      <dsp:spPr>
        <a:xfrm>
          <a:off x="6196992" y="4775362"/>
          <a:ext cx="7513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1354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3886" y="4772640"/>
        <a:ext cx="37567" cy="37567"/>
      </dsp:txXfrm>
    </dsp:sp>
    <dsp:sp modelId="{041D76DE-4A55-4269-8713-5B82CA0B9602}">
      <dsp:nvSpPr>
        <dsp:cNvPr id="0" name=""/>
        <dsp:cNvSpPr/>
      </dsp:nvSpPr>
      <dsp:spPr>
        <a:xfrm>
          <a:off x="6948346" y="4321828"/>
          <a:ext cx="1878385" cy="939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Franklin Gothic Medium Cond" panose="020B0606030402020204" pitchFamily="34" charset="0"/>
            </a:rPr>
            <a:t>RULER Acronym</a:t>
          </a:r>
          <a:endParaRPr lang="en-IN" sz="2900" kern="1200" dirty="0">
            <a:latin typeface="Franklin Gothic Medium Cond" panose="020B0606030402020204" pitchFamily="34" charset="0"/>
          </a:endParaRPr>
        </a:p>
      </dsp:txBody>
      <dsp:txXfrm>
        <a:off x="6975854" y="4349336"/>
        <a:ext cx="1823369" cy="88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_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2920999"/>
            <a:ext cx="3053918" cy="3255963"/>
          </a:xfrm>
          <a:prstGeom prst="rect">
            <a:avLst/>
          </a:prstGeom>
          <a:solidFill>
            <a:srgbClr val="FFF7F7"/>
          </a:solidFill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rect">
            <a:avLst/>
          </a:prstGeom>
          <a:solidFill>
            <a:srgbClr val="FFF7F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prstGeom prst="rect">
            <a:avLst/>
          </a:prstGeom>
          <a:solidFill>
            <a:srgbClr val="FF000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52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0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06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34" y="1233488"/>
            <a:ext cx="5752042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750454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4885267"/>
            <a:ext cx="2201333" cy="19727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5"/>
          </p:nvPr>
        </p:nvSpPr>
        <p:spPr>
          <a:xfrm>
            <a:off x="9982200" y="4885266"/>
            <a:ext cx="2201333" cy="197273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64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02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0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_art_No_ANI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tx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0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92668" y="2774938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799602"/>
          </a:xfrm>
          <a:prstGeom prst="downArrowCallou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25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2736883"/>
            <a:ext cx="3089805" cy="3440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02-Nov-15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1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3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7" y="2410179"/>
            <a:ext cx="3071673" cy="3766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95425" y="410964"/>
            <a:ext cx="3062795" cy="199921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1532" y="0"/>
            <a:ext cx="3085565" cy="646113"/>
          </a:xfrm>
          <a:gradFill flip="none" rotWithShape="1">
            <a:gsLst>
              <a:gs pos="0">
                <a:srgbClr val="384A92">
                  <a:shade val="30000"/>
                  <a:satMod val="115000"/>
                </a:srgbClr>
              </a:gs>
              <a:gs pos="50000">
                <a:srgbClr val="384A92">
                  <a:shade val="67500"/>
                  <a:satMod val="115000"/>
                </a:srgbClr>
              </a:gs>
              <a:gs pos="100000">
                <a:srgbClr val="384A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E13A-87A0-4E82-AFC8-4C3F19FF2AA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C427-A853-4A43-A20E-B39BD8B0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2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7309" cy="6858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4268035">
            <a:off x="9060883" y="4755927"/>
            <a:ext cx="3913083" cy="31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e 2"/>
          <p:cNvSpPr/>
          <p:nvPr/>
        </p:nvSpPr>
        <p:spPr>
          <a:xfrm>
            <a:off x="8908474" y="2715491"/>
            <a:ext cx="2216726" cy="678873"/>
          </a:xfrm>
          <a:prstGeom prst="bracePair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1.1.sqspcdn.com/static/f/469431/11237603/1398082130907/emotional+intelligence.jpg?token=dmGmGLV4lE%2FYh6BujacRcLmxfB0%3D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063" y="3591266"/>
            <a:ext cx="3089275" cy="173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Why EI?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Emotions can’t be wished away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EQ is a consistent predictor of leaders/managers/success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Non-</a:t>
            </a:r>
            <a:r>
              <a:rPr lang="en-US" dirty="0" err="1" smtClean="0"/>
              <a:t>weberian</a:t>
            </a:r>
            <a:r>
              <a:rPr lang="en-US" dirty="0" smtClean="0"/>
              <a:t>/NPM bureaucracy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Emotional intelligence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Importance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1.1.sqspcdn.com/static/f/469431/11237603/1398082130907/emotional+intelligence.jpg?token=dmGmGLV4lE%2FYh6BujacRcLmxfB0%3D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063" y="3591266"/>
            <a:ext cx="3089275" cy="173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Why EI?</a:t>
            </a:r>
          </a:p>
          <a:p>
            <a:pPr marL="1200150" lvl="1" indent="-742950">
              <a:buFont typeface="+mj-lt"/>
              <a:buAutoNum type="arabicPeriod" startAt="5"/>
            </a:pPr>
            <a:r>
              <a:rPr lang="en-US" dirty="0" smtClean="0"/>
              <a:t>Dealing </a:t>
            </a:r>
            <a:r>
              <a:rPr lang="en-US" dirty="0"/>
              <a:t>with multiple stakeholders</a:t>
            </a:r>
          </a:p>
          <a:p>
            <a:pPr marL="1200150" lvl="1" indent="-742950">
              <a:buFont typeface="+mj-lt"/>
              <a:buAutoNum type="arabicPeriod" startAt="5"/>
            </a:pPr>
            <a:r>
              <a:rPr lang="en-US" dirty="0"/>
              <a:t>Unregulated emotions can be impediment to ethical conduct</a:t>
            </a:r>
          </a:p>
          <a:p>
            <a:pPr marL="1200150" lvl="1" indent="-742950">
              <a:buFont typeface="+mj-lt"/>
              <a:buAutoNum type="arabicPeriod" startAt="5"/>
            </a:pPr>
            <a:r>
              <a:rPr lang="en-US" dirty="0"/>
              <a:t>Mental health</a:t>
            </a:r>
          </a:p>
          <a:p>
            <a:pPr marL="1200150" lvl="1" indent="-742950">
              <a:buFont typeface="+mj-lt"/>
              <a:buAutoNum type="arabicPeriod" startAt="5"/>
            </a:pPr>
            <a:r>
              <a:rPr lang="en-US" dirty="0"/>
              <a:t>In digital age </a:t>
            </a:r>
            <a:r>
              <a:rPr lang="en-US" dirty="0">
                <a:sym typeface="Wingdings" panose="05000000000000000000" pitchFamily="2" charset="2"/>
              </a:rPr>
              <a:t> flood of information, more connection, alienation from nature, urban </a:t>
            </a:r>
            <a:r>
              <a:rPr lang="en-US" dirty="0" smtClean="0">
                <a:sym typeface="Wingdings" panose="05000000000000000000" pitchFamily="2" charset="2"/>
              </a:rPr>
              <a:t>life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Emotional intelligence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Importance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882063" y="3040989"/>
            <a:ext cx="3089275" cy="28318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Nature vs nurture</a:t>
            </a:r>
          </a:p>
          <a:p>
            <a:r>
              <a:rPr lang="en-US" dirty="0"/>
              <a:t>Yoga</a:t>
            </a:r>
          </a:p>
          <a:p>
            <a:r>
              <a:rPr lang="en-US" dirty="0"/>
              <a:t>Emotional literacy</a:t>
            </a:r>
          </a:p>
          <a:p>
            <a:pPr lvl="1"/>
            <a:r>
              <a:rPr lang="en-US" dirty="0"/>
              <a:t>Labelling emotions, expressions</a:t>
            </a:r>
          </a:p>
          <a:p>
            <a:pPr lvl="1"/>
            <a:r>
              <a:rPr lang="en-US" dirty="0"/>
              <a:t>Non-verbal communication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882063" y="3040989"/>
            <a:ext cx="3089275" cy="28318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empathy</a:t>
            </a:r>
          </a:p>
          <a:p>
            <a:r>
              <a:rPr lang="en-US" dirty="0"/>
              <a:t>Cultivation of optimism</a:t>
            </a:r>
          </a:p>
          <a:p>
            <a:r>
              <a:rPr lang="en-US" dirty="0"/>
              <a:t>Introspection: Take responsibility of your own </a:t>
            </a:r>
            <a:r>
              <a:rPr lang="en-US" dirty="0" smtClean="0"/>
              <a:t>emotions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4909" cy="6858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4268035">
            <a:off x="9061687" y="4687131"/>
            <a:ext cx="3913083" cy="31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e 2"/>
          <p:cNvSpPr/>
          <p:nvPr/>
        </p:nvSpPr>
        <p:spPr>
          <a:xfrm>
            <a:off x="8756073" y="2758012"/>
            <a:ext cx="2175163" cy="692726"/>
          </a:xfrm>
          <a:prstGeom prst="bracePair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239260"/>
            <a:ext cx="3071813" cy="2108268"/>
          </a:xfr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Emotional </a:t>
            </a:r>
            <a:r>
              <a:rPr lang="en-IN" dirty="0" smtClean="0"/>
              <a:t>intelligence-concepts</a:t>
            </a:r>
          </a:p>
          <a:p>
            <a:r>
              <a:rPr lang="en-IN" dirty="0" smtClean="0"/>
              <a:t>Their </a:t>
            </a:r>
            <a:r>
              <a:rPr lang="en-IN" dirty="0"/>
              <a:t>utilities and application in administration and governance.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95425" y="646113"/>
            <a:ext cx="3062795" cy="1764066"/>
          </a:xfrm>
        </p:spPr>
        <p:txBody>
          <a:bodyPr/>
          <a:lstStyle/>
          <a:p>
            <a:r>
              <a:rPr lang="en-US" dirty="0" smtClean="0"/>
              <a:t>Emotional Intelligence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atic1.1.sqspcdn.com/static/f/469431/11237603/1398082130907/emotional+intelligence.jpg?token=dmGmGLV4lE%2FYh6BujacRcLmxfB0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31997"/>
            <a:ext cx="4572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Emotional Intelligence: Meaning &amp;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6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1.1.sqspcdn.com/static/f/469431/11237603/1398082130907/emotional+intelligence.jpg?token=dmGmGLV4lE%2FYh6BujacRcLmxfB0%3D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063" y="3591266"/>
            <a:ext cx="3089275" cy="173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Emotional self awareness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Self-assessment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Self-confidence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 Awareness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1.1.sqspcdn.com/static/f/469431/11237603/1398082130907/emotional+intelligence.jpg?token=dmGmGLV4lE%2FYh6BujacRcLmxfB0%3D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063" y="3591266"/>
            <a:ext cx="3089275" cy="173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Adaptability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Emotional self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Initiative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Trust-worthiness/integrity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Optimism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Self-Management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1.1.sqspcdn.com/static/f/469431/11237603/1398082130907/emotional+intelligence.jpg?token=dmGmGLV4lE%2FYh6BujacRcLmxfB0%3D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063" y="3591266"/>
            <a:ext cx="3089275" cy="173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Empathy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Service Orientation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Organizational awareness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Awareness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1.1.sqspcdn.com/static/f/469431/11237603/1398082130907/emotional+intelligence.jpg?token=dmGmGLV4lE%2FYh6BujacRcLmxfB0%3D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063" y="3591266"/>
            <a:ext cx="3089275" cy="173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Inspirational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Developing others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Catalyst for change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Conflict management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Influence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Team work and </a:t>
            </a:r>
            <a:r>
              <a:rPr lang="en-US" dirty="0" err="1" smtClean="0"/>
              <a:t>colloborator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Management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Emotional Intelligence: Meaning &amp; components</a:t>
            </a:r>
            <a:endParaRPr lang="en-IN" dirty="0"/>
          </a:p>
        </p:txBody>
      </p:sp>
      <p:pic>
        <p:nvPicPr>
          <p:cNvPr id="3074" name="Picture 2" descr="http://static1.1.sqspcdn.com/static/f/469431/11237603/1398082130907/emotional+intelligence.jpg?token=dmGmGLV4lE%2FYh6BujacRcLmxfB0%3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9" y="2881874"/>
            <a:ext cx="4572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2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1.1.sqspcdn.com/static/f/469431/11237603/1398082130907/emotional+intelligence.jpg?token=dmGmGLV4lE%2FYh6BujacRcLmxfB0%3D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063" y="3591266"/>
            <a:ext cx="3089275" cy="173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 – Recognition of emotions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U – Understand Causes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L – Labelling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 – Express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 - Regulating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DARK_2015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2015" id="{14DA3E37-4030-4BB6-A735-30B7AE81E22F}" vid="{6FD7051B-694F-4F65-939C-00D846D425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PPT_DARK_2015</Template>
  <TotalTime>0</TotalTime>
  <Words>209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Franklin Gothic Medium Cond</vt:lpstr>
      <vt:lpstr>Segoe UI Black</vt:lpstr>
      <vt:lpstr>Segoe UI Semibold</vt:lpstr>
      <vt:lpstr>Wingdings</vt:lpstr>
      <vt:lpstr>PPT_DARK_2015</vt:lpstr>
      <vt:lpstr>PowerPoint Presentation</vt:lpstr>
      <vt:lpstr>Emotional Intelligence</vt:lpstr>
      <vt:lpstr>Emotional Intelligence: Meaning &amp; components</vt:lpstr>
      <vt:lpstr>Self Awareness</vt:lpstr>
      <vt:lpstr>Self-Management</vt:lpstr>
      <vt:lpstr>Social Awareness</vt:lpstr>
      <vt:lpstr>Relationship Management</vt:lpstr>
      <vt:lpstr>Emotional Intelligence: Meaning &amp; components</vt:lpstr>
      <vt:lpstr>RULER</vt:lpstr>
      <vt:lpstr>Emotional intelligence</vt:lpstr>
      <vt:lpstr>Emotional intelligence</vt:lpstr>
      <vt:lpstr>Emotional intelligence?</vt:lpstr>
      <vt:lpstr>Emotional intelligence?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 Patel</dc:creator>
  <cp:lastModifiedBy>Mrunal Patel</cp:lastModifiedBy>
  <cp:revision>1</cp:revision>
  <dcterms:created xsi:type="dcterms:W3CDTF">2015-11-02T12:49:36Z</dcterms:created>
  <dcterms:modified xsi:type="dcterms:W3CDTF">2015-11-02T12:49:56Z</dcterms:modified>
</cp:coreProperties>
</file>