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19064-3837-4A28-8633-BA15BE84219A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082176-80A0-40D7-9A3D-936BFF2BA37F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Political</a:t>
          </a:r>
          <a:endParaRPr lang="en-US">
            <a:latin typeface="Franklin Gothic Medium Cond" panose="020B0606030402020204" pitchFamily="34" charset="0"/>
          </a:endParaRPr>
        </a:p>
      </dgm:t>
    </dgm:pt>
    <dgm:pt modelId="{34909E65-232D-4B8A-9A3C-D397F6131B3A}" type="parTrans" cxnId="{F3359388-D8E1-45FE-BBC6-2505B95FC7C3}">
      <dgm:prSet/>
      <dgm:spPr/>
      <dgm:t>
        <a:bodyPr/>
        <a:lstStyle/>
        <a:p>
          <a:endParaRPr lang="en-US"/>
        </a:p>
      </dgm:t>
    </dgm:pt>
    <dgm:pt modelId="{5DFB4DE9-36D2-4221-9F44-6CC051FEC6D1}" type="sibTrans" cxnId="{F3359388-D8E1-45FE-BBC6-2505B95FC7C3}">
      <dgm:prSet/>
      <dgm:spPr/>
      <dgm:t>
        <a:bodyPr/>
        <a:lstStyle/>
        <a:p>
          <a:endParaRPr lang="en-US"/>
        </a:p>
      </dgm:t>
    </dgm:pt>
    <dgm:pt modelId="{9091E6EF-40DE-4804-9FAC-C9AE44338F69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administrative</a:t>
          </a:r>
          <a:endParaRPr lang="en-US">
            <a:latin typeface="Franklin Gothic Medium Cond" panose="020B0606030402020204" pitchFamily="34" charset="0"/>
          </a:endParaRPr>
        </a:p>
      </dgm:t>
    </dgm:pt>
    <dgm:pt modelId="{10629B10-3BFA-46F6-9774-6767163F8783}" type="parTrans" cxnId="{6217E501-2837-4282-827B-4F638D19D5CB}">
      <dgm:prSet/>
      <dgm:spPr/>
      <dgm:t>
        <a:bodyPr/>
        <a:lstStyle/>
        <a:p>
          <a:endParaRPr lang="en-US"/>
        </a:p>
      </dgm:t>
    </dgm:pt>
    <dgm:pt modelId="{89E7CA2D-CDA7-4CFC-8C6E-77EBC62743F8}" type="sibTrans" cxnId="{6217E501-2837-4282-827B-4F638D19D5CB}">
      <dgm:prSet/>
      <dgm:spPr/>
      <dgm:t>
        <a:bodyPr/>
        <a:lstStyle/>
        <a:p>
          <a:endParaRPr lang="en-US"/>
        </a:p>
      </dgm:t>
    </dgm:pt>
    <dgm:pt modelId="{44834690-31DE-4C8B-BDC1-5A8A6DB6F5A3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Public org</a:t>
          </a:r>
          <a:endParaRPr lang="en-US">
            <a:latin typeface="Franklin Gothic Medium Cond" panose="020B0606030402020204" pitchFamily="34" charset="0"/>
          </a:endParaRPr>
        </a:p>
      </dgm:t>
    </dgm:pt>
    <dgm:pt modelId="{F2A87693-10B1-4FA8-A5E8-74CF974AD0C1}" type="parTrans" cxnId="{34E0D647-1375-4A4E-ACF3-9FCA9F811E32}">
      <dgm:prSet/>
      <dgm:spPr/>
      <dgm:t>
        <a:bodyPr/>
        <a:lstStyle/>
        <a:p>
          <a:endParaRPr lang="en-US"/>
        </a:p>
      </dgm:t>
    </dgm:pt>
    <dgm:pt modelId="{5BB437D3-D936-4138-836C-337781680C4B}" type="sibTrans" cxnId="{34E0D647-1375-4A4E-ACF3-9FCA9F811E32}">
      <dgm:prSet/>
      <dgm:spPr/>
      <dgm:t>
        <a:bodyPr/>
        <a:lstStyle/>
        <a:p>
          <a:endParaRPr lang="en-US"/>
        </a:p>
      </dgm:t>
    </dgm:pt>
    <dgm:pt modelId="{476A8A40-19CF-4204-B92B-3E1B972D6BB2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Employees</a:t>
          </a:r>
          <a:endParaRPr lang="en-US">
            <a:latin typeface="Franklin Gothic Medium Cond" panose="020B0606030402020204" pitchFamily="34" charset="0"/>
          </a:endParaRPr>
        </a:p>
      </dgm:t>
    </dgm:pt>
    <dgm:pt modelId="{97C519D3-3B74-4988-90A6-86BB05064DD8}" type="parTrans" cxnId="{C0853658-7A8D-4383-9127-BC9C3D17517E}">
      <dgm:prSet/>
      <dgm:spPr/>
      <dgm:t>
        <a:bodyPr/>
        <a:lstStyle/>
        <a:p>
          <a:endParaRPr lang="en-US"/>
        </a:p>
      </dgm:t>
    </dgm:pt>
    <dgm:pt modelId="{CC4BBB41-3730-4BBF-9A2B-48BFDFF17103}" type="sibTrans" cxnId="{C0853658-7A8D-4383-9127-BC9C3D17517E}">
      <dgm:prSet/>
      <dgm:spPr/>
      <dgm:t>
        <a:bodyPr/>
        <a:lstStyle/>
        <a:p>
          <a:endParaRPr lang="en-US"/>
        </a:p>
      </dgm:t>
    </dgm:pt>
    <dgm:pt modelId="{A6BEFE44-ADA8-4735-B883-12D4657BE2A5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Organization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DD161015-91BC-47DC-9166-C539DDC55AED}" type="parTrans" cxnId="{4AAD6356-4B79-4AB2-8E62-ABECA397BDD7}">
      <dgm:prSet/>
      <dgm:spPr/>
      <dgm:t>
        <a:bodyPr/>
        <a:lstStyle/>
        <a:p>
          <a:endParaRPr lang="en-US"/>
        </a:p>
      </dgm:t>
    </dgm:pt>
    <dgm:pt modelId="{BEA27481-54BA-4166-831D-1DF411F47283}" type="sibTrans" cxnId="{4AAD6356-4B79-4AB2-8E62-ABECA397BDD7}">
      <dgm:prSet/>
      <dgm:spPr/>
      <dgm:t>
        <a:bodyPr/>
        <a:lstStyle/>
        <a:p>
          <a:endParaRPr lang="en-US"/>
        </a:p>
      </dgm:t>
    </dgm:pt>
    <dgm:pt modelId="{B2FD020A-F1EE-47F3-B708-ED1FFD69AB07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Citizen-customers</a:t>
          </a:r>
          <a:endParaRPr lang="en-US">
            <a:latin typeface="Franklin Gothic Medium Cond" panose="020B0606030402020204" pitchFamily="34" charset="0"/>
          </a:endParaRPr>
        </a:p>
      </dgm:t>
    </dgm:pt>
    <dgm:pt modelId="{8011B7E6-C930-4DAF-B907-9E2F829B9B51}" type="parTrans" cxnId="{E087CB45-94FF-434C-A7BB-E55BE907964D}">
      <dgm:prSet/>
      <dgm:spPr/>
      <dgm:t>
        <a:bodyPr/>
        <a:lstStyle/>
        <a:p>
          <a:endParaRPr lang="en-US"/>
        </a:p>
      </dgm:t>
    </dgm:pt>
    <dgm:pt modelId="{01BE97D8-3DEA-4C47-99E4-DE2CFEFA1AC1}" type="sibTrans" cxnId="{E087CB45-94FF-434C-A7BB-E55BE907964D}">
      <dgm:prSet/>
      <dgm:spPr/>
      <dgm:t>
        <a:bodyPr/>
        <a:lstStyle/>
        <a:p>
          <a:endParaRPr lang="en-US"/>
        </a:p>
      </dgm:t>
    </dgm:pt>
    <dgm:pt modelId="{B5150639-5100-4410-96B1-614944C5494B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</a:rPr>
            <a:t>Organization</a:t>
          </a:r>
          <a:endParaRPr lang="en-US">
            <a:latin typeface="Franklin Gothic Medium Cond" panose="020B0606030402020204" pitchFamily="34" charset="0"/>
          </a:endParaRPr>
        </a:p>
      </dgm:t>
    </dgm:pt>
    <dgm:pt modelId="{97DC7B73-6A59-418C-8C2E-570D43FAFD06}" type="parTrans" cxnId="{AE98EF82-3A20-4E11-A2D2-B56B4221E46E}">
      <dgm:prSet/>
      <dgm:spPr/>
      <dgm:t>
        <a:bodyPr/>
        <a:lstStyle/>
        <a:p>
          <a:endParaRPr lang="en-US"/>
        </a:p>
      </dgm:t>
    </dgm:pt>
    <dgm:pt modelId="{56917BC5-3FE2-4F1D-BE88-C952F6B49BB3}" type="sibTrans" cxnId="{AE98EF82-3A20-4E11-A2D2-B56B4221E46E}">
      <dgm:prSet/>
      <dgm:spPr/>
      <dgm:t>
        <a:bodyPr/>
        <a:lstStyle/>
        <a:p>
          <a:endParaRPr lang="en-US"/>
        </a:p>
      </dgm:t>
    </dgm:pt>
    <dgm:pt modelId="{249D2012-1163-429A-96B2-7A6B5E445BC2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Society at large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0C7D1D45-49FD-4E01-B57A-EA3A833E1FE6}" type="parTrans" cxnId="{061C810E-CDE7-47FD-8BD3-9126C3D76F4D}">
      <dgm:prSet/>
      <dgm:spPr/>
      <dgm:t>
        <a:bodyPr/>
        <a:lstStyle/>
        <a:p>
          <a:endParaRPr lang="en-US"/>
        </a:p>
      </dgm:t>
    </dgm:pt>
    <dgm:pt modelId="{487C6712-F73B-4EA0-852C-31FA569009F1}" type="sibTrans" cxnId="{061C810E-CDE7-47FD-8BD3-9126C3D76F4D}">
      <dgm:prSet/>
      <dgm:spPr/>
      <dgm:t>
        <a:bodyPr/>
        <a:lstStyle/>
        <a:p>
          <a:endParaRPr lang="en-US"/>
        </a:p>
      </dgm:t>
    </dgm:pt>
    <dgm:pt modelId="{63086D90-962E-406E-B770-9F244EB56CDE}" type="pres">
      <dgm:prSet presAssocID="{8B819064-3837-4A28-8633-BA15BE84219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6052EF-362B-4301-9A5E-82012A6AD363}" type="pres">
      <dgm:prSet presAssocID="{9D082176-80A0-40D7-9A3D-936BFF2BA37F}" presName="circle1" presStyleLbl="node1" presStyleIdx="0" presStyleCnt="4"/>
      <dgm:spPr/>
    </dgm:pt>
    <dgm:pt modelId="{02C482E9-7E7B-43A0-A102-C52A893B2B7D}" type="pres">
      <dgm:prSet presAssocID="{9D082176-80A0-40D7-9A3D-936BFF2BA37F}" presName="space" presStyleCnt="0"/>
      <dgm:spPr/>
    </dgm:pt>
    <dgm:pt modelId="{6D4121A0-896E-4220-A50D-D9B2D1B39B06}" type="pres">
      <dgm:prSet presAssocID="{9D082176-80A0-40D7-9A3D-936BFF2BA37F}" presName="rect1" presStyleLbl="alignAcc1" presStyleIdx="0" presStyleCnt="4"/>
      <dgm:spPr/>
      <dgm:t>
        <a:bodyPr/>
        <a:lstStyle/>
        <a:p>
          <a:endParaRPr lang="en-US"/>
        </a:p>
      </dgm:t>
    </dgm:pt>
    <dgm:pt modelId="{26AB0A3C-C3A9-469A-957C-293798739358}" type="pres">
      <dgm:prSet presAssocID="{44834690-31DE-4C8B-BDC1-5A8A6DB6F5A3}" presName="vertSpace2" presStyleLbl="node1" presStyleIdx="0" presStyleCnt="4"/>
      <dgm:spPr/>
    </dgm:pt>
    <dgm:pt modelId="{8B1CFFBC-92CE-4B73-A929-190F935789DE}" type="pres">
      <dgm:prSet presAssocID="{44834690-31DE-4C8B-BDC1-5A8A6DB6F5A3}" presName="circle2" presStyleLbl="node1" presStyleIdx="1" presStyleCnt="4"/>
      <dgm:spPr/>
    </dgm:pt>
    <dgm:pt modelId="{26B86C96-8964-4252-AB26-E743F9CECB46}" type="pres">
      <dgm:prSet presAssocID="{44834690-31DE-4C8B-BDC1-5A8A6DB6F5A3}" presName="rect2" presStyleLbl="alignAcc1" presStyleIdx="1" presStyleCnt="4"/>
      <dgm:spPr/>
      <dgm:t>
        <a:bodyPr/>
        <a:lstStyle/>
        <a:p>
          <a:endParaRPr lang="en-US"/>
        </a:p>
      </dgm:t>
    </dgm:pt>
    <dgm:pt modelId="{67AC99DF-8A45-4F3C-A2E5-BD61E44D1811}" type="pres">
      <dgm:prSet presAssocID="{A6BEFE44-ADA8-4735-B883-12D4657BE2A5}" presName="vertSpace3" presStyleLbl="node1" presStyleIdx="1" presStyleCnt="4"/>
      <dgm:spPr/>
    </dgm:pt>
    <dgm:pt modelId="{33FD0167-670D-4938-A812-00306FBCD374}" type="pres">
      <dgm:prSet presAssocID="{A6BEFE44-ADA8-4735-B883-12D4657BE2A5}" presName="circle3" presStyleLbl="node1" presStyleIdx="2" presStyleCnt="4"/>
      <dgm:spPr/>
    </dgm:pt>
    <dgm:pt modelId="{A25642BB-57EE-48A6-8462-A578D866F466}" type="pres">
      <dgm:prSet presAssocID="{A6BEFE44-ADA8-4735-B883-12D4657BE2A5}" presName="rect3" presStyleLbl="alignAcc1" presStyleIdx="2" presStyleCnt="4"/>
      <dgm:spPr/>
      <dgm:t>
        <a:bodyPr/>
        <a:lstStyle/>
        <a:p>
          <a:endParaRPr lang="en-US"/>
        </a:p>
      </dgm:t>
    </dgm:pt>
    <dgm:pt modelId="{D437F471-6BF5-473F-82E4-E21115231926}" type="pres">
      <dgm:prSet presAssocID="{B5150639-5100-4410-96B1-614944C5494B}" presName="vertSpace4" presStyleLbl="node1" presStyleIdx="2" presStyleCnt="4"/>
      <dgm:spPr/>
    </dgm:pt>
    <dgm:pt modelId="{D38DCF49-8213-486B-9355-D239D51B373F}" type="pres">
      <dgm:prSet presAssocID="{B5150639-5100-4410-96B1-614944C5494B}" presName="circle4" presStyleLbl="node1" presStyleIdx="3" presStyleCnt="4"/>
      <dgm:spPr/>
    </dgm:pt>
    <dgm:pt modelId="{E1C8471A-FADA-4A0E-89FB-A9CF9252304B}" type="pres">
      <dgm:prSet presAssocID="{B5150639-5100-4410-96B1-614944C5494B}" presName="rect4" presStyleLbl="alignAcc1" presStyleIdx="3" presStyleCnt="4"/>
      <dgm:spPr/>
      <dgm:t>
        <a:bodyPr/>
        <a:lstStyle/>
        <a:p>
          <a:endParaRPr lang="en-US"/>
        </a:p>
      </dgm:t>
    </dgm:pt>
    <dgm:pt modelId="{4B246867-278E-4DB6-819E-16AA9DB36F07}" type="pres">
      <dgm:prSet presAssocID="{9D082176-80A0-40D7-9A3D-936BFF2BA37F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D9019-E077-41A1-A1D6-F8CC1464F9F5}" type="pres">
      <dgm:prSet presAssocID="{9D082176-80A0-40D7-9A3D-936BFF2BA37F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DA727-6F6F-4DAB-9533-A238CAE6978B}" type="pres">
      <dgm:prSet presAssocID="{44834690-31DE-4C8B-BDC1-5A8A6DB6F5A3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6EEE6-B19B-434B-A46D-61E6A7DDDFC9}" type="pres">
      <dgm:prSet presAssocID="{44834690-31DE-4C8B-BDC1-5A8A6DB6F5A3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B8269-617A-4025-A4EB-96EDBFE5379F}" type="pres">
      <dgm:prSet presAssocID="{A6BEFE44-ADA8-4735-B883-12D4657BE2A5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AA3DC0-4ABE-43FC-B42D-B03C235BCA66}" type="pres">
      <dgm:prSet presAssocID="{A6BEFE44-ADA8-4735-B883-12D4657BE2A5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F6EB7-8181-45A6-B72C-A2E72F559F09}" type="pres">
      <dgm:prSet presAssocID="{B5150639-5100-4410-96B1-614944C5494B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6E008-3948-44C8-8C52-673D636B428F}" type="pres">
      <dgm:prSet presAssocID="{B5150639-5100-4410-96B1-614944C5494B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87CB45-94FF-434C-A7BB-E55BE907964D}" srcId="{A6BEFE44-ADA8-4735-B883-12D4657BE2A5}" destId="{B2FD020A-F1EE-47F3-B708-ED1FFD69AB07}" srcOrd="0" destOrd="0" parTransId="{8011B7E6-C930-4DAF-B907-9E2F829B9B51}" sibTransId="{01BE97D8-3DEA-4C47-99E4-DE2CFEFA1AC1}"/>
    <dgm:cxn modelId="{F3359388-D8E1-45FE-BBC6-2505B95FC7C3}" srcId="{8B819064-3837-4A28-8633-BA15BE84219A}" destId="{9D082176-80A0-40D7-9A3D-936BFF2BA37F}" srcOrd="0" destOrd="0" parTransId="{34909E65-232D-4B8A-9A3C-D397F6131B3A}" sibTransId="{5DFB4DE9-36D2-4221-9F44-6CC051FEC6D1}"/>
    <dgm:cxn modelId="{B0B51E91-58E9-43CA-8E08-A05A5F44C75D}" type="presOf" srcId="{B5150639-5100-4410-96B1-614944C5494B}" destId="{B2CF6EB7-8181-45A6-B72C-A2E72F559F09}" srcOrd="1" destOrd="0" presId="urn:microsoft.com/office/officeart/2005/8/layout/target3"/>
    <dgm:cxn modelId="{41590DC4-DA9E-4988-91D8-BB74F5FE4DB7}" type="presOf" srcId="{44834690-31DE-4C8B-BDC1-5A8A6DB6F5A3}" destId="{877DA727-6F6F-4DAB-9533-A238CAE6978B}" srcOrd="1" destOrd="0" presId="urn:microsoft.com/office/officeart/2005/8/layout/target3"/>
    <dgm:cxn modelId="{E7C9A2D6-3C38-4927-9FB0-D6DD8B93324B}" type="presOf" srcId="{9091E6EF-40DE-4804-9FAC-C9AE44338F69}" destId="{534D9019-E077-41A1-A1D6-F8CC1464F9F5}" srcOrd="0" destOrd="0" presId="urn:microsoft.com/office/officeart/2005/8/layout/target3"/>
    <dgm:cxn modelId="{C0853658-7A8D-4383-9127-BC9C3D17517E}" srcId="{44834690-31DE-4C8B-BDC1-5A8A6DB6F5A3}" destId="{476A8A40-19CF-4204-B92B-3E1B972D6BB2}" srcOrd="0" destOrd="0" parTransId="{97C519D3-3B74-4988-90A6-86BB05064DD8}" sibTransId="{CC4BBB41-3730-4BBF-9A2B-48BFDFF17103}"/>
    <dgm:cxn modelId="{8F62798F-B341-47CF-92FC-45416EC92F14}" type="presOf" srcId="{44834690-31DE-4C8B-BDC1-5A8A6DB6F5A3}" destId="{26B86C96-8964-4252-AB26-E743F9CECB46}" srcOrd="0" destOrd="0" presId="urn:microsoft.com/office/officeart/2005/8/layout/target3"/>
    <dgm:cxn modelId="{6217E501-2837-4282-827B-4F638D19D5CB}" srcId="{9D082176-80A0-40D7-9A3D-936BFF2BA37F}" destId="{9091E6EF-40DE-4804-9FAC-C9AE44338F69}" srcOrd="0" destOrd="0" parTransId="{10629B10-3BFA-46F6-9774-6767163F8783}" sibTransId="{89E7CA2D-CDA7-4CFC-8C6E-77EBC62743F8}"/>
    <dgm:cxn modelId="{5D5675D9-D8E1-4461-9EB2-0A7A940A84BF}" type="presOf" srcId="{B2FD020A-F1EE-47F3-B708-ED1FFD69AB07}" destId="{3AAA3DC0-4ABE-43FC-B42D-B03C235BCA66}" srcOrd="0" destOrd="0" presId="urn:microsoft.com/office/officeart/2005/8/layout/target3"/>
    <dgm:cxn modelId="{9C93E74B-90C9-41C1-8A16-A5AEDC9397D2}" type="presOf" srcId="{9D082176-80A0-40D7-9A3D-936BFF2BA37F}" destId="{4B246867-278E-4DB6-819E-16AA9DB36F07}" srcOrd="1" destOrd="0" presId="urn:microsoft.com/office/officeart/2005/8/layout/target3"/>
    <dgm:cxn modelId="{AE98EF82-3A20-4E11-A2D2-B56B4221E46E}" srcId="{8B819064-3837-4A28-8633-BA15BE84219A}" destId="{B5150639-5100-4410-96B1-614944C5494B}" srcOrd="3" destOrd="0" parTransId="{97DC7B73-6A59-418C-8C2E-570D43FAFD06}" sibTransId="{56917BC5-3FE2-4F1D-BE88-C952F6B49BB3}"/>
    <dgm:cxn modelId="{1829F9D4-B33F-4897-94CC-1F5C74734DF6}" type="presOf" srcId="{A6BEFE44-ADA8-4735-B883-12D4657BE2A5}" destId="{4C8B8269-617A-4025-A4EB-96EDBFE5379F}" srcOrd="1" destOrd="0" presId="urn:microsoft.com/office/officeart/2005/8/layout/target3"/>
    <dgm:cxn modelId="{4AAD6356-4B79-4AB2-8E62-ABECA397BDD7}" srcId="{8B819064-3837-4A28-8633-BA15BE84219A}" destId="{A6BEFE44-ADA8-4735-B883-12D4657BE2A5}" srcOrd="2" destOrd="0" parTransId="{DD161015-91BC-47DC-9166-C539DDC55AED}" sibTransId="{BEA27481-54BA-4166-831D-1DF411F47283}"/>
    <dgm:cxn modelId="{98F51ABF-D411-4574-BE44-9C33AFFF937D}" type="presOf" srcId="{B5150639-5100-4410-96B1-614944C5494B}" destId="{E1C8471A-FADA-4A0E-89FB-A9CF9252304B}" srcOrd="0" destOrd="0" presId="urn:microsoft.com/office/officeart/2005/8/layout/target3"/>
    <dgm:cxn modelId="{E18BCF90-C00A-4786-828D-21AC1DD622ED}" type="presOf" srcId="{249D2012-1163-429A-96B2-7A6B5E445BC2}" destId="{6436E008-3948-44C8-8C52-673D636B428F}" srcOrd="0" destOrd="0" presId="urn:microsoft.com/office/officeart/2005/8/layout/target3"/>
    <dgm:cxn modelId="{3936EF16-1605-400C-85E3-F27B38A4C2EA}" type="presOf" srcId="{A6BEFE44-ADA8-4735-B883-12D4657BE2A5}" destId="{A25642BB-57EE-48A6-8462-A578D866F466}" srcOrd="0" destOrd="0" presId="urn:microsoft.com/office/officeart/2005/8/layout/target3"/>
    <dgm:cxn modelId="{061C810E-CDE7-47FD-8BD3-9126C3D76F4D}" srcId="{B5150639-5100-4410-96B1-614944C5494B}" destId="{249D2012-1163-429A-96B2-7A6B5E445BC2}" srcOrd="0" destOrd="0" parTransId="{0C7D1D45-49FD-4E01-B57A-EA3A833E1FE6}" sibTransId="{487C6712-F73B-4EA0-852C-31FA569009F1}"/>
    <dgm:cxn modelId="{34E0D647-1375-4A4E-ACF3-9FCA9F811E32}" srcId="{8B819064-3837-4A28-8633-BA15BE84219A}" destId="{44834690-31DE-4C8B-BDC1-5A8A6DB6F5A3}" srcOrd="1" destOrd="0" parTransId="{F2A87693-10B1-4FA8-A5E8-74CF974AD0C1}" sibTransId="{5BB437D3-D936-4138-836C-337781680C4B}"/>
    <dgm:cxn modelId="{084CC265-122F-4B93-9645-821AB8A7DA84}" type="presOf" srcId="{8B819064-3837-4A28-8633-BA15BE84219A}" destId="{63086D90-962E-406E-B770-9F244EB56CDE}" srcOrd="0" destOrd="0" presId="urn:microsoft.com/office/officeart/2005/8/layout/target3"/>
    <dgm:cxn modelId="{A80F91EE-FFDE-4BFA-8786-CFD83816971A}" type="presOf" srcId="{9D082176-80A0-40D7-9A3D-936BFF2BA37F}" destId="{6D4121A0-896E-4220-A50D-D9B2D1B39B06}" srcOrd="0" destOrd="0" presId="urn:microsoft.com/office/officeart/2005/8/layout/target3"/>
    <dgm:cxn modelId="{2C067A60-A40D-44F4-AA2C-EFEF06C54422}" type="presOf" srcId="{476A8A40-19CF-4204-B92B-3E1B972D6BB2}" destId="{4F96EEE6-B19B-434B-A46D-61E6A7DDDFC9}" srcOrd="0" destOrd="0" presId="urn:microsoft.com/office/officeart/2005/8/layout/target3"/>
    <dgm:cxn modelId="{7BADEC66-0257-4852-B719-42659132B05E}" type="presParOf" srcId="{63086D90-962E-406E-B770-9F244EB56CDE}" destId="{DE6052EF-362B-4301-9A5E-82012A6AD363}" srcOrd="0" destOrd="0" presId="urn:microsoft.com/office/officeart/2005/8/layout/target3"/>
    <dgm:cxn modelId="{6AB0B7CA-E19E-4A23-8BDF-AD5B08134D5D}" type="presParOf" srcId="{63086D90-962E-406E-B770-9F244EB56CDE}" destId="{02C482E9-7E7B-43A0-A102-C52A893B2B7D}" srcOrd="1" destOrd="0" presId="urn:microsoft.com/office/officeart/2005/8/layout/target3"/>
    <dgm:cxn modelId="{1F379D5A-9B70-4A61-9036-1347386F0AFE}" type="presParOf" srcId="{63086D90-962E-406E-B770-9F244EB56CDE}" destId="{6D4121A0-896E-4220-A50D-D9B2D1B39B06}" srcOrd="2" destOrd="0" presId="urn:microsoft.com/office/officeart/2005/8/layout/target3"/>
    <dgm:cxn modelId="{36D1F386-FE14-4B42-B88C-E3C5FAF16E74}" type="presParOf" srcId="{63086D90-962E-406E-B770-9F244EB56CDE}" destId="{26AB0A3C-C3A9-469A-957C-293798739358}" srcOrd="3" destOrd="0" presId="urn:microsoft.com/office/officeart/2005/8/layout/target3"/>
    <dgm:cxn modelId="{5E65289A-98E2-4B73-AD26-F35A52B77689}" type="presParOf" srcId="{63086D90-962E-406E-B770-9F244EB56CDE}" destId="{8B1CFFBC-92CE-4B73-A929-190F935789DE}" srcOrd="4" destOrd="0" presId="urn:microsoft.com/office/officeart/2005/8/layout/target3"/>
    <dgm:cxn modelId="{80380948-944A-4079-A217-22CD4E962333}" type="presParOf" srcId="{63086D90-962E-406E-B770-9F244EB56CDE}" destId="{26B86C96-8964-4252-AB26-E743F9CECB46}" srcOrd="5" destOrd="0" presId="urn:microsoft.com/office/officeart/2005/8/layout/target3"/>
    <dgm:cxn modelId="{AB1CD1D7-D410-4F50-9A52-962EECAF220E}" type="presParOf" srcId="{63086D90-962E-406E-B770-9F244EB56CDE}" destId="{67AC99DF-8A45-4F3C-A2E5-BD61E44D1811}" srcOrd="6" destOrd="0" presId="urn:microsoft.com/office/officeart/2005/8/layout/target3"/>
    <dgm:cxn modelId="{A26F0641-AA32-4835-BFCD-E3210C44BF6C}" type="presParOf" srcId="{63086D90-962E-406E-B770-9F244EB56CDE}" destId="{33FD0167-670D-4938-A812-00306FBCD374}" srcOrd="7" destOrd="0" presId="urn:microsoft.com/office/officeart/2005/8/layout/target3"/>
    <dgm:cxn modelId="{D8B343AC-B122-42F1-BF67-D62C092405AF}" type="presParOf" srcId="{63086D90-962E-406E-B770-9F244EB56CDE}" destId="{A25642BB-57EE-48A6-8462-A578D866F466}" srcOrd="8" destOrd="0" presId="urn:microsoft.com/office/officeart/2005/8/layout/target3"/>
    <dgm:cxn modelId="{E8995C70-F95D-4968-8CCE-ADCFAA30AFDD}" type="presParOf" srcId="{63086D90-962E-406E-B770-9F244EB56CDE}" destId="{D437F471-6BF5-473F-82E4-E21115231926}" srcOrd="9" destOrd="0" presId="urn:microsoft.com/office/officeart/2005/8/layout/target3"/>
    <dgm:cxn modelId="{52942A1F-AE1D-400E-811B-BF5B88D27799}" type="presParOf" srcId="{63086D90-962E-406E-B770-9F244EB56CDE}" destId="{D38DCF49-8213-486B-9355-D239D51B373F}" srcOrd="10" destOrd="0" presId="urn:microsoft.com/office/officeart/2005/8/layout/target3"/>
    <dgm:cxn modelId="{B37054BC-4507-4AFF-B086-DD726A290A42}" type="presParOf" srcId="{63086D90-962E-406E-B770-9F244EB56CDE}" destId="{E1C8471A-FADA-4A0E-89FB-A9CF9252304B}" srcOrd="11" destOrd="0" presId="urn:microsoft.com/office/officeart/2005/8/layout/target3"/>
    <dgm:cxn modelId="{A99DDE29-E139-40B5-8B5D-156227781375}" type="presParOf" srcId="{63086D90-962E-406E-B770-9F244EB56CDE}" destId="{4B246867-278E-4DB6-819E-16AA9DB36F07}" srcOrd="12" destOrd="0" presId="urn:microsoft.com/office/officeart/2005/8/layout/target3"/>
    <dgm:cxn modelId="{868F767E-1E50-4205-B241-1606539A1A59}" type="presParOf" srcId="{63086D90-962E-406E-B770-9F244EB56CDE}" destId="{534D9019-E077-41A1-A1D6-F8CC1464F9F5}" srcOrd="13" destOrd="0" presId="urn:microsoft.com/office/officeart/2005/8/layout/target3"/>
    <dgm:cxn modelId="{C1798518-D8F1-4001-AA21-7971FF494318}" type="presParOf" srcId="{63086D90-962E-406E-B770-9F244EB56CDE}" destId="{877DA727-6F6F-4DAB-9533-A238CAE6978B}" srcOrd="14" destOrd="0" presId="urn:microsoft.com/office/officeart/2005/8/layout/target3"/>
    <dgm:cxn modelId="{D13F05BB-09EE-48BE-A8A9-70531224351A}" type="presParOf" srcId="{63086D90-962E-406E-B770-9F244EB56CDE}" destId="{4F96EEE6-B19B-434B-A46D-61E6A7DDDFC9}" srcOrd="15" destOrd="0" presId="urn:microsoft.com/office/officeart/2005/8/layout/target3"/>
    <dgm:cxn modelId="{8E9D06C8-17DE-4B5A-9CF3-583C26107B18}" type="presParOf" srcId="{63086D90-962E-406E-B770-9F244EB56CDE}" destId="{4C8B8269-617A-4025-A4EB-96EDBFE5379F}" srcOrd="16" destOrd="0" presId="urn:microsoft.com/office/officeart/2005/8/layout/target3"/>
    <dgm:cxn modelId="{236483E5-6DD6-4003-BEFA-0E7A383FF353}" type="presParOf" srcId="{63086D90-962E-406E-B770-9F244EB56CDE}" destId="{3AAA3DC0-4ABE-43FC-B42D-B03C235BCA66}" srcOrd="17" destOrd="0" presId="urn:microsoft.com/office/officeart/2005/8/layout/target3"/>
    <dgm:cxn modelId="{F2371E71-0999-403C-A2CB-55771A51D01C}" type="presParOf" srcId="{63086D90-962E-406E-B770-9F244EB56CDE}" destId="{B2CF6EB7-8181-45A6-B72C-A2E72F559F09}" srcOrd="18" destOrd="0" presId="urn:microsoft.com/office/officeart/2005/8/layout/target3"/>
    <dgm:cxn modelId="{0D9576E9-13C1-4FAC-960C-161EE6148B5B}" type="presParOf" srcId="{63086D90-962E-406E-B770-9F244EB56CDE}" destId="{6436E008-3948-44C8-8C52-673D636B428F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FCBEE7-4F4B-4D8B-A298-FFE93B15736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71DD80-E289-40A1-BB08-03764D41A584}">
      <dgm:prSet phldrT="[Text]" custT="1"/>
      <dgm:spPr/>
      <dgm:t>
        <a:bodyPr/>
        <a:lstStyle/>
        <a:p>
          <a:r>
            <a:rPr lang="en-US" sz="3600" dirty="0" smtClean="0">
              <a:latin typeface="Franklin Gothic Medium Cond" panose="020B0606030402020204" pitchFamily="34" charset="0"/>
            </a:rPr>
            <a:t>Bureaucratic</a:t>
          </a:r>
          <a:endParaRPr lang="en-US" sz="3600" dirty="0">
            <a:latin typeface="Franklin Gothic Medium Cond" panose="020B0606030402020204" pitchFamily="34" charset="0"/>
          </a:endParaRPr>
        </a:p>
      </dgm:t>
    </dgm:pt>
    <dgm:pt modelId="{E25C9E1E-17AF-4620-A6E8-4822A62127A7}" type="parTrans" cxnId="{540C76C8-CA00-4F60-B5F2-5FFE0BCD08F1}">
      <dgm:prSet/>
      <dgm:spPr/>
      <dgm:t>
        <a:bodyPr/>
        <a:lstStyle/>
        <a:p>
          <a:endParaRPr lang="en-US"/>
        </a:p>
      </dgm:t>
    </dgm:pt>
    <dgm:pt modelId="{30F059D9-2F5D-4CCC-8CCE-7AC974CBDBFA}" type="sibTrans" cxnId="{540C76C8-CA00-4F60-B5F2-5FFE0BCD08F1}">
      <dgm:prSet/>
      <dgm:spPr/>
      <dgm:t>
        <a:bodyPr/>
        <a:lstStyle/>
        <a:p>
          <a:endParaRPr lang="en-US"/>
        </a:p>
      </dgm:t>
    </dgm:pt>
    <dgm:pt modelId="{81ED677A-D74B-4B69-9E4C-BC4C5BCC1481}">
      <dgm:prSet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</a:rPr>
            <a:t>Organization centered</a:t>
          </a:r>
          <a:endParaRPr lang="en-US" sz="3200" dirty="0">
            <a:latin typeface="Franklin Gothic Medium Cond" panose="020B0606030402020204" pitchFamily="34" charset="0"/>
          </a:endParaRPr>
        </a:p>
      </dgm:t>
    </dgm:pt>
    <dgm:pt modelId="{D3D8C5F3-7C25-4EEF-A3A8-4F1B4A31DB1F}" type="parTrans" cxnId="{50548146-7122-45E7-8D46-A588B33D15CF}">
      <dgm:prSet/>
      <dgm:spPr/>
      <dgm:t>
        <a:bodyPr/>
        <a:lstStyle/>
        <a:p>
          <a:endParaRPr lang="en-US"/>
        </a:p>
      </dgm:t>
    </dgm:pt>
    <dgm:pt modelId="{E8CD8B36-1920-404D-8DE8-58BD7DAC963E}" type="sibTrans" cxnId="{50548146-7122-45E7-8D46-A588B33D15CF}">
      <dgm:prSet/>
      <dgm:spPr/>
      <dgm:t>
        <a:bodyPr/>
        <a:lstStyle/>
        <a:p>
          <a:endParaRPr lang="en-US"/>
        </a:p>
      </dgm:t>
    </dgm:pt>
    <dgm:pt modelId="{6143F3AF-E390-40CC-980C-1F3A515D2561}">
      <dgm:prSet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</a:rPr>
            <a:t>Process centered</a:t>
          </a:r>
          <a:endParaRPr lang="en-US" sz="3200" dirty="0">
            <a:latin typeface="Franklin Gothic Medium Cond" panose="020B0606030402020204" pitchFamily="34" charset="0"/>
          </a:endParaRPr>
        </a:p>
      </dgm:t>
    </dgm:pt>
    <dgm:pt modelId="{47F6A8B4-E9BD-49A9-A1E5-633F6100540B}" type="parTrans" cxnId="{C365AF8D-1AE4-4340-8A4F-6EC0C3DA0389}">
      <dgm:prSet/>
      <dgm:spPr/>
      <dgm:t>
        <a:bodyPr/>
        <a:lstStyle/>
        <a:p>
          <a:endParaRPr lang="en-US"/>
        </a:p>
      </dgm:t>
    </dgm:pt>
    <dgm:pt modelId="{5DA89756-4AEA-41F7-8E11-4D974D644AE5}" type="sibTrans" cxnId="{C365AF8D-1AE4-4340-8A4F-6EC0C3DA0389}">
      <dgm:prSet/>
      <dgm:spPr/>
      <dgm:t>
        <a:bodyPr/>
        <a:lstStyle/>
        <a:p>
          <a:endParaRPr lang="en-US"/>
        </a:p>
      </dgm:t>
    </dgm:pt>
    <dgm:pt modelId="{E8DC2650-9060-4248-87E8-98AAEE26D8C7}">
      <dgm:prSet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</a:rPr>
            <a:t>Independent action</a:t>
          </a:r>
          <a:endParaRPr lang="en-US" sz="3200" dirty="0">
            <a:latin typeface="Franklin Gothic Medium Cond" panose="020B0606030402020204" pitchFamily="34" charset="0"/>
          </a:endParaRPr>
        </a:p>
      </dgm:t>
    </dgm:pt>
    <dgm:pt modelId="{665A0F8A-7E8A-4F87-A06D-7D13511456A7}" type="parTrans" cxnId="{544D4CC0-7295-4B65-A9C7-5045209E41F0}">
      <dgm:prSet/>
      <dgm:spPr/>
      <dgm:t>
        <a:bodyPr/>
        <a:lstStyle/>
        <a:p>
          <a:endParaRPr lang="en-US"/>
        </a:p>
      </dgm:t>
    </dgm:pt>
    <dgm:pt modelId="{9E2229C8-B568-42CB-82D2-0F64FB8705FD}" type="sibTrans" cxnId="{544D4CC0-7295-4B65-A9C7-5045209E41F0}">
      <dgm:prSet/>
      <dgm:spPr/>
      <dgm:t>
        <a:bodyPr/>
        <a:lstStyle/>
        <a:p>
          <a:endParaRPr lang="en-US"/>
        </a:p>
      </dgm:t>
    </dgm:pt>
    <dgm:pt modelId="{45F8E116-12FA-4236-85F9-8C91815F5171}">
      <dgm:prSet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</a:rPr>
            <a:t>Centralized</a:t>
          </a:r>
          <a:endParaRPr lang="en-US" sz="3200" dirty="0">
            <a:latin typeface="Franklin Gothic Medium Cond" panose="020B0606030402020204" pitchFamily="34" charset="0"/>
          </a:endParaRPr>
        </a:p>
      </dgm:t>
    </dgm:pt>
    <dgm:pt modelId="{AAD290FD-1996-464D-930E-EB567F671750}" type="parTrans" cxnId="{35F2A310-304E-4F30-B229-F7C97CFCFA1B}">
      <dgm:prSet/>
      <dgm:spPr/>
      <dgm:t>
        <a:bodyPr/>
        <a:lstStyle/>
        <a:p>
          <a:endParaRPr lang="en-US"/>
        </a:p>
      </dgm:t>
    </dgm:pt>
    <dgm:pt modelId="{599EFE8B-FE3B-4EB3-94C6-8CFF3FFA6938}" type="sibTrans" cxnId="{35F2A310-304E-4F30-B229-F7C97CFCFA1B}">
      <dgm:prSet/>
      <dgm:spPr/>
      <dgm:t>
        <a:bodyPr/>
        <a:lstStyle/>
        <a:p>
          <a:endParaRPr lang="en-US"/>
        </a:p>
      </dgm:t>
    </dgm:pt>
    <dgm:pt modelId="{92D76866-E1E8-4C02-B398-0ED2E7AC0780}">
      <dgm:prSet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</a:rPr>
            <a:t>Budget driven </a:t>
          </a:r>
          <a:endParaRPr lang="en-US" sz="3200" dirty="0">
            <a:latin typeface="Franklin Gothic Medium Cond" panose="020B0606030402020204" pitchFamily="34" charset="0"/>
          </a:endParaRPr>
        </a:p>
      </dgm:t>
    </dgm:pt>
    <dgm:pt modelId="{491546BF-8A7B-4293-B315-96B2D766A67B}" type="parTrans" cxnId="{A5524920-8369-4088-A83F-6AE8063201A4}">
      <dgm:prSet/>
      <dgm:spPr/>
      <dgm:t>
        <a:bodyPr/>
        <a:lstStyle/>
        <a:p>
          <a:endParaRPr lang="en-US"/>
        </a:p>
      </dgm:t>
    </dgm:pt>
    <dgm:pt modelId="{6374E869-31CE-49A8-8AD7-B8E6146074D8}" type="sibTrans" cxnId="{A5524920-8369-4088-A83F-6AE8063201A4}">
      <dgm:prSet/>
      <dgm:spPr/>
      <dgm:t>
        <a:bodyPr/>
        <a:lstStyle/>
        <a:p>
          <a:endParaRPr lang="en-US"/>
        </a:p>
      </dgm:t>
    </dgm:pt>
    <dgm:pt modelId="{B6627A68-1F85-4AFC-ACA0-F46051133956}">
      <dgm:prSet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</a:rPr>
            <a:t>Monopolistic</a:t>
          </a:r>
          <a:endParaRPr lang="en-US" sz="3200" dirty="0">
            <a:latin typeface="Franklin Gothic Medium Cond" panose="020B0606030402020204" pitchFamily="34" charset="0"/>
          </a:endParaRPr>
        </a:p>
      </dgm:t>
    </dgm:pt>
    <dgm:pt modelId="{7568A9D1-559D-4F98-9913-E88734090A28}" type="parTrans" cxnId="{BB9D585B-D8AD-46C5-B84E-DF571CCC3D87}">
      <dgm:prSet/>
      <dgm:spPr/>
      <dgm:t>
        <a:bodyPr/>
        <a:lstStyle/>
        <a:p>
          <a:endParaRPr lang="en-US"/>
        </a:p>
      </dgm:t>
    </dgm:pt>
    <dgm:pt modelId="{48EE9FE4-D438-4ED8-9C15-03D56A75FDFC}" type="sibTrans" cxnId="{BB9D585B-D8AD-46C5-B84E-DF571CCC3D87}">
      <dgm:prSet/>
      <dgm:spPr/>
      <dgm:t>
        <a:bodyPr/>
        <a:lstStyle/>
        <a:p>
          <a:endParaRPr lang="en-US"/>
        </a:p>
      </dgm:t>
    </dgm:pt>
    <dgm:pt modelId="{67C07D1F-3073-4CA2-B6D8-25E1DAB1F911}">
      <dgm:prSet custT="1"/>
      <dgm:spPr/>
      <dgm:t>
        <a:bodyPr/>
        <a:lstStyle/>
        <a:p>
          <a:r>
            <a:rPr lang="en-US" sz="3600" dirty="0" smtClean="0">
              <a:latin typeface="Franklin Gothic Medium Cond" panose="020B0606030402020204" pitchFamily="34" charset="0"/>
            </a:rPr>
            <a:t>Post-Bureaucratic</a:t>
          </a:r>
          <a:endParaRPr lang="en-US" sz="3600" dirty="0">
            <a:latin typeface="Franklin Gothic Medium Cond" panose="020B0606030402020204" pitchFamily="34" charset="0"/>
          </a:endParaRPr>
        </a:p>
      </dgm:t>
    </dgm:pt>
    <dgm:pt modelId="{AB66BA0A-7D0F-4FC6-9AA8-5BEABE3F04B9}" type="parTrans" cxnId="{7F2EB21A-ABB6-4D53-BE8C-3453AA53C96B}">
      <dgm:prSet/>
      <dgm:spPr/>
      <dgm:t>
        <a:bodyPr/>
        <a:lstStyle/>
        <a:p>
          <a:endParaRPr lang="en-US"/>
        </a:p>
      </dgm:t>
    </dgm:pt>
    <dgm:pt modelId="{5152D46A-C0B2-4255-BD77-FF7F3E5F4023}" type="sibTrans" cxnId="{7F2EB21A-ABB6-4D53-BE8C-3453AA53C96B}">
      <dgm:prSet/>
      <dgm:spPr/>
      <dgm:t>
        <a:bodyPr/>
        <a:lstStyle/>
        <a:p>
          <a:endParaRPr lang="en-US"/>
        </a:p>
      </dgm:t>
    </dgm:pt>
    <dgm:pt modelId="{4FCAA75A-A1BE-42DE-8A46-F30D34A350F9}">
      <dgm:prSet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</a:rPr>
            <a:t>Citizen centered</a:t>
          </a:r>
          <a:endParaRPr lang="en-US" sz="3200" dirty="0">
            <a:latin typeface="Franklin Gothic Medium Cond" panose="020B0606030402020204" pitchFamily="34" charset="0"/>
          </a:endParaRPr>
        </a:p>
      </dgm:t>
    </dgm:pt>
    <dgm:pt modelId="{9EA646DC-1E48-4692-9273-D0E0CFDDF0E7}" type="parTrans" cxnId="{7B89859E-D3F8-4EEE-9E1A-CB9547E431CA}">
      <dgm:prSet/>
      <dgm:spPr/>
      <dgm:t>
        <a:bodyPr/>
        <a:lstStyle/>
        <a:p>
          <a:endParaRPr lang="en-US"/>
        </a:p>
      </dgm:t>
    </dgm:pt>
    <dgm:pt modelId="{D34F0988-64F5-4D53-90D4-6D205EFB3EBD}" type="sibTrans" cxnId="{7B89859E-D3F8-4EEE-9E1A-CB9547E431CA}">
      <dgm:prSet/>
      <dgm:spPr/>
      <dgm:t>
        <a:bodyPr/>
        <a:lstStyle/>
        <a:p>
          <a:endParaRPr lang="en-US"/>
        </a:p>
      </dgm:t>
    </dgm:pt>
    <dgm:pt modelId="{4DF5969C-BFA8-4918-8482-D848BC5E8993}">
      <dgm:prSet custT="1"/>
      <dgm:spPr/>
      <dgm:t>
        <a:bodyPr/>
        <a:lstStyle/>
        <a:p>
          <a:r>
            <a:rPr lang="en-US" sz="3200" smtClean="0">
              <a:latin typeface="Franklin Gothic Medium Cond" panose="020B0606030402020204" pitchFamily="34" charset="0"/>
            </a:rPr>
            <a:t>Outcome centered</a:t>
          </a:r>
          <a:endParaRPr lang="en-US" sz="3200">
            <a:latin typeface="Franklin Gothic Medium Cond" panose="020B0606030402020204" pitchFamily="34" charset="0"/>
          </a:endParaRPr>
        </a:p>
      </dgm:t>
    </dgm:pt>
    <dgm:pt modelId="{E12FA5D7-D43B-460E-BF5C-0E06FCDDDF13}" type="parTrans" cxnId="{A0C7E7E4-F5CE-4602-8AFA-2B2B340AA580}">
      <dgm:prSet/>
      <dgm:spPr/>
      <dgm:t>
        <a:bodyPr/>
        <a:lstStyle/>
        <a:p>
          <a:endParaRPr lang="en-US"/>
        </a:p>
      </dgm:t>
    </dgm:pt>
    <dgm:pt modelId="{D7F02721-34F0-43E6-8E0B-BAF4F3DBE7AD}" type="sibTrans" cxnId="{A0C7E7E4-F5CE-4602-8AFA-2B2B340AA580}">
      <dgm:prSet/>
      <dgm:spPr/>
      <dgm:t>
        <a:bodyPr/>
        <a:lstStyle/>
        <a:p>
          <a:endParaRPr lang="en-US"/>
        </a:p>
      </dgm:t>
    </dgm:pt>
    <dgm:pt modelId="{04489F54-2A72-46D5-855D-386A84BFBF02}">
      <dgm:prSet custT="1"/>
      <dgm:spPr/>
      <dgm:t>
        <a:bodyPr/>
        <a:lstStyle/>
        <a:p>
          <a:r>
            <a:rPr lang="en-US" sz="3200" smtClean="0">
              <a:latin typeface="Franklin Gothic Medium Cond" panose="020B0606030402020204" pitchFamily="34" charset="0"/>
            </a:rPr>
            <a:t>Collective action</a:t>
          </a:r>
          <a:endParaRPr lang="en-US" sz="3200">
            <a:latin typeface="Franklin Gothic Medium Cond" panose="020B0606030402020204" pitchFamily="34" charset="0"/>
          </a:endParaRPr>
        </a:p>
      </dgm:t>
    </dgm:pt>
    <dgm:pt modelId="{AB996C87-E229-41C5-8371-EFF5373CECC9}" type="parTrans" cxnId="{F9C3FF93-53A4-4126-BD33-3446324F2D15}">
      <dgm:prSet/>
      <dgm:spPr/>
      <dgm:t>
        <a:bodyPr/>
        <a:lstStyle/>
        <a:p>
          <a:endParaRPr lang="en-US"/>
        </a:p>
      </dgm:t>
    </dgm:pt>
    <dgm:pt modelId="{928ECBBF-54E8-4A50-9321-656DA7590CDF}" type="sibTrans" cxnId="{F9C3FF93-53A4-4126-BD33-3446324F2D15}">
      <dgm:prSet/>
      <dgm:spPr/>
      <dgm:t>
        <a:bodyPr/>
        <a:lstStyle/>
        <a:p>
          <a:endParaRPr lang="en-US"/>
        </a:p>
      </dgm:t>
    </dgm:pt>
    <dgm:pt modelId="{D9C6C002-D919-47B4-A9D6-5C7C1A84BF65}">
      <dgm:prSet custT="1"/>
      <dgm:spPr/>
      <dgm:t>
        <a:bodyPr/>
        <a:lstStyle/>
        <a:p>
          <a:r>
            <a:rPr lang="en-US" sz="3200" smtClean="0">
              <a:latin typeface="Franklin Gothic Medium Cond" panose="020B0606030402020204" pitchFamily="34" charset="0"/>
            </a:rPr>
            <a:t>Decentralized</a:t>
          </a:r>
          <a:endParaRPr lang="en-US" sz="3200">
            <a:latin typeface="Franklin Gothic Medium Cond" panose="020B0606030402020204" pitchFamily="34" charset="0"/>
          </a:endParaRPr>
        </a:p>
      </dgm:t>
    </dgm:pt>
    <dgm:pt modelId="{1B3D6111-EC17-4A5F-B64D-B3BB5E767BC4}" type="parTrans" cxnId="{A1BEBA45-3257-4CC8-A6CE-ED16A38C359A}">
      <dgm:prSet/>
      <dgm:spPr/>
      <dgm:t>
        <a:bodyPr/>
        <a:lstStyle/>
        <a:p>
          <a:endParaRPr lang="en-US"/>
        </a:p>
      </dgm:t>
    </dgm:pt>
    <dgm:pt modelId="{4F35E327-FE24-4D06-9994-906E063FE648}" type="sibTrans" cxnId="{A1BEBA45-3257-4CC8-A6CE-ED16A38C359A}">
      <dgm:prSet/>
      <dgm:spPr/>
      <dgm:t>
        <a:bodyPr/>
        <a:lstStyle/>
        <a:p>
          <a:endParaRPr lang="en-US"/>
        </a:p>
      </dgm:t>
    </dgm:pt>
    <dgm:pt modelId="{24D3AD8A-CD37-4935-B6FB-D786698DD444}">
      <dgm:prSet custT="1"/>
      <dgm:spPr/>
      <dgm:t>
        <a:bodyPr/>
        <a:lstStyle/>
        <a:p>
          <a:r>
            <a:rPr lang="en-US" sz="3200" smtClean="0">
              <a:latin typeface="Franklin Gothic Medium Cond" panose="020B0606030402020204" pitchFamily="34" charset="0"/>
            </a:rPr>
            <a:t>Revenue driven</a:t>
          </a:r>
          <a:endParaRPr lang="en-US" sz="3200">
            <a:latin typeface="Franklin Gothic Medium Cond" panose="020B0606030402020204" pitchFamily="34" charset="0"/>
          </a:endParaRPr>
        </a:p>
      </dgm:t>
    </dgm:pt>
    <dgm:pt modelId="{C8367754-AE6A-4E8F-B15A-51F63DA9FF61}" type="parTrans" cxnId="{297BFFC4-0E2B-44B0-937A-448F8AB2E040}">
      <dgm:prSet/>
      <dgm:spPr/>
      <dgm:t>
        <a:bodyPr/>
        <a:lstStyle/>
        <a:p>
          <a:endParaRPr lang="en-US"/>
        </a:p>
      </dgm:t>
    </dgm:pt>
    <dgm:pt modelId="{5575E402-3A91-4EE0-8FAF-9722C8A6B0B6}" type="sibTrans" cxnId="{297BFFC4-0E2B-44B0-937A-448F8AB2E040}">
      <dgm:prSet/>
      <dgm:spPr/>
      <dgm:t>
        <a:bodyPr/>
        <a:lstStyle/>
        <a:p>
          <a:endParaRPr lang="en-US"/>
        </a:p>
      </dgm:t>
    </dgm:pt>
    <dgm:pt modelId="{A7F8E5A0-E6F4-4948-9F8C-4066110D4EBC}">
      <dgm:prSet custT="1"/>
      <dgm:spPr/>
      <dgm:t>
        <a:bodyPr/>
        <a:lstStyle/>
        <a:p>
          <a:r>
            <a:rPr lang="en-US" sz="3200" dirty="0" smtClean="0">
              <a:latin typeface="Franklin Gothic Medium Cond" panose="020B0606030402020204" pitchFamily="34" charset="0"/>
            </a:rPr>
            <a:t>competitive</a:t>
          </a:r>
          <a:endParaRPr lang="en-US" sz="3200" dirty="0">
            <a:latin typeface="Franklin Gothic Medium Cond" panose="020B0606030402020204" pitchFamily="34" charset="0"/>
          </a:endParaRPr>
        </a:p>
      </dgm:t>
    </dgm:pt>
    <dgm:pt modelId="{9EFCE942-DE1B-490A-B84E-63D2048A8E36}" type="parTrans" cxnId="{74049C55-FF13-4A5A-8712-1FA71E16021D}">
      <dgm:prSet/>
      <dgm:spPr/>
      <dgm:t>
        <a:bodyPr/>
        <a:lstStyle/>
        <a:p>
          <a:endParaRPr lang="en-US"/>
        </a:p>
      </dgm:t>
    </dgm:pt>
    <dgm:pt modelId="{49CAA050-B17C-4DBE-8629-F0541A073E61}" type="sibTrans" cxnId="{74049C55-FF13-4A5A-8712-1FA71E16021D}">
      <dgm:prSet/>
      <dgm:spPr/>
      <dgm:t>
        <a:bodyPr/>
        <a:lstStyle/>
        <a:p>
          <a:endParaRPr lang="en-US"/>
        </a:p>
      </dgm:t>
    </dgm:pt>
    <dgm:pt modelId="{16BD63DF-1FFA-4F9F-A004-834C81D91F67}" type="pres">
      <dgm:prSet presAssocID="{69FCBEE7-4F4B-4D8B-A298-FFE93B1573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0F56C3-800B-4E07-90B5-4D4875EC042A}" type="pres">
      <dgm:prSet presAssocID="{7B71DD80-E289-40A1-BB08-03764D41A584}" presName="root" presStyleCnt="0"/>
      <dgm:spPr/>
    </dgm:pt>
    <dgm:pt modelId="{39CBBD4C-580D-4D6F-A78A-9E7E0C9DA238}" type="pres">
      <dgm:prSet presAssocID="{7B71DD80-E289-40A1-BB08-03764D41A584}" presName="rootComposite" presStyleCnt="0"/>
      <dgm:spPr/>
    </dgm:pt>
    <dgm:pt modelId="{F3D63519-0A83-45B8-9196-E37A14AACC61}" type="pres">
      <dgm:prSet presAssocID="{7B71DD80-E289-40A1-BB08-03764D41A584}" presName="rootText" presStyleLbl="node1" presStyleIdx="0" presStyleCnt="2" custScaleX="352347"/>
      <dgm:spPr/>
      <dgm:t>
        <a:bodyPr/>
        <a:lstStyle/>
        <a:p>
          <a:endParaRPr lang="en-US"/>
        </a:p>
      </dgm:t>
    </dgm:pt>
    <dgm:pt modelId="{27977B27-A0FD-4440-A033-C4A7EA03C92C}" type="pres">
      <dgm:prSet presAssocID="{7B71DD80-E289-40A1-BB08-03764D41A584}" presName="rootConnector" presStyleLbl="node1" presStyleIdx="0" presStyleCnt="2"/>
      <dgm:spPr/>
      <dgm:t>
        <a:bodyPr/>
        <a:lstStyle/>
        <a:p>
          <a:endParaRPr lang="en-US"/>
        </a:p>
      </dgm:t>
    </dgm:pt>
    <dgm:pt modelId="{27DC9A39-859C-4FF7-BF4E-4FABBD3E2F76}" type="pres">
      <dgm:prSet presAssocID="{7B71DD80-E289-40A1-BB08-03764D41A584}" presName="childShape" presStyleCnt="0"/>
      <dgm:spPr/>
    </dgm:pt>
    <dgm:pt modelId="{F0F07931-9354-4CA0-BD26-601238F0D8F6}" type="pres">
      <dgm:prSet presAssocID="{D3D8C5F3-7C25-4EEF-A3A8-4F1B4A31DB1F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C26B3054-4A22-44CC-96D2-A602C7A9809E}" type="pres">
      <dgm:prSet presAssocID="{81ED677A-D74B-4B69-9E4C-BC4C5BCC1481}" presName="childText" presStyleLbl="bgAcc1" presStyleIdx="0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94B5E4-3113-430C-94BF-95AD27814DAE}" type="pres">
      <dgm:prSet presAssocID="{47F6A8B4-E9BD-49A9-A1E5-633F6100540B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A75B222B-E824-465C-A166-9222D07EFE2B}" type="pres">
      <dgm:prSet presAssocID="{6143F3AF-E390-40CC-980C-1F3A515D2561}" presName="childText" presStyleLbl="bgAcc1" presStyleIdx="1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8C657-6D34-4E71-8B98-C1350C04F80F}" type="pres">
      <dgm:prSet presAssocID="{665A0F8A-7E8A-4F87-A06D-7D13511456A7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0ECC9540-939B-415B-8715-75362A08BAC5}" type="pres">
      <dgm:prSet presAssocID="{E8DC2650-9060-4248-87E8-98AAEE26D8C7}" presName="childText" presStyleLbl="bgAcc1" presStyleIdx="2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6098D-6FAF-4F25-95B1-A5B1634C1A1F}" type="pres">
      <dgm:prSet presAssocID="{AAD290FD-1996-464D-930E-EB567F671750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1D70159F-BDCF-4F69-8C86-989AC5EED996}" type="pres">
      <dgm:prSet presAssocID="{45F8E116-12FA-4236-85F9-8C91815F5171}" presName="childText" presStyleLbl="bgAcc1" presStyleIdx="3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63A72-1ACE-48EA-A7BD-6F7BFE8E31DC}" type="pres">
      <dgm:prSet presAssocID="{491546BF-8A7B-4293-B315-96B2D766A67B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DFABCB84-8A44-4548-81AC-88F0E6C7A6BB}" type="pres">
      <dgm:prSet presAssocID="{92D76866-E1E8-4C02-B398-0ED2E7AC0780}" presName="childText" presStyleLbl="bgAcc1" presStyleIdx="4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847EC-4B0A-4934-A470-0EB9F5A74590}" type="pres">
      <dgm:prSet presAssocID="{7568A9D1-559D-4F98-9913-E88734090A28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22AA3ABE-06BB-4E76-B1BE-3B5A88A7CBF9}" type="pres">
      <dgm:prSet presAssocID="{B6627A68-1F85-4AFC-ACA0-F46051133956}" presName="childText" presStyleLbl="bgAcc1" presStyleIdx="5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FB06F-ABF5-4003-8319-FD92C71A6618}" type="pres">
      <dgm:prSet presAssocID="{67C07D1F-3073-4CA2-B6D8-25E1DAB1F911}" presName="root" presStyleCnt="0"/>
      <dgm:spPr/>
    </dgm:pt>
    <dgm:pt modelId="{285C075C-F543-442C-8A0E-3CF6A0CDA1D1}" type="pres">
      <dgm:prSet presAssocID="{67C07D1F-3073-4CA2-B6D8-25E1DAB1F911}" presName="rootComposite" presStyleCnt="0"/>
      <dgm:spPr/>
    </dgm:pt>
    <dgm:pt modelId="{97484FA5-B0C4-4EC9-8215-874C795A3647}" type="pres">
      <dgm:prSet presAssocID="{67C07D1F-3073-4CA2-B6D8-25E1DAB1F911}" presName="rootText" presStyleLbl="node1" presStyleIdx="1" presStyleCnt="2" custScaleX="352347"/>
      <dgm:spPr/>
      <dgm:t>
        <a:bodyPr/>
        <a:lstStyle/>
        <a:p>
          <a:endParaRPr lang="en-US"/>
        </a:p>
      </dgm:t>
    </dgm:pt>
    <dgm:pt modelId="{850F985A-B8DF-4FE5-BCD0-7DD16D8D3E46}" type="pres">
      <dgm:prSet presAssocID="{67C07D1F-3073-4CA2-B6D8-25E1DAB1F911}" presName="rootConnector" presStyleLbl="node1" presStyleIdx="1" presStyleCnt="2"/>
      <dgm:spPr/>
      <dgm:t>
        <a:bodyPr/>
        <a:lstStyle/>
        <a:p>
          <a:endParaRPr lang="en-US"/>
        </a:p>
      </dgm:t>
    </dgm:pt>
    <dgm:pt modelId="{D3CDB54A-6075-4652-8859-DD019EE54EA7}" type="pres">
      <dgm:prSet presAssocID="{67C07D1F-3073-4CA2-B6D8-25E1DAB1F911}" presName="childShape" presStyleCnt="0"/>
      <dgm:spPr/>
    </dgm:pt>
    <dgm:pt modelId="{D14E86CE-61C3-427F-AACA-BD1AB516B968}" type="pres">
      <dgm:prSet presAssocID="{9EA646DC-1E48-4692-9273-D0E0CFDDF0E7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01CF521E-094B-42B7-A412-8C1662D34A9C}" type="pres">
      <dgm:prSet presAssocID="{4FCAA75A-A1BE-42DE-8A46-F30D34A350F9}" presName="childText" presStyleLbl="bgAcc1" presStyleIdx="6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46ADB-DC80-451F-B565-2AF0806E82D0}" type="pres">
      <dgm:prSet presAssocID="{E12FA5D7-D43B-460E-BF5C-0E06FCDDDF13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384284F7-983F-4A9D-98CE-43BECCEC1E51}" type="pres">
      <dgm:prSet presAssocID="{4DF5969C-BFA8-4918-8482-D848BC5E8993}" presName="childText" presStyleLbl="bgAcc1" presStyleIdx="7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CE5A9-B801-4C6E-BFF9-8975A35CD625}" type="pres">
      <dgm:prSet presAssocID="{AB996C87-E229-41C5-8371-EFF5373CECC9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BC82ED71-31E9-4EFB-A7BF-062BDC20E06A}" type="pres">
      <dgm:prSet presAssocID="{04489F54-2A72-46D5-855D-386A84BFBF02}" presName="childText" presStyleLbl="bgAcc1" presStyleIdx="8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B38F4-4EEA-4E0F-B350-EC2E740D2555}" type="pres">
      <dgm:prSet presAssocID="{1B3D6111-EC17-4A5F-B64D-B3BB5E767BC4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20BAD485-8DE8-4571-BEC4-DCD71B45BA2A}" type="pres">
      <dgm:prSet presAssocID="{D9C6C002-D919-47B4-A9D6-5C7C1A84BF65}" presName="childText" presStyleLbl="bgAcc1" presStyleIdx="9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CD07F-B78B-43A5-8FD4-1DB7F1300CE1}" type="pres">
      <dgm:prSet presAssocID="{C8367754-AE6A-4E8F-B15A-51F63DA9FF61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5DB6C186-4348-44D3-B8B5-C6FD426AB58F}" type="pres">
      <dgm:prSet presAssocID="{24D3AD8A-CD37-4935-B6FB-D786698DD444}" presName="childText" presStyleLbl="bgAcc1" presStyleIdx="10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8B5C1-CD2C-4661-AC40-C6D2F31C1C01}" type="pres">
      <dgm:prSet presAssocID="{9EFCE942-DE1B-490A-B84E-63D2048A8E36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6E8AFE36-73C2-46A4-9A7D-03230E2E8F70}" type="pres">
      <dgm:prSet presAssocID="{A7F8E5A0-E6F4-4948-9F8C-4066110D4EBC}" presName="childText" presStyleLbl="bgAcc1" presStyleIdx="11" presStyleCnt="12" custScaleX="3523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548146-7122-45E7-8D46-A588B33D15CF}" srcId="{7B71DD80-E289-40A1-BB08-03764D41A584}" destId="{81ED677A-D74B-4B69-9E4C-BC4C5BCC1481}" srcOrd="0" destOrd="0" parTransId="{D3D8C5F3-7C25-4EEF-A3A8-4F1B4A31DB1F}" sibTransId="{E8CD8B36-1920-404D-8DE8-58BD7DAC963E}"/>
    <dgm:cxn modelId="{9427E58D-7457-46A3-87BB-C05AC296311C}" type="presOf" srcId="{4FCAA75A-A1BE-42DE-8A46-F30D34A350F9}" destId="{01CF521E-094B-42B7-A412-8C1662D34A9C}" srcOrd="0" destOrd="0" presId="urn:microsoft.com/office/officeart/2005/8/layout/hierarchy3"/>
    <dgm:cxn modelId="{FAD46AAC-464F-4D55-BC06-D7818EC25688}" type="presOf" srcId="{1B3D6111-EC17-4A5F-B64D-B3BB5E767BC4}" destId="{B56B38F4-4EEA-4E0F-B350-EC2E740D2555}" srcOrd="0" destOrd="0" presId="urn:microsoft.com/office/officeart/2005/8/layout/hierarchy3"/>
    <dgm:cxn modelId="{FECFFF62-1415-4AF5-B4F0-718DA70D2916}" type="presOf" srcId="{67C07D1F-3073-4CA2-B6D8-25E1DAB1F911}" destId="{850F985A-B8DF-4FE5-BCD0-7DD16D8D3E46}" srcOrd="1" destOrd="0" presId="urn:microsoft.com/office/officeart/2005/8/layout/hierarchy3"/>
    <dgm:cxn modelId="{A4827824-199B-43FF-8265-7044D9E95D14}" type="presOf" srcId="{7B71DD80-E289-40A1-BB08-03764D41A584}" destId="{F3D63519-0A83-45B8-9196-E37A14AACC61}" srcOrd="0" destOrd="0" presId="urn:microsoft.com/office/officeart/2005/8/layout/hierarchy3"/>
    <dgm:cxn modelId="{93817D5B-E36C-4D3E-8B3A-6A50ABC18356}" type="presOf" srcId="{D9C6C002-D919-47B4-A9D6-5C7C1A84BF65}" destId="{20BAD485-8DE8-4571-BEC4-DCD71B45BA2A}" srcOrd="0" destOrd="0" presId="urn:microsoft.com/office/officeart/2005/8/layout/hierarchy3"/>
    <dgm:cxn modelId="{03FF1A4B-8DEA-473B-9242-85153E1A9287}" type="presOf" srcId="{491546BF-8A7B-4293-B315-96B2D766A67B}" destId="{9A963A72-1ACE-48EA-A7BD-6F7BFE8E31DC}" srcOrd="0" destOrd="0" presId="urn:microsoft.com/office/officeart/2005/8/layout/hierarchy3"/>
    <dgm:cxn modelId="{942153B3-33E1-4CC0-A85C-C4F5E7453664}" type="presOf" srcId="{665A0F8A-7E8A-4F87-A06D-7D13511456A7}" destId="{CB48C657-6D34-4E71-8B98-C1350C04F80F}" srcOrd="0" destOrd="0" presId="urn:microsoft.com/office/officeart/2005/8/layout/hierarchy3"/>
    <dgm:cxn modelId="{C3A01C82-80C3-45D6-861A-C788C9FC1FF0}" type="presOf" srcId="{AAD290FD-1996-464D-930E-EB567F671750}" destId="{F046098D-6FAF-4F25-95B1-A5B1634C1A1F}" srcOrd="0" destOrd="0" presId="urn:microsoft.com/office/officeart/2005/8/layout/hierarchy3"/>
    <dgm:cxn modelId="{5D502177-21F8-42AC-8D01-7B1E68FCDC42}" type="presOf" srcId="{A7F8E5A0-E6F4-4948-9F8C-4066110D4EBC}" destId="{6E8AFE36-73C2-46A4-9A7D-03230E2E8F70}" srcOrd="0" destOrd="0" presId="urn:microsoft.com/office/officeart/2005/8/layout/hierarchy3"/>
    <dgm:cxn modelId="{A1BEBA45-3257-4CC8-A6CE-ED16A38C359A}" srcId="{67C07D1F-3073-4CA2-B6D8-25E1DAB1F911}" destId="{D9C6C002-D919-47B4-A9D6-5C7C1A84BF65}" srcOrd="3" destOrd="0" parTransId="{1B3D6111-EC17-4A5F-B64D-B3BB5E767BC4}" sibTransId="{4F35E327-FE24-4D06-9994-906E063FE648}"/>
    <dgm:cxn modelId="{4D7E6BFC-49F4-4F14-8033-E3B6BECF80D0}" type="presOf" srcId="{24D3AD8A-CD37-4935-B6FB-D786698DD444}" destId="{5DB6C186-4348-44D3-B8B5-C6FD426AB58F}" srcOrd="0" destOrd="0" presId="urn:microsoft.com/office/officeart/2005/8/layout/hierarchy3"/>
    <dgm:cxn modelId="{32093A3C-3C46-4B78-9FF7-11DC8582F9A9}" type="presOf" srcId="{45F8E116-12FA-4236-85F9-8C91815F5171}" destId="{1D70159F-BDCF-4F69-8C86-989AC5EED996}" srcOrd="0" destOrd="0" presId="urn:microsoft.com/office/officeart/2005/8/layout/hierarchy3"/>
    <dgm:cxn modelId="{D6DDDFF9-892A-4F09-8654-4AAF533B1111}" type="presOf" srcId="{04489F54-2A72-46D5-855D-386A84BFBF02}" destId="{BC82ED71-31E9-4EFB-A7BF-062BDC20E06A}" srcOrd="0" destOrd="0" presId="urn:microsoft.com/office/officeart/2005/8/layout/hierarchy3"/>
    <dgm:cxn modelId="{C365AF8D-1AE4-4340-8A4F-6EC0C3DA0389}" srcId="{7B71DD80-E289-40A1-BB08-03764D41A584}" destId="{6143F3AF-E390-40CC-980C-1F3A515D2561}" srcOrd="1" destOrd="0" parTransId="{47F6A8B4-E9BD-49A9-A1E5-633F6100540B}" sibTransId="{5DA89756-4AEA-41F7-8E11-4D974D644AE5}"/>
    <dgm:cxn modelId="{7A146B2C-7A8C-4006-8B69-6D3C6746AB09}" type="presOf" srcId="{E8DC2650-9060-4248-87E8-98AAEE26D8C7}" destId="{0ECC9540-939B-415B-8715-75362A08BAC5}" srcOrd="0" destOrd="0" presId="urn:microsoft.com/office/officeart/2005/8/layout/hierarchy3"/>
    <dgm:cxn modelId="{A0C7E7E4-F5CE-4602-8AFA-2B2B340AA580}" srcId="{67C07D1F-3073-4CA2-B6D8-25E1DAB1F911}" destId="{4DF5969C-BFA8-4918-8482-D848BC5E8993}" srcOrd="1" destOrd="0" parTransId="{E12FA5D7-D43B-460E-BF5C-0E06FCDDDF13}" sibTransId="{D7F02721-34F0-43E6-8E0B-BAF4F3DBE7AD}"/>
    <dgm:cxn modelId="{9ECF3853-F7B2-4F4D-ABA6-92D653E8750F}" type="presOf" srcId="{B6627A68-1F85-4AFC-ACA0-F46051133956}" destId="{22AA3ABE-06BB-4E76-B1BE-3B5A88A7CBF9}" srcOrd="0" destOrd="0" presId="urn:microsoft.com/office/officeart/2005/8/layout/hierarchy3"/>
    <dgm:cxn modelId="{EC70EA6D-B9AD-4F25-B9A4-C8450A7ECF67}" type="presOf" srcId="{D3D8C5F3-7C25-4EEF-A3A8-4F1B4A31DB1F}" destId="{F0F07931-9354-4CA0-BD26-601238F0D8F6}" srcOrd="0" destOrd="0" presId="urn:microsoft.com/office/officeart/2005/8/layout/hierarchy3"/>
    <dgm:cxn modelId="{DFBF931B-DC02-43D6-B771-2261F944F840}" type="presOf" srcId="{92D76866-E1E8-4C02-B398-0ED2E7AC0780}" destId="{DFABCB84-8A44-4548-81AC-88F0E6C7A6BB}" srcOrd="0" destOrd="0" presId="urn:microsoft.com/office/officeart/2005/8/layout/hierarchy3"/>
    <dgm:cxn modelId="{49DDA7A2-D8BF-44AF-93FB-BD20D0B9FAF4}" type="presOf" srcId="{9EA646DC-1E48-4692-9273-D0E0CFDDF0E7}" destId="{D14E86CE-61C3-427F-AACA-BD1AB516B968}" srcOrd="0" destOrd="0" presId="urn:microsoft.com/office/officeart/2005/8/layout/hierarchy3"/>
    <dgm:cxn modelId="{71AD013C-9F39-4707-BA51-A12A269FE91A}" type="presOf" srcId="{9EFCE942-DE1B-490A-B84E-63D2048A8E36}" destId="{AFF8B5C1-CD2C-4661-AC40-C6D2F31C1C01}" srcOrd="0" destOrd="0" presId="urn:microsoft.com/office/officeart/2005/8/layout/hierarchy3"/>
    <dgm:cxn modelId="{34C43F7A-7FE2-45F2-8F58-71047DE50BF7}" type="presOf" srcId="{7B71DD80-E289-40A1-BB08-03764D41A584}" destId="{27977B27-A0FD-4440-A033-C4A7EA03C92C}" srcOrd="1" destOrd="0" presId="urn:microsoft.com/office/officeart/2005/8/layout/hierarchy3"/>
    <dgm:cxn modelId="{35F2A310-304E-4F30-B229-F7C97CFCFA1B}" srcId="{7B71DD80-E289-40A1-BB08-03764D41A584}" destId="{45F8E116-12FA-4236-85F9-8C91815F5171}" srcOrd="3" destOrd="0" parTransId="{AAD290FD-1996-464D-930E-EB567F671750}" sibTransId="{599EFE8B-FE3B-4EB3-94C6-8CFF3FFA6938}"/>
    <dgm:cxn modelId="{4239B545-171A-4FD0-BE3E-0DDB90F57BEB}" type="presOf" srcId="{67C07D1F-3073-4CA2-B6D8-25E1DAB1F911}" destId="{97484FA5-B0C4-4EC9-8215-874C795A3647}" srcOrd="0" destOrd="0" presId="urn:microsoft.com/office/officeart/2005/8/layout/hierarchy3"/>
    <dgm:cxn modelId="{540C76C8-CA00-4F60-B5F2-5FFE0BCD08F1}" srcId="{69FCBEE7-4F4B-4D8B-A298-FFE93B157364}" destId="{7B71DD80-E289-40A1-BB08-03764D41A584}" srcOrd="0" destOrd="0" parTransId="{E25C9E1E-17AF-4620-A6E8-4822A62127A7}" sibTransId="{30F059D9-2F5D-4CCC-8CCE-7AC974CBDBFA}"/>
    <dgm:cxn modelId="{297BFFC4-0E2B-44B0-937A-448F8AB2E040}" srcId="{67C07D1F-3073-4CA2-B6D8-25E1DAB1F911}" destId="{24D3AD8A-CD37-4935-B6FB-D786698DD444}" srcOrd="4" destOrd="0" parTransId="{C8367754-AE6A-4E8F-B15A-51F63DA9FF61}" sibTransId="{5575E402-3A91-4EE0-8FAF-9722C8A6B0B6}"/>
    <dgm:cxn modelId="{BB9D585B-D8AD-46C5-B84E-DF571CCC3D87}" srcId="{7B71DD80-E289-40A1-BB08-03764D41A584}" destId="{B6627A68-1F85-4AFC-ACA0-F46051133956}" srcOrd="5" destOrd="0" parTransId="{7568A9D1-559D-4F98-9913-E88734090A28}" sibTransId="{48EE9FE4-D438-4ED8-9C15-03D56A75FDFC}"/>
    <dgm:cxn modelId="{544D4CC0-7295-4B65-A9C7-5045209E41F0}" srcId="{7B71DD80-E289-40A1-BB08-03764D41A584}" destId="{E8DC2650-9060-4248-87E8-98AAEE26D8C7}" srcOrd="2" destOrd="0" parTransId="{665A0F8A-7E8A-4F87-A06D-7D13511456A7}" sibTransId="{9E2229C8-B568-42CB-82D2-0F64FB8705FD}"/>
    <dgm:cxn modelId="{F9C3FF93-53A4-4126-BD33-3446324F2D15}" srcId="{67C07D1F-3073-4CA2-B6D8-25E1DAB1F911}" destId="{04489F54-2A72-46D5-855D-386A84BFBF02}" srcOrd="2" destOrd="0" parTransId="{AB996C87-E229-41C5-8371-EFF5373CECC9}" sibTransId="{928ECBBF-54E8-4A50-9321-656DA7590CDF}"/>
    <dgm:cxn modelId="{A5524920-8369-4088-A83F-6AE8063201A4}" srcId="{7B71DD80-E289-40A1-BB08-03764D41A584}" destId="{92D76866-E1E8-4C02-B398-0ED2E7AC0780}" srcOrd="4" destOrd="0" parTransId="{491546BF-8A7B-4293-B315-96B2D766A67B}" sibTransId="{6374E869-31CE-49A8-8AD7-B8E6146074D8}"/>
    <dgm:cxn modelId="{96392FC5-DBC7-4537-9E29-DCFD26B7C108}" type="presOf" srcId="{6143F3AF-E390-40CC-980C-1F3A515D2561}" destId="{A75B222B-E824-465C-A166-9222D07EFE2B}" srcOrd="0" destOrd="0" presId="urn:microsoft.com/office/officeart/2005/8/layout/hierarchy3"/>
    <dgm:cxn modelId="{74049C55-FF13-4A5A-8712-1FA71E16021D}" srcId="{67C07D1F-3073-4CA2-B6D8-25E1DAB1F911}" destId="{A7F8E5A0-E6F4-4948-9F8C-4066110D4EBC}" srcOrd="5" destOrd="0" parTransId="{9EFCE942-DE1B-490A-B84E-63D2048A8E36}" sibTransId="{49CAA050-B17C-4DBE-8629-F0541A073E61}"/>
    <dgm:cxn modelId="{3127D492-231E-4631-B548-8ADE8FE5E0F2}" type="presOf" srcId="{C8367754-AE6A-4E8F-B15A-51F63DA9FF61}" destId="{77FCD07F-B78B-43A5-8FD4-1DB7F1300CE1}" srcOrd="0" destOrd="0" presId="urn:microsoft.com/office/officeart/2005/8/layout/hierarchy3"/>
    <dgm:cxn modelId="{7F2EB21A-ABB6-4D53-BE8C-3453AA53C96B}" srcId="{69FCBEE7-4F4B-4D8B-A298-FFE93B157364}" destId="{67C07D1F-3073-4CA2-B6D8-25E1DAB1F911}" srcOrd="1" destOrd="0" parTransId="{AB66BA0A-7D0F-4FC6-9AA8-5BEABE3F04B9}" sibTransId="{5152D46A-C0B2-4255-BD77-FF7F3E5F4023}"/>
    <dgm:cxn modelId="{5583210F-A176-406A-B99D-E88C09E99A15}" type="presOf" srcId="{7568A9D1-559D-4F98-9913-E88734090A28}" destId="{496847EC-4B0A-4934-A470-0EB9F5A74590}" srcOrd="0" destOrd="0" presId="urn:microsoft.com/office/officeart/2005/8/layout/hierarchy3"/>
    <dgm:cxn modelId="{B2197D2D-5A85-4D6F-99DB-D8609984DDA0}" type="presOf" srcId="{AB996C87-E229-41C5-8371-EFF5373CECC9}" destId="{FCCCE5A9-B801-4C6E-BFF9-8975A35CD625}" srcOrd="0" destOrd="0" presId="urn:microsoft.com/office/officeart/2005/8/layout/hierarchy3"/>
    <dgm:cxn modelId="{7B89859E-D3F8-4EEE-9E1A-CB9547E431CA}" srcId="{67C07D1F-3073-4CA2-B6D8-25E1DAB1F911}" destId="{4FCAA75A-A1BE-42DE-8A46-F30D34A350F9}" srcOrd="0" destOrd="0" parTransId="{9EA646DC-1E48-4692-9273-D0E0CFDDF0E7}" sibTransId="{D34F0988-64F5-4D53-90D4-6D205EFB3EBD}"/>
    <dgm:cxn modelId="{F4EEFFBF-B0B3-4FB2-8236-3C999FDBCC2E}" type="presOf" srcId="{4DF5969C-BFA8-4918-8482-D848BC5E8993}" destId="{384284F7-983F-4A9D-98CE-43BECCEC1E51}" srcOrd="0" destOrd="0" presId="urn:microsoft.com/office/officeart/2005/8/layout/hierarchy3"/>
    <dgm:cxn modelId="{6F67569B-7FD8-44BD-98A9-5D84B7B43B13}" type="presOf" srcId="{81ED677A-D74B-4B69-9E4C-BC4C5BCC1481}" destId="{C26B3054-4A22-44CC-96D2-A602C7A9809E}" srcOrd="0" destOrd="0" presId="urn:microsoft.com/office/officeart/2005/8/layout/hierarchy3"/>
    <dgm:cxn modelId="{409822FF-988B-4913-9BF6-4F568CAF2312}" type="presOf" srcId="{69FCBEE7-4F4B-4D8B-A298-FFE93B157364}" destId="{16BD63DF-1FFA-4F9F-A004-834C81D91F67}" srcOrd="0" destOrd="0" presId="urn:microsoft.com/office/officeart/2005/8/layout/hierarchy3"/>
    <dgm:cxn modelId="{EB403958-4938-49E6-AACA-6B66AE9FB70E}" type="presOf" srcId="{47F6A8B4-E9BD-49A9-A1E5-633F6100540B}" destId="{5D94B5E4-3113-430C-94BF-95AD27814DAE}" srcOrd="0" destOrd="0" presId="urn:microsoft.com/office/officeart/2005/8/layout/hierarchy3"/>
    <dgm:cxn modelId="{553B3E68-1118-4AA4-80B7-CED58FDD92AD}" type="presOf" srcId="{E12FA5D7-D43B-460E-BF5C-0E06FCDDDF13}" destId="{10A46ADB-DC80-451F-B565-2AF0806E82D0}" srcOrd="0" destOrd="0" presId="urn:microsoft.com/office/officeart/2005/8/layout/hierarchy3"/>
    <dgm:cxn modelId="{F435C2EF-B1EC-47F1-A0CD-C1EB7845C86F}" type="presParOf" srcId="{16BD63DF-1FFA-4F9F-A004-834C81D91F67}" destId="{E50F56C3-800B-4E07-90B5-4D4875EC042A}" srcOrd="0" destOrd="0" presId="urn:microsoft.com/office/officeart/2005/8/layout/hierarchy3"/>
    <dgm:cxn modelId="{C5DAB957-A5A7-4954-B8AA-9BEFF550E88F}" type="presParOf" srcId="{E50F56C3-800B-4E07-90B5-4D4875EC042A}" destId="{39CBBD4C-580D-4D6F-A78A-9E7E0C9DA238}" srcOrd="0" destOrd="0" presId="urn:microsoft.com/office/officeart/2005/8/layout/hierarchy3"/>
    <dgm:cxn modelId="{C8BFB811-9904-4464-BD4D-3070F62106BC}" type="presParOf" srcId="{39CBBD4C-580D-4D6F-A78A-9E7E0C9DA238}" destId="{F3D63519-0A83-45B8-9196-E37A14AACC61}" srcOrd="0" destOrd="0" presId="urn:microsoft.com/office/officeart/2005/8/layout/hierarchy3"/>
    <dgm:cxn modelId="{B21FCBCA-2D67-451C-961D-661FF02FAE69}" type="presParOf" srcId="{39CBBD4C-580D-4D6F-A78A-9E7E0C9DA238}" destId="{27977B27-A0FD-4440-A033-C4A7EA03C92C}" srcOrd="1" destOrd="0" presId="urn:microsoft.com/office/officeart/2005/8/layout/hierarchy3"/>
    <dgm:cxn modelId="{529D76F1-649D-4D94-9687-CC8FF1C7F13C}" type="presParOf" srcId="{E50F56C3-800B-4E07-90B5-4D4875EC042A}" destId="{27DC9A39-859C-4FF7-BF4E-4FABBD3E2F76}" srcOrd="1" destOrd="0" presId="urn:microsoft.com/office/officeart/2005/8/layout/hierarchy3"/>
    <dgm:cxn modelId="{F4715E47-D03F-4F7B-B390-7CF7157E4D66}" type="presParOf" srcId="{27DC9A39-859C-4FF7-BF4E-4FABBD3E2F76}" destId="{F0F07931-9354-4CA0-BD26-601238F0D8F6}" srcOrd="0" destOrd="0" presId="urn:microsoft.com/office/officeart/2005/8/layout/hierarchy3"/>
    <dgm:cxn modelId="{8E927211-1376-472A-AD62-AC22CA6D6208}" type="presParOf" srcId="{27DC9A39-859C-4FF7-BF4E-4FABBD3E2F76}" destId="{C26B3054-4A22-44CC-96D2-A602C7A9809E}" srcOrd="1" destOrd="0" presId="urn:microsoft.com/office/officeart/2005/8/layout/hierarchy3"/>
    <dgm:cxn modelId="{237F47B3-745D-4F37-9B84-DF71DF32E8EE}" type="presParOf" srcId="{27DC9A39-859C-4FF7-BF4E-4FABBD3E2F76}" destId="{5D94B5E4-3113-430C-94BF-95AD27814DAE}" srcOrd="2" destOrd="0" presId="urn:microsoft.com/office/officeart/2005/8/layout/hierarchy3"/>
    <dgm:cxn modelId="{56F7E80E-BC6C-40DE-91C7-DE12B1D15EB7}" type="presParOf" srcId="{27DC9A39-859C-4FF7-BF4E-4FABBD3E2F76}" destId="{A75B222B-E824-465C-A166-9222D07EFE2B}" srcOrd="3" destOrd="0" presId="urn:microsoft.com/office/officeart/2005/8/layout/hierarchy3"/>
    <dgm:cxn modelId="{6550B584-0423-48D7-A92A-2A2F164E01F6}" type="presParOf" srcId="{27DC9A39-859C-4FF7-BF4E-4FABBD3E2F76}" destId="{CB48C657-6D34-4E71-8B98-C1350C04F80F}" srcOrd="4" destOrd="0" presId="urn:microsoft.com/office/officeart/2005/8/layout/hierarchy3"/>
    <dgm:cxn modelId="{2359AA11-D57E-4143-9E47-A27EE1AD0F06}" type="presParOf" srcId="{27DC9A39-859C-4FF7-BF4E-4FABBD3E2F76}" destId="{0ECC9540-939B-415B-8715-75362A08BAC5}" srcOrd="5" destOrd="0" presId="urn:microsoft.com/office/officeart/2005/8/layout/hierarchy3"/>
    <dgm:cxn modelId="{6E827C12-1DA4-49F7-923D-821B738BD125}" type="presParOf" srcId="{27DC9A39-859C-4FF7-BF4E-4FABBD3E2F76}" destId="{F046098D-6FAF-4F25-95B1-A5B1634C1A1F}" srcOrd="6" destOrd="0" presId="urn:microsoft.com/office/officeart/2005/8/layout/hierarchy3"/>
    <dgm:cxn modelId="{2C917D1F-24B8-46EE-B155-981FDF3D3DEA}" type="presParOf" srcId="{27DC9A39-859C-4FF7-BF4E-4FABBD3E2F76}" destId="{1D70159F-BDCF-4F69-8C86-989AC5EED996}" srcOrd="7" destOrd="0" presId="urn:microsoft.com/office/officeart/2005/8/layout/hierarchy3"/>
    <dgm:cxn modelId="{E802DEE6-842E-4477-8397-3A198B9F6729}" type="presParOf" srcId="{27DC9A39-859C-4FF7-BF4E-4FABBD3E2F76}" destId="{9A963A72-1ACE-48EA-A7BD-6F7BFE8E31DC}" srcOrd="8" destOrd="0" presId="urn:microsoft.com/office/officeart/2005/8/layout/hierarchy3"/>
    <dgm:cxn modelId="{425A7659-5F5B-4DF5-A0AE-0B661D6E318A}" type="presParOf" srcId="{27DC9A39-859C-4FF7-BF4E-4FABBD3E2F76}" destId="{DFABCB84-8A44-4548-81AC-88F0E6C7A6BB}" srcOrd="9" destOrd="0" presId="urn:microsoft.com/office/officeart/2005/8/layout/hierarchy3"/>
    <dgm:cxn modelId="{8BBE14B0-CCEB-4D42-B36B-480270C88542}" type="presParOf" srcId="{27DC9A39-859C-4FF7-BF4E-4FABBD3E2F76}" destId="{496847EC-4B0A-4934-A470-0EB9F5A74590}" srcOrd="10" destOrd="0" presId="urn:microsoft.com/office/officeart/2005/8/layout/hierarchy3"/>
    <dgm:cxn modelId="{7AECA169-F8E1-45EC-A4E8-914B0C112D35}" type="presParOf" srcId="{27DC9A39-859C-4FF7-BF4E-4FABBD3E2F76}" destId="{22AA3ABE-06BB-4E76-B1BE-3B5A88A7CBF9}" srcOrd="11" destOrd="0" presId="urn:microsoft.com/office/officeart/2005/8/layout/hierarchy3"/>
    <dgm:cxn modelId="{5F67C827-7AFC-4C59-863E-03D460CF3B3B}" type="presParOf" srcId="{16BD63DF-1FFA-4F9F-A004-834C81D91F67}" destId="{203FB06F-ABF5-4003-8319-FD92C71A6618}" srcOrd="1" destOrd="0" presId="urn:microsoft.com/office/officeart/2005/8/layout/hierarchy3"/>
    <dgm:cxn modelId="{6911F3E6-A575-48E1-AD61-385534A973A3}" type="presParOf" srcId="{203FB06F-ABF5-4003-8319-FD92C71A6618}" destId="{285C075C-F543-442C-8A0E-3CF6A0CDA1D1}" srcOrd="0" destOrd="0" presId="urn:microsoft.com/office/officeart/2005/8/layout/hierarchy3"/>
    <dgm:cxn modelId="{461A3632-3BCE-44A8-9C73-5AF37C3E9ED1}" type="presParOf" srcId="{285C075C-F543-442C-8A0E-3CF6A0CDA1D1}" destId="{97484FA5-B0C4-4EC9-8215-874C795A3647}" srcOrd="0" destOrd="0" presId="urn:microsoft.com/office/officeart/2005/8/layout/hierarchy3"/>
    <dgm:cxn modelId="{F7DCAB3E-2D47-473C-AEAD-F5F15925418C}" type="presParOf" srcId="{285C075C-F543-442C-8A0E-3CF6A0CDA1D1}" destId="{850F985A-B8DF-4FE5-BCD0-7DD16D8D3E46}" srcOrd="1" destOrd="0" presId="urn:microsoft.com/office/officeart/2005/8/layout/hierarchy3"/>
    <dgm:cxn modelId="{738AFED3-4C44-4333-B985-D9B354FAB27E}" type="presParOf" srcId="{203FB06F-ABF5-4003-8319-FD92C71A6618}" destId="{D3CDB54A-6075-4652-8859-DD019EE54EA7}" srcOrd="1" destOrd="0" presId="urn:microsoft.com/office/officeart/2005/8/layout/hierarchy3"/>
    <dgm:cxn modelId="{84EC03DE-D19D-40C1-A496-2E05420179C7}" type="presParOf" srcId="{D3CDB54A-6075-4652-8859-DD019EE54EA7}" destId="{D14E86CE-61C3-427F-AACA-BD1AB516B968}" srcOrd="0" destOrd="0" presId="urn:microsoft.com/office/officeart/2005/8/layout/hierarchy3"/>
    <dgm:cxn modelId="{D65AEA68-1C72-4F14-9709-4FD817B3C7B8}" type="presParOf" srcId="{D3CDB54A-6075-4652-8859-DD019EE54EA7}" destId="{01CF521E-094B-42B7-A412-8C1662D34A9C}" srcOrd="1" destOrd="0" presId="urn:microsoft.com/office/officeart/2005/8/layout/hierarchy3"/>
    <dgm:cxn modelId="{3C0461F5-BB93-41D0-85B4-F7DE2C77D4CD}" type="presParOf" srcId="{D3CDB54A-6075-4652-8859-DD019EE54EA7}" destId="{10A46ADB-DC80-451F-B565-2AF0806E82D0}" srcOrd="2" destOrd="0" presId="urn:microsoft.com/office/officeart/2005/8/layout/hierarchy3"/>
    <dgm:cxn modelId="{C3FA5162-1E60-45F5-BF5E-2050CEA62101}" type="presParOf" srcId="{D3CDB54A-6075-4652-8859-DD019EE54EA7}" destId="{384284F7-983F-4A9D-98CE-43BECCEC1E51}" srcOrd="3" destOrd="0" presId="urn:microsoft.com/office/officeart/2005/8/layout/hierarchy3"/>
    <dgm:cxn modelId="{9685815A-B8B5-44DE-B1BC-36F54608365F}" type="presParOf" srcId="{D3CDB54A-6075-4652-8859-DD019EE54EA7}" destId="{FCCCE5A9-B801-4C6E-BFF9-8975A35CD625}" srcOrd="4" destOrd="0" presId="urn:microsoft.com/office/officeart/2005/8/layout/hierarchy3"/>
    <dgm:cxn modelId="{A9A09E1A-523E-47AD-9A36-EBE0F5F730D3}" type="presParOf" srcId="{D3CDB54A-6075-4652-8859-DD019EE54EA7}" destId="{BC82ED71-31E9-4EFB-A7BF-062BDC20E06A}" srcOrd="5" destOrd="0" presId="urn:microsoft.com/office/officeart/2005/8/layout/hierarchy3"/>
    <dgm:cxn modelId="{4D94C66E-4DC6-4EEA-81F1-21E920E48E38}" type="presParOf" srcId="{D3CDB54A-6075-4652-8859-DD019EE54EA7}" destId="{B56B38F4-4EEA-4E0F-B350-EC2E740D2555}" srcOrd="6" destOrd="0" presId="urn:microsoft.com/office/officeart/2005/8/layout/hierarchy3"/>
    <dgm:cxn modelId="{6774C2F4-92BE-433A-8560-0A09AF9B9A84}" type="presParOf" srcId="{D3CDB54A-6075-4652-8859-DD019EE54EA7}" destId="{20BAD485-8DE8-4571-BEC4-DCD71B45BA2A}" srcOrd="7" destOrd="0" presId="urn:microsoft.com/office/officeart/2005/8/layout/hierarchy3"/>
    <dgm:cxn modelId="{3726CFF7-4E6A-4F68-A9F8-30F2F899FEF7}" type="presParOf" srcId="{D3CDB54A-6075-4652-8859-DD019EE54EA7}" destId="{77FCD07F-B78B-43A5-8FD4-1DB7F1300CE1}" srcOrd="8" destOrd="0" presId="urn:microsoft.com/office/officeart/2005/8/layout/hierarchy3"/>
    <dgm:cxn modelId="{442700C0-FAE4-4719-9B9B-67F6901B6464}" type="presParOf" srcId="{D3CDB54A-6075-4652-8859-DD019EE54EA7}" destId="{5DB6C186-4348-44D3-B8B5-C6FD426AB58F}" srcOrd="9" destOrd="0" presId="urn:microsoft.com/office/officeart/2005/8/layout/hierarchy3"/>
    <dgm:cxn modelId="{4E70F875-D8E3-4E29-9D6A-B02D0884A88A}" type="presParOf" srcId="{D3CDB54A-6075-4652-8859-DD019EE54EA7}" destId="{AFF8B5C1-CD2C-4661-AC40-C6D2F31C1C01}" srcOrd="10" destOrd="0" presId="urn:microsoft.com/office/officeart/2005/8/layout/hierarchy3"/>
    <dgm:cxn modelId="{55DBBEFE-A8E6-4654-80B2-BBD865DB0D68}" type="presParOf" srcId="{D3CDB54A-6075-4652-8859-DD019EE54EA7}" destId="{6E8AFE36-73C2-46A4-9A7D-03230E2E8F70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19CBA-FE14-4E29-AAC3-9414D5D115A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511944-653F-4CA2-8FE3-BD4E9B8CD5B6}">
      <dgm:prSet phldrT="[Text]"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Conditions for dilemma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7B19641A-AE22-40EC-A8B4-2AACD7F5AE51}" type="parTrans" cxnId="{283EE1A4-CDD1-4073-950D-306CB19627E5}">
      <dgm:prSet/>
      <dgm:spPr/>
      <dgm:t>
        <a:bodyPr/>
        <a:lstStyle/>
        <a:p>
          <a:endParaRPr lang="en-US"/>
        </a:p>
      </dgm:t>
    </dgm:pt>
    <dgm:pt modelId="{8A1946B0-9C3C-49BF-8B25-76344C317759}" type="sibTrans" cxnId="{283EE1A4-CDD1-4073-950D-306CB19627E5}">
      <dgm:prSet/>
      <dgm:spPr/>
      <dgm:t>
        <a:bodyPr/>
        <a:lstStyle/>
        <a:p>
          <a:endParaRPr lang="en-US"/>
        </a:p>
      </dgm:t>
    </dgm:pt>
    <dgm:pt modelId="{EBA2325D-EDDD-4E97-A3C0-657A0B91ECCA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Multiple moral choices</a:t>
          </a:r>
        </a:p>
      </dgm:t>
    </dgm:pt>
    <dgm:pt modelId="{FBD9598A-4ECD-4F54-B3F0-18FF2088B0A8}" type="parTrans" cxnId="{7863CE79-5314-4359-B435-C196B08D4F3B}">
      <dgm:prSet/>
      <dgm:spPr/>
      <dgm:t>
        <a:bodyPr/>
        <a:lstStyle/>
        <a:p>
          <a:endParaRPr lang="en-US"/>
        </a:p>
      </dgm:t>
    </dgm:pt>
    <dgm:pt modelId="{C1459998-FCEB-48AF-B9F6-A654E6291DFA}" type="sibTrans" cxnId="{7863CE79-5314-4359-B435-C196B08D4F3B}">
      <dgm:prSet/>
      <dgm:spPr/>
      <dgm:t>
        <a:bodyPr/>
        <a:lstStyle/>
        <a:p>
          <a:endParaRPr lang="en-US"/>
        </a:p>
      </dgm:t>
    </dgm:pt>
    <dgm:pt modelId="{9CBEBEA6-1650-4806-8B60-92D2D58F0245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Two/More choices are morally equal</a:t>
          </a:r>
        </a:p>
      </dgm:t>
    </dgm:pt>
    <dgm:pt modelId="{E495459F-578E-46CF-8B8F-BF3BDC007C1C}" type="parTrans" cxnId="{1E61B46F-D1BF-479E-829E-D5012DFF99A8}">
      <dgm:prSet/>
      <dgm:spPr/>
      <dgm:t>
        <a:bodyPr/>
        <a:lstStyle/>
        <a:p>
          <a:endParaRPr lang="en-US"/>
        </a:p>
      </dgm:t>
    </dgm:pt>
    <dgm:pt modelId="{EA933188-22FD-4FD8-AD31-91E9A7269BD4}" type="sibTrans" cxnId="{1E61B46F-D1BF-479E-829E-D5012DFF99A8}">
      <dgm:prSet/>
      <dgm:spPr/>
      <dgm:t>
        <a:bodyPr/>
        <a:lstStyle/>
        <a:p>
          <a:endParaRPr lang="en-US"/>
        </a:p>
      </dgm:t>
    </dgm:pt>
    <dgm:pt modelId="{77468E90-1A4C-42D0-87B2-8FD1664F3CF3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Decision has to be made</a:t>
          </a:r>
        </a:p>
      </dgm:t>
    </dgm:pt>
    <dgm:pt modelId="{185995A6-A055-45ED-9259-27B7CE9DE7AF}" type="parTrans" cxnId="{488BEA55-6E00-46A9-9EB9-E15EC5C9A4DD}">
      <dgm:prSet/>
      <dgm:spPr/>
      <dgm:t>
        <a:bodyPr/>
        <a:lstStyle/>
        <a:p>
          <a:endParaRPr lang="en-US"/>
        </a:p>
      </dgm:t>
    </dgm:pt>
    <dgm:pt modelId="{3DEE4EA3-2852-4906-A4DB-23941FCB3695}" type="sibTrans" cxnId="{488BEA55-6E00-46A9-9EB9-E15EC5C9A4DD}">
      <dgm:prSet/>
      <dgm:spPr/>
      <dgm:t>
        <a:bodyPr/>
        <a:lstStyle/>
        <a:p>
          <a:endParaRPr lang="en-US"/>
        </a:p>
      </dgm:t>
    </dgm:pt>
    <dgm:pt modelId="{3C1643C2-A895-4881-961F-D5D7264BECC6}">
      <dgm:prSet/>
      <dgm:spPr/>
      <dgm:t>
        <a:bodyPr/>
        <a:lstStyle/>
        <a:p>
          <a:r>
            <a:rPr lang="en-US" smtClean="0">
              <a:latin typeface="Franklin Gothic Medium Cond" panose="020B0606030402020204" pitchFamily="34" charset="0"/>
              <a:sym typeface="Wingdings" panose="05000000000000000000" pitchFamily="2" charset="2"/>
            </a:rPr>
            <a:t>How to resolve?</a:t>
          </a:r>
          <a:endParaRPr lang="en-US" dirty="0" smtClean="0">
            <a:latin typeface="Franklin Gothic Medium Cond" panose="020B0606030402020204" pitchFamily="34" charset="0"/>
            <a:sym typeface="Wingdings" panose="05000000000000000000" pitchFamily="2" charset="2"/>
          </a:endParaRPr>
        </a:p>
      </dgm:t>
    </dgm:pt>
    <dgm:pt modelId="{6A4C954F-9E51-4970-BE44-5C1368903B92}" type="parTrans" cxnId="{C4D6E067-0FB9-447F-B304-65A0378D3E48}">
      <dgm:prSet/>
      <dgm:spPr/>
      <dgm:t>
        <a:bodyPr/>
        <a:lstStyle/>
        <a:p>
          <a:endParaRPr lang="en-US"/>
        </a:p>
      </dgm:t>
    </dgm:pt>
    <dgm:pt modelId="{13AFDED3-6120-4290-A0BC-9460B5A6106C}" type="sibTrans" cxnId="{C4D6E067-0FB9-447F-B304-65A0378D3E48}">
      <dgm:prSet/>
      <dgm:spPr/>
      <dgm:t>
        <a:bodyPr/>
        <a:lstStyle/>
        <a:p>
          <a:endParaRPr lang="en-US"/>
        </a:p>
      </dgm:t>
    </dgm:pt>
    <dgm:pt modelId="{BAC18FD4-C4AE-4A25-B5CF-EA338562ABB6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Find alternative that avoids dilemma</a:t>
          </a:r>
        </a:p>
      </dgm:t>
    </dgm:pt>
    <dgm:pt modelId="{17A855B3-B416-40E4-B628-9927FB95D229}" type="parTrans" cxnId="{65683886-AED0-4DEA-9203-957FB8A72AEE}">
      <dgm:prSet/>
      <dgm:spPr/>
      <dgm:t>
        <a:bodyPr/>
        <a:lstStyle/>
        <a:p>
          <a:endParaRPr lang="en-US"/>
        </a:p>
      </dgm:t>
    </dgm:pt>
    <dgm:pt modelId="{FA8C67F0-47CB-4780-A0D9-19D8C75C7AAD}" type="sibTrans" cxnId="{65683886-AED0-4DEA-9203-957FB8A72AEE}">
      <dgm:prSet/>
      <dgm:spPr/>
      <dgm:t>
        <a:bodyPr/>
        <a:lstStyle/>
        <a:p>
          <a:endParaRPr lang="en-US"/>
        </a:p>
      </dgm:t>
    </dgm:pt>
    <dgm:pt modelId="{898FE0CA-8E36-43A7-942F-1D89B9A7A753}">
      <dgm:prSet/>
      <dgm:spPr/>
      <dgm:t>
        <a:bodyPr/>
        <a:lstStyle/>
        <a:p>
          <a:r>
            <a:rPr lang="en-US" dirty="0" err="1" smtClean="0">
              <a:latin typeface="Franklin Gothic Medium Cond" panose="020B0606030402020204" pitchFamily="34" charset="0"/>
              <a:sym typeface="Wingdings" panose="05000000000000000000" pitchFamily="2" charset="2"/>
            </a:rPr>
            <a:t>Gandhiji’s</a:t>
          </a:r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 talisman</a:t>
          </a:r>
        </a:p>
      </dgm:t>
    </dgm:pt>
    <dgm:pt modelId="{0CC0A11E-2F64-4BCC-B882-9229101D6E22}" type="parTrans" cxnId="{905730F2-659B-4AAC-926F-1B1A9410C16C}">
      <dgm:prSet/>
      <dgm:spPr/>
      <dgm:t>
        <a:bodyPr/>
        <a:lstStyle/>
        <a:p>
          <a:endParaRPr lang="en-US"/>
        </a:p>
      </dgm:t>
    </dgm:pt>
    <dgm:pt modelId="{0A3E699E-AD78-40B1-9CC0-FF47831AB0BE}" type="sibTrans" cxnId="{905730F2-659B-4AAC-926F-1B1A9410C16C}">
      <dgm:prSet/>
      <dgm:spPr/>
      <dgm:t>
        <a:bodyPr/>
        <a:lstStyle/>
        <a:p>
          <a:endParaRPr lang="en-US"/>
        </a:p>
      </dgm:t>
    </dgm:pt>
    <dgm:pt modelId="{8A6A779C-8C5B-4459-846C-95299E4EC230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Foundational values</a:t>
          </a:r>
        </a:p>
      </dgm:t>
    </dgm:pt>
    <dgm:pt modelId="{36FAB246-2A13-4FA9-9EB6-110BA15BAEA9}" type="parTrans" cxnId="{1E3A3737-3535-497B-AF40-A9D6E310DCFD}">
      <dgm:prSet/>
      <dgm:spPr/>
      <dgm:t>
        <a:bodyPr/>
        <a:lstStyle/>
        <a:p>
          <a:endParaRPr lang="en-US"/>
        </a:p>
      </dgm:t>
    </dgm:pt>
    <dgm:pt modelId="{5D178E2A-A9AB-459F-B735-F72CE49285AF}" type="sibTrans" cxnId="{1E3A3737-3535-497B-AF40-A9D6E310DCFD}">
      <dgm:prSet/>
      <dgm:spPr/>
      <dgm:t>
        <a:bodyPr/>
        <a:lstStyle/>
        <a:p>
          <a:endParaRPr lang="en-US"/>
        </a:p>
      </dgm:t>
    </dgm:pt>
    <dgm:pt modelId="{99C99FFE-66F0-4A27-B375-34C22A140554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Conscience</a:t>
          </a:r>
        </a:p>
      </dgm:t>
    </dgm:pt>
    <dgm:pt modelId="{C8BA75DA-EA3D-4ACD-8A7A-1D2DD23C99F7}" type="parTrans" cxnId="{D2A868AC-2BEA-41C7-BD29-9774D53DF576}">
      <dgm:prSet/>
      <dgm:spPr/>
      <dgm:t>
        <a:bodyPr/>
        <a:lstStyle/>
        <a:p>
          <a:endParaRPr lang="en-US"/>
        </a:p>
      </dgm:t>
    </dgm:pt>
    <dgm:pt modelId="{F5537B72-F74F-4913-A107-6D10059E55C7}" type="sibTrans" cxnId="{D2A868AC-2BEA-41C7-BD29-9774D53DF576}">
      <dgm:prSet/>
      <dgm:spPr/>
      <dgm:t>
        <a:bodyPr/>
        <a:lstStyle/>
        <a:p>
          <a:endParaRPr lang="en-US"/>
        </a:p>
      </dgm:t>
    </dgm:pt>
    <dgm:pt modelId="{BF7ED9A0-FA37-40AC-B67D-0A11BA450E43}" type="pres">
      <dgm:prSet presAssocID="{34D19CBA-FE14-4E29-AAC3-9414D5D115A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4272E1-FC35-4D95-9BEC-7BAF61924D24}" type="pres">
      <dgm:prSet presAssocID="{D1511944-653F-4CA2-8FE3-BD4E9B8CD5B6}" presName="composite" presStyleCnt="0"/>
      <dgm:spPr/>
    </dgm:pt>
    <dgm:pt modelId="{2D20A2A9-F176-4674-8794-D881401CBBA3}" type="pres">
      <dgm:prSet presAssocID="{D1511944-653F-4CA2-8FE3-BD4E9B8CD5B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17AA4-8917-4BAD-BF84-3AF5F45336AD}" type="pres">
      <dgm:prSet presAssocID="{D1511944-653F-4CA2-8FE3-BD4E9B8CD5B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C09512-8CC5-4EC2-A676-62D6EE189454}" type="pres">
      <dgm:prSet presAssocID="{8A1946B0-9C3C-49BF-8B25-76344C317759}" presName="space" presStyleCnt="0"/>
      <dgm:spPr/>
    </dgm:pt>
    <dgm:pt modelId="{7E3778A8-9A57-4C18-A5B8-FA3EA961E87F}" type="pres">
      <dgm:prSet presAssocID="{3C1643C2-A895-4881-961F-D5D7264BECC6}" presName="composite" presStyleCnt="0"/>
      <dgm:spPr/>
    </dgm:pt>
    <dgm:pt modelId="{F270B9B2-782D-4980-9588-7057DF3F3003}" type="pres">
      <dgm:prSet presAssocID="{3C1643C2-A895-4881-961F-D5D7264BECC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D812B8-0E9F-441B-92D8-E233EA3C7435}" type="pres">
      <dgm:prSet presAssocID="{3C1643C2-A895-4881-961F-D5D7264BECC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6C23B4-46EC-4581-B053-615355FCADB0}" type="presOf" srcId="{77468E90-1A4C-42D0-87B2-8FD1664F3CF3}" destId="{FCE17AA4-8917-4BAD-BF84-3AF5F45336AD}" srcOrd="0" destOrd="2" presId="urn:microsoft.com/office/officeart/2005/8/layout/hList1"/>
    <dgm:cxn modelId="{291DA2F0-E9E1-416B-8393-C052FCC6E516}" type="presOf" srcId="{EBA2325D-EDDD-4E97-A3C0-657A0B91ECCA}" destId="{FCE17AA4-8917-4BAD-BF84-3AF5F45336AD}" srcOrd="0" destOrd="0" presId="urn:microsoft.com/office/officeart/2005/8/layout/hList1"/>
    <dgm:cxn modelId="{7863CE79-5314-4359-B435-C196B08D4F3B}" srcId="{D1511944-653F-4CA2-8FE3-BD4E9B8CD5B6}" destId="{EBA2325D-EDDD-4E97-A3C0-657A0B91ECCA}" srcOrd="0" destOrd="0" parTransId="{FBD9598A-4ECD-4F54-B3F0-18FF2088B0A8}" sibTransId="{C1459998-FCEB-48AF-B9F6-A654E6291DFA}"/>
    <dgm:cxn modelId="{DABBF474-3DB6-44C1-8EA2-AA34EB9DCBE8}" type="presOf" srcId="{9CBEBEA6-1650-4806-8B60-92D2D58F0245}" destId="{FCE17AA4-8917-4BAD-BF84-3AF5F45336AD}" srcOrd="0" destOrd="1" presId="urn:microsoft.com/office/officeart/2005/8/layout/hList1"/>
    <dgm:cxn modelId="{7B3C40C2-BCFC-4C36-BC2A-A7F08462B2D0}" type="presOf" srcId="{8A6A779C-8C5B-4459-846C-95299E4EC230}" destId="{5ED812B8-0E9F-441B-92D8-E233EA3C7435}" srcOrd="0" destOrd="2" presId="urn:microsoft.com/office/officeart/2005/8/layout/hList1"/>
    <dgm:cxn modelId="{B752C1C8-3980-4DA7-9EBF-F1B713CB1BC6}" type="presOf" srcId="{D1511944-653F-4CA2-8FE3-BD4E9B8CD5B6}" destId="{2D20A2A9-F176-4674-8794-D881401CBBA3}" srcOrd="0" destOrd="0" presId="urn:microsoft.com/office/officeart/2005/8/layout/hList1"/>
    <dgm:cxn modelId="{65683886-AED0-4DEA-9203-957FB8A72AEE}" srcId="{3C1643C2-A895-4881-961F-D5D7264BECC6}" destId="{BAC18FD4-C4AE-4A25-B5CF-EA338562ABB6}" srcOrd="0" destOrd="0" parTransId="{17A855B3-B416-40E4-B628-9927FB95D229}" sibTransId="{FA8C67F0-47CB-4780-A0D9-19D8C75C7AAD}"/>
    <dgm:cxn modelId="{C4D6E067-0FB9-447F-B304-65A0378D3E48}" srcId="{34D19CBA-FE14-4E29-AAC3-9414D5D115AB}" destId="{3C1643C2-A895-4881-961F-D5D7264BECC6}" srcOrd="1" destOrd="0" parTransId="{6A4C954F-9E51-4970-BE44-5C1368903B92}" sibTransId="{13AFDED3-6120-4290-A0BC-9460B5A6106C}"/>
    <dgm:cxn modelId="{1E3A3737-3535-497B-AF40-A9D6E310DCFD}" srcId="{3C1643C2-A895-4881-961F-D5D7264BECC6}" destId="{8A6A779C-8C5B-4459-846C-95299E4EC230}" srcOrd="2" destOrd="0" parTransId="{36FAB246-2A13-4FA9-9EB6-110BA15BAEA9}" sibTransId="{5D178E2A-A9AB-459F-B735-F72CE49285AF}"/>
    <dgm:cxn modelId="{F34BBC43-D77E-4802-B60C-D686871A399D}" type="presOf" srcId="{BAC18FD4-C4AE-4A25-B5CF-EA338562ABB6}" destId="{5ED812B8-0E9F-441B-92D8-E233EA3C7435}" srcOrd="0" destOrd="0" presId="urn:microsoft.com/office/officeart/2005/8/layout/hList1"/>
    <dgm:cxn modelId="{CC83C292-7B68-4ADA-B394-1287510C7EA9}" type="presOf" srcId="{898FE0CA-8E36-43A7-942F-1D89B9A7A753}" destId="{5ED812B8-0E9F-441B-92D8-E233EA3C7435}" srcOrd="0" destOrd="1" presId="urn:microsoft.com/office/officeart/2005/8/layout/hList1"/>
    <dgm:cxn modelId="{488BEA55-6E00-46A9-9EB9-E15EC5C9A4DD}" srcId="{D1511944-653F-4CA2-8FE3-BD4E9B8CD5B6}" destId="{77468E90-1A4C-42D0-87B2-8FD1664F3CF3}" srcOrd="2" destOrd="0" parTransId="{185995A6-A055-45ED-9259-27B7CE9DE7AF}" sibTransId="{3DEE4EA3-2852-4906-A4DB-23941FCB3695}"/>
    <dgm:cxn modelId="{1E61B46F-D1BF-479E-829E-D5012DFF99A8}" srcId="{D1511944-653F-4CA2-8FE3-BD4E9B8CD5B6}" destId="{9CBEBEA6-1650-4806-8B60-92D2D58F0245}" srcOrd="1" destOrd="0" parTransId="{E495459F-578E-46CF-8B8F-BF3BDC007C1C}" sibTransId="{EA933188-22FD-4FD8-AD31-91E9A7269BD4}"/>
    <dgm:cxn modelId="{283EE1A4-CDD1-4073-950D-306CB19627E5}" srcId="{34D19CBA-FE14-4E29-AAC3-9414D5D115AB}" destId="{D1511944-653F-4CA2-8FE3-BD4E9B8CD5B6}" srcOrd="0" destOrd="0" parTransId="{7B19641A-AE22-40EC-A8B4-2AACD7F5AE51}" sibTransId="{8A1946B0-9C3C-49BF-8B25-76344C317759}"/>
    <dgm:cxn modelId="{67BF15AE-509B-4ED9-A6AE-0C63CF60E307}" type="presOf" srcId="{3C1643C2-A895-4881-961F-D5D7264BECC6}" destId="{F270B9B2-782D-4980-9588-7057DF3F3003}" srcOrd="0" destOrd="0" presId="urn:microsoft.com/office/officeart/2005/8/layout/hList1"/>
    <dgm:cxn modelId="{905730F2-659B-4AAC-926F-1B1A9410C16C}" srcId="{3C1643C2-A895-4881-961F-D5D7264BECC6}" destId="{898FE0CA-8E36-43A7-942F-1D89B9A7A753}" srcOrd="1" destOrd="0" parTransId="{0CC0A11E-2F64-4BCC-B882-9229101D6E22}" sibTransId="{0A3E699E-AD78-40B1-9CC0-FF47831AB0BE}"/>
    <dgm:cxn modelId="{D2A868AC-2BEA-41C7-BD29-9774D53DF576}" srcId="{3C1643C2-A895-4881-961F-D5D7264BECC6}" destId="{99C99FFE-66F0-4A27-B375-34C22A140554}" srcOrd="3" destOrd="0" parTransId="{C8BA75DA-EA3D-4ACD-8A7A-1D2DD23C99F7}" sibTransId="{F5537B72-F74F-4913-A107-6D10059E55C7}"/>
    <dgm:cxn modelId="{B9FBF968-E5AD-4C90-A0C6-2B7780449396}" type="presOf" srcId="{99C99FFE-66F0-4A27-B375-34C22A140554}" destId="{5ED812B8-0E9F-441B-92D8-E233EA3C7435}" srcOrd="0" destOrd="3" presId="urn:microsoft.com/office/officeart/2005/8/layout/hList1"/>
    <dgm:cxn modelId="{010E3564-62B3-4CA8-8669-D515998D7613}" type="presOf" srcId="{34D19CBA-FE14-4E29-AAC3-9414D5D115AB}" destId="{BF7ED9A0-FA37-40AC-B67D-0A11BA450E43}" srcOrd="0" destOrd="0" presId="urn:microsoft.com/office/officeart/2005/8/layout/hList1"/>
    <dgm:cxn modelId="{EBBE7125-73FD-4519-971D-EB54009D7B3E}" type="presParOf" srcId="{BF7ED9A0-FA37-40AC-B67D-0A11BA450E43}" destId="{314272E1-FC35-4D95-9BEC-7BAF61924D24}" srcOrd="0" destOrd="0" presId="urn:microsoft.com/office/officeart/2005/8/layout/hList1"/>
    <dgm:cxn modelId="{963F9FBF-73B3-41C5-A5BE-E9E55D42B325}" type="presParOf" srcId="{314272E1-FC35-4D95-9BEC-7BAF61924D24}" destId="{2D20A2A9-F176-4674-8794-D881401CBBA3}" srcOrd="0" destOrd="0" presId="urn:microsoft.com/office/officeart/2005/8/layout/hList1"/>
    <dgm:cxn modelId="{2A398283-A450-4F22-84C4-0836E67A8ED2}" type="presParOf" srcId="{314272E1-FC35-4D95-9BEC-7BAF61924D24}" destId="{FCE17AA4-8917-4BAD-BF84-3AF5F45336AD}" srcOrd="1" destOrd="0" presId="urn:microsoft.com/office/officeart/2005/8/layout/hList1"/>
    <dgm:cxn modelId="{2F5B5F7F-F907-4A14-9913-82389449B50A}" type="presParOf" srcId="{BF7ED9A0-FA37-40AC-B67D-0A11BA450E43}" destId="{19C09512-8CC5-4EC2-A676-62D6EE189454}" srcOrd="1" destOrd="0" presId="urn:microsoft.com/office/officeart/2005/8/layout/hList1"/>
    <dgm:cxn modelId="{697C22A8-E81F-46E6-B84A-A2E1EA8E94BC}" type="presParOf" srcId="{BF7ED9A0-FA37-40AC-B67D-0A11BA450E43}" destId="{7E3778A8-9A57-4C18-A5B8-FA3EA961E87F}" srcOrd="2" destOrd="0" presId="urn:microsoft.com/office/officeart/2005/8/layout/hList1"/>
    <dgm:cxn modelId="{5B72B231-9BB0-4718-8A02-86FA84A51819}" type="presParOf" srcId="{7E3778A8-9A57-4C18-A5B8-FA3EA961E87F}" destId="{F270B9B2-782D-4980-9588-7057DF3F3003}" srcOrd="0" destOrd="0" presId="urn:microsoft.com/office/officeart/2005/8/layout/hList1"/>
    <dgm:cxn modelId="{01F4B9C3-5D55-4873-AC2E-E2FD7E06CC28}" type="presParOf" srcId="{7E3778A8-9A57-4C18-A5B8-FA3EA961E87F}" destId="{5ED812B8-0E9F-441B-92D8-E233EA3C74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23B4DD-A6E6-403B-961E-35BC8CBD432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A2FC8-B00C-4E34-8566-90923C38A7F3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Elections</a:t>
          </a:r>
          <a:endParaRPr lang="en-US" sz="36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7397EF8F-5D83-48F1-AD74-CA00032354B8}" type="parTrans" cxnId="{7A1F3D00-8C9F-48CB-B705-D0179A4E7026}">
      <dgm:prSet/>
      <dgm:spPr/>
      <dgm:t>
        <a:bodyPr/>
        <a:lstStyle/>
        <a:p>
          <a:endParaRPr lang="en-US"/>
        </a:p>
      </dgm:t>
    </dgm:pt>
    <dgm:pt modelId="{FDFC512C-0556-42BC-83A5-15257EAED4CA}" type="sibTrans" cxnId="{7A1F3D00-8C9F-48CB-B705-D0179A4E7026}">
      <dgm:prSet/>
      <dgm:spPr/>
      <dgm:t>
        <a:bodyPr/>
        <a:lstStyle/>
        <a:p>
          <a:endParaRPr lang="en-US"/>
        </a:p>
      </dgm:t>
    </dgm:pt>
    <dgm:pt modelId="{88B9241C-A9A0-44D1-885A-7C685B8E737B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Horizontal </a:t>
          </a:r>
          <a:endParaRPr lang="en-US" sz="36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A390F041-BF9E-48AD-B74F-C339DF89F1CB}" type="parTrans" cxnId="{CD1245AF-4DB5-4B28-A36A-D60B32049110}">
      <dgm:prSet/>
      <dgm:spPr/>
      <dgm:t>
        <a:bodyPr/>
        <a:lstStyle/>
        <a:p>
          <a:endParaRPr lang="en-US"/>
        </a:p>
      </dgm:t>
    </dgm:pt>
    <dgm:pt modelId="{5C436DD9-8FCD-4FE2-99AC-9448DB704689}" type="sibTrans" cxnId="{CD1245AF-4DB5-4B28-A36A-D60B32049110}">
      <dgm:prSet/>
      <dgm:spPr/>
      <dgm:t>
        <a:bodyPr/>
        <a:lstStyle/>
        <a:p>
          <a:endParaRPr lang="en-US"/>
        </a:p>
      </dgm:t>
    </dgm:pt>
    <dgm:pt modelId="{681AE9B1-9024-475D-B848-F1DC3714D8C7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Verticle </a:t>
          </a:r>
          <a:endParaRPr lang="en-US" sz="36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D5A2C769-2C58-4471-BBAC-0E375C3B6E3F}" type="parTrans" cxnId="{FBF6A741-6DC6-4EE4-AE28-7A32681DD465}">
      <dgm:prSet/>
      <dgm:spPr/>
      <dgm:t>
        <a:bodyPr/>
        <a:lstStyle/>
        <a:p>
          <a:endParaRPr lang="en-US"/>
        </a:p>
      </dgm:t>
    </dgm:pt>
    <dgm:pt modelId="{DC536A51-4DF1-4F8E-91C8-065DFE810470}" type="sibTrans" cxnId="{FBF6A741-6DC6-4EE4-AE28-7A32681DD465}">
      <dgm:prSet/>
      <dgm:spPr/>
      <dgm:t>
        <a:bodyPr/>
        <a:lstStyle/>
        <a:p>
          <a:endParaRPr lang="en-US"/>
        </a:p>
      </dgm:t>
    </dgm:pt>
    <dgm:pt modelId="{90CF9EBD-FB0B-4075-B46C-A259F12888A6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RTI, Media</a:t>
          </a:r>
          <a:endParaRPr lang="en-US" sz="36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5238460E-1272-4754-8C8D-3951DD32B218}" type="parTrans" cxnId="{9F1E8F2D-7B79-41B9-8B03-087FA7A0314A}">
      <dgm:prSet/>
      <dgm:spPr/>
      <dgm:t>
        <a:bodyPr/>
        <a:lstStyle/>
        <a:p>
          <a:endParaRPr lang="en-US"/>
        </a:p>
      </dgm:t>
    </dgm:pt>
    <dgm:pt modelId="{1F7548E6-2AFC-4F71-A760-AB1967094CB1}" type="sibTrans" cxnId="{9F1E8F2D-7B79-41B9-8B03-087FA7A0314A}">
      <dgm:prSet/>
      <dgm:spPr/>
      <dgm:t>
        <a:bodyPr/>
        <a:lstStyle/>
        <a:p>
          <a:endParaRPr lang="en-US"/>
        </a:p>
      </dgm:t>
    </dgm:pt>
    <dgm:pt modelId="{F60E8FEF-724C-4E73-B35A-0FCD0A2DFFC3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CC, CSO</a:t>
          </a:r>
          <a:endParaRPr lang="en-US" sz="36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BAE4FE04-A328-486C-BFA6-265952A495CC}" type="parTrans" cxnId="{EF563EFF-578D-422D-A2B1-48AD139F36EC}">
      <dgm:prSet/>
      <dgm:spPr/>
      <dgm:t>
        <a:bodyPr/>
        <a:lstStyle/>
        <a:p>
          <a:endParaRPr lang="en-US"/>
        </a:p>
      </dgm:t>
    </dgm:pt>
    <dgm:pt modelId="{EFFEC33C-5450-4E48-B19B-01D443B7B110}" type="sibTrans" cxnId="{EF563EFF-578D-422D-A2B1-48AD139F36EC}">
      <dgm:prSet/>
      <dgm:spPr/>
      <dgm:t>
        <a:bodyPr/>
        <a:lstStyle/>
        <a:p>
          <a:endParaRPr lang="en-US"/>
        </a:p>
      </dgm:t>
    </dgm:pt>
    <dgm:pt modelId="{125F389B-8F53-43D6-BEF7-F63A87CEC1D6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Accountability</a:t>
          </a:r>
          <a:endParaRPr lang="en-US" sz="36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7FD429AF-AC8C-40A9-93E8-2EAFC16CFC23}" type="parTrans" cxnId="{7AB84641-B6DB-49BC-B33B-5E5F55B207DA}">
      <dgm:prSet/>
      <dgm:spPr/>
      <dgm:t>
        <a:bodyPr/>
        <a:lstStyle/>
        <a:p>
          <a:endParaRPr lang="en-US"/>
        </a:p>
      </dgm:t>
    </dgm:pt>
    <dgm:pt modelId="{5529CACB-5328-422A-8755-B1FB3845E00B}" type="sibTrans" cxnId="{7AB84641-B6DB-49BC-B33B-5E5F55B207DA}">
      <dgm:prSet/>
      <dgm:spPr/>
      <dgm:t>
        <a:bodyPr/>
        <a:lstStyle/>
        <a:p>
          <a:endParaRPr lang="en-US"/>
        </a:p>
      </dgm:t>
    </dgm:pt>
    <dgm:pt modelId="{F7680099-C9AB-4642-AF0D-EB7A00093AAC}" type="pres">
      <dgm:prSet presAssocID="{5223B4DD-A6E6-403B-961E-35BC8CBD432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0307AE1-15CC-45F0-A0E2-77333BB65FFC}" type="pres">
      <dgm:prSet presAssocID="{125F389B-8F53-43D6-BEF7-F63A87CEC1D6}" presName="hierRoot1" presStyleCnt="0">
        <dgm:presLayoutVars>
          <dgm:hierBranch val="init"/>
        </dgm:presLayoutVars>
      </dgm:prSet>
      <dgm:spPr/>
    </dgm:pt>
    <dgm:pt modelId="{A2730D60-E67E-4A0A-A540-51B62F594F77}" type="pres">
      <dgm:prSet presAssocID="{125F389B-8F53-43D6-BEF7-F63A87CEC1D6}" presName="rootComposite1" presStyleCnt="0"/>
      <dgm:spPr/>
    </dgm:pt>
    <dgm:pt modelId="{AEBE0DCB-F6FA-472C-A8CB-D974BB0CA86C}" type="pres">
      <dgm:prSet presAssocID="{125F389B-8F53-43D6-BEF7-F63A87CEC1D6}" presName="rootText1" presStyleLbl="alignAcc1" presStyleIdx="0" presStyleCnt="0" custScaleX="23529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81B2D98-F903-4E1B-A1F2-B35C2932B156}" type="pres">
      <dgm:prSet presAssocID="{125F389B-8F53-43D6-BEF7-F63A87CEC1D6}" presName="topArc1" presStyleLbl="parChTrans1D1" presStyleIdx="0" presStyleCnt="12"/>
      <dgm:spPr/>
    </dgm:pt>
    <dgm:pt modelId="{5429D5F9-D942-4CBC-9A82-7D94E291A97B}" type="pres">
      <dgm:prSet presAssocID="{125F389B-8F53-43D6-BEF7-F63A87CEC1D6}" presName="bottomArc1" presStyleLbl="parChTrans1D1" presStyleIdx="1" presStyleCnt="12"/>
      <dgm:spPr/>
    </dgm:pt>
    <dgm:pt modelId="{EFB12490-0F6F-4F90-AEED-FFE77CC94204}" type="pres">
      <dgm:prSet presAssocID="{125F389B-8F53-43D6-BEF7-F63A87CEC1D6}" presName="topConnNode1" presStyleLbl="node1" presStyleIdx="0" presStyleCnt="0"/>
      <dgm:spPr/>
      <dgm:t>
        <a:bodyPr/>
        <a:lstStyle/>
        <a:p>
          <a:endParaRPr lang="en-IN"/>
        </a:p>
      </dgm:t>
    </dgm:pt>
    <dgm:pt modelId="{AB2EF173-968D-45FC-BE53-874ECE48C5AB}" type="pres">
      <dgm:prSet presAssocID="{125F389B-8F53-43D6-BEF7-F63A87CEC1D6}" presName="hierChild2" presStyleCnt="0"/>
      <dgm:spPr/>
    </dgm:pt>
    <dgm:pt modelId="{5CF82312-2A30-4024-8D87-5A8816B015B2}" type="pres">
      <dgm:prSet presAssocID="{D5A2C769-2C58-4471-BBAC-0E375C3B6E3F}" presName="Name28" presStyleLbl="parChTrans1D2" presStyleIdx="0" presStyleCnt="2"/>
      <dgm:spPr/>
      <dgm:t>
        <a:bodyPr/>
        <a:lstStyle/>
        <a:p>
          <a:endParaRPr lang="en-IN"/>
        </a:p>
      </dgm:t>
    </dgm:pt>
    <dgm:pt modelId="{A9F2DC84-CF02-424F-A056-AC45B71F3F87}" type="pres">
      <dgm:prSet presAssocID="{681AE9B1-9024-475D-B848-F1DC3714D8C7}" presName="hierRoot2" presStyleCnt="0">
        <dgm:presLayoutVars>
          <dgm:hierBranch val="init"/>
        </dgm:presLayoutVars>
      </dgm:prSet>
      <dgm:spPr/>
    </dgm:pt>
    <dgm:pt modelId="{AE4839F7-85CA-4382-8E1B-61957382DA85}" type="pres">
      <dgm:prSet presAssocID="{681AE9B1-9024-475D-B848-F1DC3714D8C7}" presName="rootComposite2" presStyleCnt="0"/>
      <dgm:spPr/>
    </dgm:pt>
    <dgm:pt modelId="{4C244700-39D9-46F4-B9C1-11496A228E19}" type="pres">
      <dgm:prSet presAssocID="{681AE9B1-9024-475D-B848-F1DC3714D8C7}" presName="rootText2" presStyleLbl="alignAcc1" presStyleIdx="0" presStyleCnt="0" custScaleX="23529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C03D769-CD2E-45FD-97D1-D353CC060AF0}" type="pres">
      <dgm:prSet presAssocID="{681AE9B1-9024-475D-B848-F1DC3714D8C7}" presName="topArc2" presStyleLbl="parChTrans1D1" presStyleIdx="2" presStyleCnt="12"/>
      <dgm:spPr/>
    </dgm:pt>
    <dgm:pt modelId="{CFE9EB94-A429-4DF9-BA81-A8A87E2A1CBF}" type="pres">
      <dgm:prSet presAssocID="{681AE9B1-9024-475D-B848-F1DC3714D8C7}" presName="bottomArc2" presStyleLbl="parChTrans1D1" presStyleIdx="3" presStyleCnt="12"/>
      <dgm:spPr/>
    </dgm:pt>
    <dgm:pt modelId="{AC34913F-F4BC-4F93-89DC-BD426AB473E1}" type="pres">
      <dgm:prSet presAssocID="{681AE9B1-9024-475D-B848-F1DC3714D8C7}" presName="topConnNode2" presStyleLbl="node2" presStyleIdx="0" presStyleCnt="0"/>
      <dgm:spPr/>
      <dgm:t>
        <a:bodyPr/>
        <a:lstStyle/>
        <a:p>
          <a:endParaRPr lang="en-IN"/>
        </a:p>
      </dgm:t>
    </dgm:pt>
    <dgm:pt modelId="{BAC3BF05-1AE7-49D5-AFD2-E7FA95742F4B}" type="pres">
      <dgm:prSet presAssocID="{681AE9B1-9024-475D-B848-F1DC3714D8C7}" presName="hierChild4" presStyleCnt="0"/>
      <dgm:spPr/>
    </dgm:pt>
    <dgm:pt modelId="{26700562-33E8-4F63-B278-91583210E765}" type="pres">
      <dgm:prSet presAssocID="{7397EF8F-5D83-48F1-AD74-CA00032354B8}" presName="Name28" presStyleLbl="parChTrans1D3" presStyleIdx="0" presStyleCnt="3"/>
      <dgm:spPr/>
      <dgm:t>
        <a:bodyPr/>
        <a:lstStyle/>
        <a:p>
          <a:endParaRPr lang="en-IN"/>
        </a:p>
      </dgm:t>
    </dgm:pt>
    <dgm:pt modelId="{9BAE184D-A2B9-4E9B-9298-8B18E54E6948}" type="pres">
      <dgm:prSet presAssocID="{8A8A2FC8-B00C-4E34-8566-90923C38A7F3}" presName="hierRoot2" presStyleCnt="0">
        <dgm:presLayoutVars>
          <dgm:hierBranch val="init"/>
        </dgm:presLayoutVars>
      </dgm:prSet>
      <dgm:spPr/>
    </dgm:pt>
    <dgm:pt modelId="{DC650A3D-2F57-4806-A2AA-FDDCE66219E5}" type="pres">
      <dgm:prSet presAssocID="{8A8A2FC8-B00C-4E34-8566-90923C38A7F3}" presName="rootComposite2" presStyleCnt="0"/>
      <dgm:spPr/>
    </dgm:pt>
    <dgm:pt modelId="{FE1DAD74-A80A-4E4E-9DBF-4B2D0638691C}" type="pres">
      <dgm:prSet presAssocID="{8A8A2FC8-B00C-4E34-8566-90923C38A7F3}" presName="rootText2" presStyleLbl="alignAcc1" presStyleIdx="0" presStyleCnt="0" custScaleX="23529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F30B62A-E43E-4825-8B17-CBF590ACF2A7}" type="pres">
      <dgm:prSet presAssocID="{8A8A2FC8-B00C-4E34-8566-90923C38A7F3}" presName="topArc2" presStyleLbl="parChTrans1D1" presStyleIdx="4" presStyleCnt="12"/>
      <dgm:spPr/>
    </dgm:pt>
    <dgm:pt modelId="{8B5CFAC2-4DA7-4484-8AA3-064058E38294}" type="pres">
      <dgm:prSet presAssocID="{8A8A2FC8-B00C-4E34-8566-90923C38A7F3}" presName="bottomArc2" presStyleLbl="parChTrans1D1" presStyleIdx="5" presStyleCnt="12"/>
      <dgm:spPr/>
    </dgm:pt>
    <dgm:pt modelId="{56A942E8-EA77-4AAC-96C7-6482796EFB46}" type="pres">
      <dgm:prSet presAssocID="{8A8A2FC8-B00C-4E34-8566-90923C38A7F3}" presName="topConnNode2" presStyleLbl="node3" presStyleIdx="0" presStyleCnt="0"/>
      <dgm:spPr/>
      <dgm:t>
        <a:bodyPr/>
        <a:lstStyle/>
        <a:p>
          <a:endParaRPr lang="en-IN"/>
        </a:p>
      </dgm:t>
    </dgm:pt>
    <dgm:pt modelId="{7E1371EB-5D89-45E1-9DD1-AAD0E431FF5B}" type="pres">
      <dgm:prSet presAssocID="{8A8A2FC8-B00C-4E34-8566-90923C38A7F3}" presName="hierChild4" presStyleCnt="0"/>
      <dgm:spPr/>
    </dgm:pt>
    <dgm:pt modelId="{A203C3B9-0EBB-4B6A-97A1-5A1B6EC1C23B}" type="pres">
      <dgm:prSet presAssocID="{8A8A2FC8-B00C-4E34-8566-90923C38A7F3}" presName="hierChild5" presStyleCnt="0"/>
      <dgm:spPr/>
    </dgm:pt>
    <dgm:pt modelId="{034B06EF-EB3B-4A89-930A-0407813557F9}" type="pres">
      <dgm:prSet presAssocID="{5238460E-1272-4754-8C8D-3951DD32B218}" presName="Name28" presStyleLbl="parChTrans1D3" presStyleIdx="1" presStyleCnt="3"/>
      <dgm:spPr/>
      <dgm:t>
        <a:bodyPr/>
        <a:lstStyle/>
        <a:p>
          <a:endParaRPr lang="en-IN"/>
        </a:p>
      </dgm:t>
    </dgm:pt>
    <dgm:pt modelId="{B449B3A3-809A-420C-B816-BDEEFFEFB8C1}" type="pres">
      <dgm:prSet presAssocID="{90CF9EBD-FB0B-4075-B46C-A259F12888A6}" presName="hierRoot2" presStyleCnt="0">
        <dgm:presLayoutVars>
          <dgm:hierBranch val="init"/>
        </dgm:presLayoutVars>
      </dgm:prSet>
      <dgm:spPr/>
    </dgm:pt>
    <dgm:pt modelId="{A29664CB-DD81-44B7-B629-CF866EE4D6E5}" type="pres">
      <dgm:prSet presAssocID="{90CF9EBD-FB0B-4075-B46C-A259F12888A6}" presName="rootComposite2" presStyleCnt="0"/>
      <dgm:spPr/>
    </dgm:pt>
    <dgm:pt modelId="{0BD149C7-E0B1-430F-9C8A-582E65A4B3DC}" type="pres">
      <dgm:prSet presAssocID="{90CF9EBD-FB0B-4075-B46C-A259F12888A6}" presName="rootText2" presStyleLbl="alignAcc1" presStyleIdx="0" presStyleCnt="0" custScaleX="23529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02F3F5E-1D4A-48E0-B8DD-F1649F7228E8}" type="pres">
      <dgm:prSet presAssocID="{90CF9EBD-FB0B-4075-B46C-A259F12888A6}" presName="topArc2" presStyleLbl="parChTrans1D1" presStyleIdx="6" presStyleCnt="12"/>
      <dgm:spPr/>
    </dgm:pt>
    <dgm:pt modelId="{FA2E67C2-A721-492E-8B32-4126E607BBFC}" type="pres">
      <dgm:prSet presAssocID="{90CF9EBD-FB0B-4075-B46C-A259F12888A6}" presName="bottomArc2" presStyleLbl="parChTrans1D1" presStyleIdx="7" presStyleCnt="12"/>
      <dgm:spPr/>
    </dgm:pt>
    <dgm:pt modelId="{118C71C3-4E74-4FB4-B52A-7DFFE540575D}" type="pres">
      <dgm:prSet presAssocID="{90CF9EBD-FB0B-4075-B46C-A259F12888A6}" presName="topConnNode2" presStyleLbl="node3" presStyleIdx="0" presStyleCnt="0"/>
      <dgm:spPr/>
      <dgm:t>
        <a:bodyPr/>
        <a:lstStyle/>
        <a:p>
          <a:endParaRPr lang="en-IN"/>
        </a:p>
      </dgm:t>
    </dgm:pt>
    <dgm:pt modelId="{11112958-E581-420C-ABED-86C75417564B}" type="pres">
      <dgm:prSet presAssocID="{90CF9EBD-FB0B-4075-B46C-A259F12888A6}" presName="hierChild4" presStyleCnt="0"/>
      <dgm:spPr/>
    </dgm:pt>
    <dgm:pt modelId="{17B37C39-B03E-435B-B847-4A10468235E9}" type="pres">
      <dgm:prSet presAssocID="{90CF9EBD-FB0B-4075-B46C-A259F12888A6}" presName="hierChild5" presStyleCnt="0"/>
      <dgm:spPr/>
    </dgm:pt>
    <dgm:pt modelId="{E751D1C8-1CEF-4C81-A6CB-073B9C99A23F}" type="pres">
      <dgm:prSet presAssocID="{BAE4FE04-A328-486C-BFA6-265952A495CC}" presName="Name28" presStyleLbl="parChTrans1D3" presStyleIdx="2" presStyleCnt="3"/>
      <dgm:spPr/>
      <dgm:t>
        <a:bodyPr/>
        <a:lstStyle/>
        <a:p>
          <a:endParaRPr lang="en-IN"/>
        </a:p>
      </dgm:t>
    </dgm:pt>
    <dgm:pt modelId="{29424F8D-DD47-479A-8719-7F731344028A}" type="pres">
      <dgm:prSet presAssocID="{F60E8FEF-724C-4E73-B35A-0FCD0A2DFFC3}" presName="hierRoot2" presStyleCnt="0">
        <dgm:presLayoutVars>
          <dgm:hierBranch val="init"/>
        </dgm:presLayoutVars>
      </dgm:prSet>
      <dgm:spPr/>
    </dgm:pt>
    <dgm:pt modelId="{D35F17E3-CA2E-4E48-A177-602C282D9251}" type="pres">
      <dgm:prSet presAssocID="{F60E8FEF-724C-4E73-B35A-0FCD0A2DFFC3}" presName="rootComposite2" presStyleCnt="0"/>
      <dgm:spPr/>
    </dgm:pt>
    <dgm:pt modelId="{ED6A3F77-34E9-409E-826D-91E3ACB5A449}" type="pres">
      <dgm:prSet presAssocID="{F60E8FEF-724C-4E73-B35A-0FCD0A2DFFC3}" presName="rootText2" presStyleLbl="alignAcc1" presStyleIdx="0" presStyleCnt="0" custScaleX="23529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C0AC5F4-A47A-4D46-9921-DD64F69ECAEA}" type="pres">
      <dgm:prSet presAssocID="{F60E8FEF-724C-4E73-B35A-0FCD0A2DFFC3}" presName="topArc2" presStyleLbl="parChTrans1D1" presStyleIdx="8" presStyleCnt="12"/>
      <dgm:spPr/>
    </dgm:pt>
    <dgm:pt modelId="{D2C17F29-565B-4B7F-8A47-F5E060936BB4}" type="pres">
      <dgm:prSet presAssocID="{F60E8FEF-724C-4E73-B35A-0FCD0A2DFFC3}" presName="bottomArc2" presStyleLbl="parChTrans1D1" presStyleIdx="9" presStyleCnt="12"/>
      <dgm:spPr/>
    </dgm:pt>
    <dgm:pt modelId="{7E91194F-94C7-45C7-A41F-1A2159514A37}" type="pres">
      <dgm:prSet presAssocID="{F60E8FEF-724C-4E73-B35A-0FCD0A2DFFC3}" presName="topConnNode2" presStyleLbl="node3" presStyleIdx="0" presStyleCnt="0"/>
      <dgm:spPr/>
      <dgm:t>
        <a:bodyPr/>
        <a:lstStyle/>
        <a:p>
          <a:endParaRPr lang="en-IN"/>
        </a:p>
      </dgm:t>
    </dgm:pt>
    <dgm:pt modelId="{AD38A97A-4612-41E8-BD78-B59698F19DAB}" type="pres">
      <dgm:prSet presAssocID="{F60E8FEF-724C-4E73-B35A-0FCD0A2DFFC3}" presName="hierChild4" presStyleCnt="0"/>
      <dgm:spPr/>
    </dgm:pt>
    <dgm:pt modelId="{3F7C9134-FCDC-4B24-9965-A96C634DCCA9}" type="pres">
      <dgm:prSet presAssocID="{F60E8FEF-724C-4E73-B35A-0FCD0A2DFFC3}" presName="hierChild5" presStyleCnt="0"/>
      <dgm:spPr/>
    </dgm:pt>
    <dgm:pt modelId="{1489651C-1816-4B58-AF8E-6ACA99E9B990}" type="pres">
      <dgm:prSet presAssocID="{681AE9B1-9024-475D-B848-F1DC3714D8C7}" presName="hierChild5" presStyleCnt="0"/>
      <dgm:spPr/>
    </dgm:pt>
    <dgm:pt modelId="{923AC7CF-4FBB-4CB4-97F3-C50CE4420305}" type="pres">
      <dgm:prSet presAssocID="{A390F041-BF9E-48AD-B74F-C339DF89F1CB}" presName="Name28" presStyleLbl="parChTrans1D2" presStyleIdx="1" presStyleCnt="2"/>
      <dgm:spPr/>
      <dgm:t>
        <a:bodyPr/>
        <a:lstStyle/>
        <a:p>
          <a:endParaRPr lang="en-IN"/>
        </a:p>
      </dgm:t>
    </dgm:pt>
    <dgm:pt modelId="{F48184ED-3F32-4BAC-AC89-490C9CC270E7}" type="pres">
      <dgm:prSet presAssocID="{88B9241C-A9A0-44D1-885A-7C685B8E737B}" presName="hierRoot2" presStyleCnt="0">
        <dgm:presLayoutVars>
          <dgm:hierBranch val="init"/>
        </dgm:presLayoutVars>
      </dgm:prSet>
      <dgm:spPr/>
    </dgm:pt>
    <dgm:pt modelId="{43E5E331-A679-4EA2-AD3A-13260935DF92}" type="pres">
      <dgm:prSet presAssocID="{88B9241C-A9A0-44D1-885A-7C685B8E737B}" presName="rootComposite2" presStyleCnt="0"/>
      <dgm:spPr/>
    </dgm:pt>
    <dgm:pt modelId="{A7D8BB8F-16FA-4E61-84DE-8EDBF29FD161}" type="pres">
      <dgm:prSet presAssocID="{88B9241C-A9A0-44D1-885A-7C685B8E737B}" presName="rootText2" presStyleLbl="alignAcc1" presStyleIdx="0" presStyleCnt="0" custScaleX="23529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861FA6-40DB-41B8-8A61-63B96926FB84}" type="pres">
      <dgm:prSet presAssocID="{88B9241C-A9A0-44D1-885A-7C685B8E737B}" presName="topArc2" presStyleLbl="parChTrans1D1" presStyleIdx="10" presStyleCnt="12"/>
      <dgm:spPr/>
    </dgm:pt>
    <dgm:pt modelId="{1A264618-5EA7-4305-9389-38613A423460}" type="pres">
      <dgm:prSet presAssocID="{88B9241C-A9A0-44D1-885A-7C685B8E737B}" presName="bottomArc2" presStyleLbl="parChTrans1D1" presStyleIdx="11" presStyleCnt="12"/>
      <dgm:spPr/>
    </dgm:pt>
    <dgm:pt modelId="{C1DF8FF3-671E-4C81-A06A-C9005D3B780A}" type="pres">
      <dgm:prSet presAssocID="{88B9241C-A9A0-44D1-885A-7C685B8E737B}" presName="topConnNode2" presStyleLbl="node2" presStyleIdx="0" presStyleCnt="0"/>
      <dgm:spPr/>
      <dgm:t>
        <a:bodyPr/>
        <a:lstStyle/>
        <a:p>
          <a:endParaRPr lang="en-IN"/>
        </a:p>
      </dgm:t>
    </dgm:pt>
    <dgm:pt modelId="{64BD46BC-7B61-4938-B8F9-593A4A0E07BB}" type="pres">
      <dgm:prSet presAssocID="{88B9241C-A9A0-44D1-885A-7C685B8E737B}" presName="hierChild4" presStyleCnt="0"/>
      <dgm:spPr/>
    </dgm:pt>
    <dgm:pt modelId="{11AB7BBF-0060-429A-A9E4-EAC797C49E8E}" type="pres">
      <dgm:prSet presAssocID="{88B9241C-A9A0-44D1-885A-7C685B8E737B}" presName="hierChild5" presStyleCnt="0"/>
      <dgm:spPr/>
    </dgm:pt>
    <dgm:pt modelId="{44FEF49F-5433-4419-B024-CED686C893E9}" type="pres">
      <dgm:prSet presAssocID="{125F389B-8F53-43D6-BEF7-F63A87CEC1D6}" presName="hierChild3" presStyleCnt="0"/>
      <dgm:spPr/>
    </dgm:pt>
  </dgm:ptLst>
  <dgm:cxnLst>
    <dgm:cxn modelId="{DC476957-B4CA-496E-989D-34172B2D384E}" type="presOf" srcId="{125F389B-8F53-43D6-BEF7-F63A87CEC1D6}" destId="{AEBE0DCB-F6FA-472C-A8CB-D974BB0CA86C}" srcOrd="0" destOrd="0" presId="urn:microsoft.com/office/officeart/2008/layout/HalfCircleOrganizationChart"/>
    <dgm:cxn modelId="{84CDD67C-0D51-4DBE-B7DF-8B9C1D23EB31}" type="presOf" srcId="{F60E8FEF-724C-4E73-B35A-0FCD0A2DFFC3}" destId="{7E91194F-94C7-45C7-A41F-1A2159514A37}" srcOrd="1" destOrd="0" presId="urn:microsoft.com/office/officeart/2008/layout/HalfCircleOrganizationChart"/>
    <dgm:cxn modelId="{56367B17-68CE-41A6-B7C9-1FC90CCE2054}" type="presOf" srcId="{681AE9B1-9024-475D-B848-F1DC3714D8C7}" destId="{AC34913F-F4BC-4F93-89DC-BD426AB473E1}" srcOrd="1" destOrd="0" presId="urn:microsoft.com/office/officeart/2008/layout/HalfCircleOrganizationChart"/>
    <dgm:cxn modelId="{210ABCCA-BD14-4CEF-A2FE-A4D0FCA8005D}" type="presOf" srcId="{A390F041-BF9E-48AD-B74F-C339DF89F1CB}" destId="{923AC7CF-4FBB-4CB4-97F3-C50CE4420305}" srcOrd="0" destOrd="0" presId="urn:microsoft.com/office/officeart/2008/layout/HalfCircleOrganizationChart"/>
    <dgm:cxn modelId="{7A1F3D00-8C9F-48CB-B705-D0179A4E7026}" srcId="{681AE9B1-9024-475D-B848-F1DC3714D8C7}" destId="{8A8A2FC8-B00C-4E34-8566-90923C38A7F3}" srcOrd="0" destOrd="0" parTransId="{7397EF8F-5D83-48F1-AD74-CA00032354B8}" sibTransId="{FDFC512C-0556-42BC-83A5-15257EAED4CA}"/>
    <dgm:cxn modelId="{2DE61406-A0F5-471C-9489-4EAF69B69798}" type="presOf" srcId="{8A8A2FC8-B00C-4E34-8566-90923C38A7F3}" destId="{FE1DAD74-A80A-4E4E-9DBF-4B2D0638691C}" srcOrd="0" destOrd="0" presId="urn:microsoft.com/office/officeart/2008/layout/HalfCircleOrganizationChart"/>
    <dgm:cxn modelId="{D2D9633A-7576-4E52-8896-3BB4C9807932}" type="presOf" srcId="{BAE4FE04-A328-486C-BFA6-265952A495CC}" destId="{E751D1C8-1CEF-4C81-A6CB-073B9C99A23F}" srcOrd="0" destOrd="0" presId="urn:microsoft.com/office/officeart/2008/layout/HalfCircleOrganizationChart"/>
    <dgm:cxn modelId="{86E60106-2F60-4EE2-AD75-A22A28ACFE77}" type="presOf" srcId="{8A8A2FC8-B00C-4E34-8566-90923C38A7F3}" destId="{56A942E8-EA77-4AAC-96C7-6482796EFB46}" srcOrd="1" destOrd="0" presId="urn:microsoft.com/office/officeart/2008/layout/HalfCircleOrganizationChart"/>
    <dgm:cxn modelId="{5CDFF6A8-A462-4C68-97C3-D507B2669A96}" type="presOf" srcId="{125F389B-8F53-43D6-BEF7-F63A87CEC1D6}" destId="{EFB12490-0F6F-4F90-AEED-FFE77CC94204}" srcOrd="1" destOrd="0" presId="urn:microsoft.com/office/officeart/2008/layout/HalfCircleOrganizationChart"/>
    <dgm:cxn modelId="{2565D5A8-146F-41B7-AA81-D33FE5D506E0}" type="presOf" srcId="{90CF9EBD-FB0B-4075-B46C-A259F12888A6}" destId="{0BD149C7-E0B1-430F-9C8A-582E65A4B3DC}" srcOrd="0" destOrd="0" presId="urn:microsoft.com/office/officeart/2008/layout/HalfCircleOrganizationChart"/>
    <dgm:cxn modelId="{087DA0B1-BDEB-457A-9DFF-EDD99B00048C}" type="presOf" srcId="{5238460E-1272-4754-8C8D-3951DD32B218}" destId="{034B06EF-EB3B-4A89-930A-0407813557F9}" srcOrd="0" destOrd="0" presId="urn:microsoft.com/office/officeart/2008/layout/HalfCircleOrganizationChart"/>
    <dgm:cxn modelId="{9F1E8F2D-7B79-41B9-8B03-087FA7A0314A}" srcId="{681AE9B1-9024-475D-B848-F1DC3714D8C7}" destId="{90CF9EBD-FB0B-4075-B46C-A259F12888A6}" srcOrd="1" destOrd="0" parTransId="{5238460E-1272-4754-8C8D-3951DD32B218}" sibTransId="{1F7548E6-2AFC-4F71-A760-AB1967094CB1}"/>
    <dgm:cxn modelId="{7AB84641-B6DB-49BC-B33B-5E5F55B207DA}" srcId="{5223B4DD-A6E6-403B-961E-35BC8CBD4327}" destId="{125F389B-8F53-43D6-BEF7-F63A87CEC1D6}" srcOrd="0" destOrd="0" parTransId="{7FD429AF-AC8C-40A9-93E8-2EAFC16CFC23}" sibTransId="{5529CACB-5328-422A-8755-B1FB3845E00B}"/>
    <dgm:cxn modelId="{2091A0F1-B4E8-4E17-95CC-0A8C9911F3FE}" type="presOf" srcId="{5223B4DD-A6E6-403B-961E-35BC8CBD4327}" destId="{F7680099-C9AB-4642-AF0D-EB7A00093AAC}" srcOrd="0" destOrd="0" presId="urn:microsoft.com/office/officeart/2008/layout/HalfCircleOrganizationChart"/>
    <dgm:cxn modelId="{C33886B9-0536-43B8-B462-BAED42722EE7}" type="presOf" srcId="{681AE9B1-9024-475D-B848-F1DC3714D8C7}" destId="{4C244700-39D9-46F4-B9C1-11496A228E19}" srcOrd="0" destOrd="0" presId="urn:microsoft.com/office/officeart/2008/layout/HalfCircleOrganizationChart"/>
    <dgm:cxn modelId="{CCC53A91-731A-4E7E-9783-1DD65A703BE7}" type="presOf" srcId="{88B9241C-A9A0-44D1-885A-7C685B8E737B}" destId="{A7D8BB8F-16FA-4E61-84DE-8EDBF29FD161}" srcOrd="0" destOrd="0" presId="urn:microsoft.com/office/officeart/2008/layout/HalfCircleOrganizationChart"/>
    <dgm:cxn modelId="{CD1245AF-4DB5-4B28-A36A-D60B32049110}" srcId="{125F389B-8F53-43D6-BEF7-F63A87CEC1D6}" destId="{88B9241C-A9A0-44D1-885A-7C685B8E737B}" srcOrd="1" destOrd="0" parTransId="{A390F041-BF9E-48AD-B74F-C339DF89F1CB}" sibTransId="{5C436DD9-8FCD-4FE2-99AC-9448DB704689}"/>
    <dgm:cxn modelId="{EF563EFF-578D-422D-A2B1-48AD139F36EC}" srcId="{681AE9B1-9024-475D-B848-F1DC3714D8C7}" destId="{F60E8FEF-724C-4E73-B35A-0FCD0A2DFFC3}" srcOrd="2" destOrd="0" parTransId="{BAE4FE04-A328-486C-BFA6-265952A495CC}" sibTransId="{EFFEC33C-5450-4E48-B19B-01D443B7B110}"/>
    <dgm:cxn modelId="{EAE07267-26E4-450D-B7AA-465962104917}" type="presOf" srcId="{90CF9EBD-FB0B-4075-B46C-A259F12888A6}" destId="{118C71C3-4E74-4FB4-B52A-7DFFE540575D}" srcOrd="1" destOrd="0" presId="urn:microsoft.com/office/officeart/2008/layout/HalfCircleOrganizationChart"/>
    <dgm:cxn modelId="{86D49870-ABD3-41BB-BD69-49D23E269932}" type="presOf" srcId="{F60E8FEF-724C-4E73-B35A-0FCD0A2DFFC3}" destId="{ED6A3F77-34E9-409E-826D-91E3ACB5A449}" srcOrd="0" destOrd="0" presId="urn:microsoft.com/office/officeart/2008/layout/HalfCircleOrganizationChart"/>
    <dgm:cxn modelId="{74208596-1609-4EA2-936F-8B20C82B7971}" type="presOf" srcId="{88B9241C-A9A0-44D1-885A-7C685B8E737B}" destId="{C1DF8FF3-671E-4C81-A06A-C9005D3B780A}" srcOrd="1" destOrd="0" presId="urn:microsoft.com/office/officeart/2008/layout/HalfCircleOrganizationChart"/>
    <dgm:cxn modelId="{FBF6A741-6DC6-4EE4-AE28-7A32681DD465}" srcId="{125F389B-8F53-43D6-BEF7-F63A87CEC1D6}" destId="{681AE9B1-9024-475D-B848-F1DC3714D8C7}" srcOrd="0" destOrd="0" parTransId="{D5A2C769-2C58-4471-BBAC-0E375C3B6E3F}" sibTransId="{DC536A51-4DF1-4F8E-91C8-065DFE810470}"/>
    <dgm:cxn modelId="{A996F4BC-C4B7-463B-9BF7-2B960122213C}" type="presOf" srcId="{7397EF8F-5D83-48F1-AD74-CA00032354B8}" destId="{26700562-33E8-4F63-B278-91583210E765}" srcOrd="0" destOrd="0" presId="urn:microsoft.com/office/officeart/2008/layout/HalfCircleOrganizationChart"/>
    <dgm:cxn modelId="{DB28920E-A8B8-438A-B8DF-33D3B85919AA}" type="presOf" srcId="{D5A2C769-2C58-4471-BBAC-0E375C3B6E3F}" destId="{5CF82312-2A30-4024-8D87-5A8816B015B2}" srcOrd="0" destOrd="0" presId="urn:microsoft.com/office/officeart/2008/layout/HalfCircleOrganizationChart"/>
    <dgm:cxn modelId="{A668A009-C898-473E-9D13-07D2E8AF7E20}" type="presParOf" srcId="{F7680099-C9AB-4642-AF0D-EB7A00093AAC}" destId="{10307AE1-15CC-45F0-A0E2-77333BB65FFC}" srcOrd="0" destOrd="0" presId="urn:microsoft.com/office/officeart/2008/layout/HalfCircleOrganizationChart"/>
    <dgm:cxn modelId="{1AE85C13-82B0-4B96-B359-094D4CECADB8}" type="presParOf" srcId="{10307AE1-15CC-45F0-A0E2-77333BB65FFC}" destId="{A2730D60-E67E-4A0A-A540-51B62F594F77}" srcOrd="0" destOrd="0" presId="urn:microsoft.com/office/officeart/2008/layout/HalfCircleOrganizationChart"/>
    <dgm:cxn modelId="{4B7C2F76-285D-4CC2-B4D4-35D7B96D9F8C}" type="presParOf" srcId="{A2730D60-E67E-4A0A-A540-51B62F594F77}" destId="{AEBE0DCB-F6FA-472C-A8CB-D974BB0CA86C}" srcOrd="0" destOrd="0" presId="urn:microsoft.com/office/officeart/2008/layout/HalfCircleOrganizationChart"/>
    <dgm:cxn modelId="{CF26E10B-BF0B-40C1-A8A1-D586A73B9087}" type="presParOf" srcId="{A2730D60-E67E-4A0A-A540-51B62F594F77}" destId="{681B2D98-F903-4E1B-A1F2-B35C2932B156}" srcOrd="1" destOrd="0" presId="urn:microsoft.com/office/officeart/2008/layout/HalfCircleOrganizationChart"/>
    <dgm:cxn modelId="{F073ECBB-91E7-4D40-9E7B-90C549047675}" type="presParOf" srcId="{A2730D60-E67E-4A0A-A540-51B62F594F77}" destId="{5429D5F9-D942-4CBC-9A82-7D94E291A97B}" srcOrd="2" destOrd="0" presId="urn:microsoft.com/office/officeart/2008/layout/HalfCircleOrganizationChart"/>
    <dgm:cxn modelId="{D1DEB467-9285-4D9C-9705-0CFA04204909}" type="presParOf" srcId="{A2730D60-E67E-4A0A-A540-51B62F594F77}" destId="{EFB12490-0F6F-4F90-AEED-FFE77CC94204}" srcOrd="3" destOrd="0" presId="urn:microsoft.com/office/officeart/2008/layout/HalfCircleOrganizationChart"/>
    <dgm:cxn modelId="{A04DF482-784A-403A-AD88-41817A7E20DC}" type="presParOf" srcId="{10307AE1-15CC-45F0-A0E2-77333BB65FFC}" destId="{AB2EF173-968D-45FC-BE53-874ECE48C5AB}" srcOrd="1" destOrd="0" presId="urn:microsoft.com/office/officeart/2008/layout/HalfCircleOrganizationChart"/>
    <dgm:cxn modelId="{8210F599-DAEF-4887-8787-AC01B01E1AE3}" type="presParOf" srcId="{AB2EF173-968D-45FC-BE53-874ECE48C5AB}" destId="{5CF82312-2A30-4024-8D87-5A8816B015B2}" srcOrd="0" destOrd="0" presId="urn:microsoft.com/office/officeart/2008/layout/HalfCircleOrganizationChart"/>
    <dgm:cxn modelId="{B11E5846-4886-4233-8F7D-142FB7E86F5C}" type="presParOf" srcId="{AB2EF173-968D-45FC-BE53-874ECE48C5AB}" destId="{A9F2DC84-CF02-424F-A056-AC45B71F3F87}" srcOrd="1" destOrd="0" presId="urn:microsoft.com/office/officeart/2008/layout/HalfCircleOrganizationChart"/>
    <dgm:cxn modelId="{D8AD56EC-EF54-4698-900F-B3258A2D3B5F}" type="presParOf" srcId="{A9F2DC84-CF02-424F-A056-AC45B71F3F87}" destId="{AE4839F7-85CA-4382-8E1B-61957382DA85}" srcOrd="0" destOrd="0" presId="urn:microsoft.com/office/officeart/2008/layout/HalfCircleOrganizationChart"/>
    <dgm:cxn modelId="{600B1AF0-1C29-4DFB-876C-C1D5713398AD}" type="presParOf" srcId="{AE4839F7-85CA-4382-8E1B-61957382DA85}" destId="{4C244700-39D9-46F4-B9C1-11496A228E19}" srcOrd="0" destOrd="0" presId="urn:microsoft.com/office/officeart/2008/layout/HalfCircleOrganizationChart"/>
    <dgm:cxn modelId="{A6CC756D-3C38-4D6E-84DE-987F295B13C7}" type="presParOf" srcId="{AE4839F7-85CA-4382-8E1B-61957382DA85}" destId="{2C03D769-CD2E-45FD-97D1-D353CC060AF0}" srcOrd="1" destOrd="0" presId="urn:microsoft.com/office/officeart/2008/layout/HalfCircleOrganizationChart"/>
    <dgm:cxn modelId="{52141BFE-2BD5-43BA-8467-63DB83E8A7EA}" type="presParOf" srcId="{AE4839F7-85CA-4382-8E1B-61957382DA85}" destId="{CFE9EB94-A429-4DF9-BA81-A8A87E2A1CBF}" srcOrd="2" destOrd="0" presId="urn:microsoft.com/office/officeart/2008/layout/HalfCircleOrganizationChart"/>
    <dgm:cxn modelId="{9F788DFD-DF34-4F03-9B96-03351A794935}" type="presParOf" srcId="{AE4839F7-85CA-4382-8E1B-61957382DA85}" destId="{AC34913F-F4BC-4F93-89DC-BD426AB473E1}" srcOrd="3" destOrd="0" presId="urn:microsoft.com/office/officeart/2008/layout/HalfCircleOrganizationChart"/>
    <dgm:cxn modelId="{DE566289-C462-492C-9D3C-A6419372DE6D}" type="presParOf" srcId="{A9F2DC84-CF02-424F-A056-AC45B71F3F87}" destId="{BAC3BF05-1AE7-49D5-AFD2-E7FA95742F4B}" srcOrd="1" destOrd="0" presId="urn:microsoft.com/office/officeart/2008/layout/HalfCircleOrganizationChart"/>
    <dgm:cxn modelId="{2DE6288C-0271-4434-8DAE-84FEE145BB0C}" type="presParOf" srcId="{BAC3BF05-1AE7-49D5-AFD2-E7FA95742F4B}" destId="{26700562-33E8-4F63-B278-91583210E765}" srcOrd="0" destOrd="0" presId="urn:microsoft.com/office/officeart/2008/layout/HalfCircleOrganizationChart"/>
    <dgm:cxn modelId="{C84E3D97-A22C-4ACE-8FE8-FBEE61BCED05}" type="presParOf" srcId="{BAC3BF05-1AE7-49D5-AFD2-E7FA95742F4B}" destId="{9BAE184D-A2B9-4E9B-9298-8B18E54E6948}" srcOrd="1" destOrd="0" presId="urn:microsoft.com/office/officeart/2008/layout/HalfCircleOrganizationChart"/>
    <dgm:cxn modelId="{EE545F67-4CBF-44BD-9C91-B66CEB96F2ED}" type="presParOf" srcId="{9BAE184D-A2B9-4E9B-9298-8B18E54E6948}" destId="{DC650A3D-2F57-4806-A2AA-FDDCE66219E5}" srcOrd="0" destOrd="0" presId="urn:microsoft.com/office/officeart/2008/layout/HalfCircleOrganizationChart"/>
    <dgm:cxn modelId="{D1E4F1B0-E332-47E3-B9D6-72CC89C32B50}" type="presParOf" srcId="{DC650A3D-2F57-4806-A2AA-FDDCE66219E5}" destId="{FE1DAD74-A80A-4E4E-9DBF-4B2D0638691C}" srcOrd="0" destOrd="0" presId="urn:microsoft.com/office/officeart/2008/layout/HalfCircleOrganizationChart"/>
    <dgm:cxn modelId="{6ECCE17D-63C6-4287-AE84-E9B8F2557A2C}" type="presParOf" srcId="{DC650A3D-2F57-4806-A2AA-FDDCE66219E5}" destId="{9F30B62A-E43E-4825-8B17-CBF590ACF2A7}" srcOrd="1" destOrd="0" presId="urn:microsoft.com/office/officeart/2008/layout/HalfCircleOrganizationChart"/>
    <dgm:cxn modelId="{E69D11F4-EE73-483F-A277-70A97F8D72A7}" type="presParOf" srcId="{DC650A3D-2F57-4806-A2AA-FDDCE66219E5}" destId="{8B5CFAC2-4DA7-4484-8AA3-064058E38294}" srcOrd="2" destOrd="0" presId="urn:microsoft.com/office/officeart/2008/layout/HalfCircleOrganizationChart"/>
    <dgm:cxn modelId="{5B0B333D-592F-4034-BB3F-321678451251}" type="presParOf" srcId="{DC650A3D-2F57-4806-A2AA-FDDCE66219E5}" destId="{56A942E8-EA77-4AAC-96C7-6482796EFB46}" srcOrd="3" destOrd="0" presId="urn:microsoft.com/office/officeart/2008/layout/HalfCircleOrganizationChart"/>
    <dgm:cxn modelId="{4D9D831A-2FAB-47A1-812B-3E231F517C61}" type="presParOf" srcId="{9BAE184D-A2B9-4E9B-9298-8B18E54E6948}" destId="{7E1371EB-5D89-45E1-9DD1-AAD0E431FF5B}" srcOrd="1" destOrd="0" presId="urn:microsoft.com/office/officeart/2008/layout/HalfCircleOrganizationChart"/>
    <dgm:cxn modelId="{350FF277-D26A-4D6F-98C5-C710E372D547}" type="presParOf" srcId="{9BAE184D-A2B9-4E9B-9298-8B18E54E6948}" destId="{A203C3B9-0EBB-4B6A-97A1-5A1B6EC1C23B}" srcOrd="2" destOrd="0" presId="urn:microsoft.com/office/officeart/2008/layout/HalfCircleOrganizationChart"/>
    <dgm:cxn modelId="{679CFF9A-B1D6-46AB-AB93-F857337C4E9A}" type="presParOf" srcId="{BAC3BF05-1AE7-49D5-AFD2-E7FA95742F4B}" destId="{034B06EF-EB3B-4A89-930A-0407813557F9}" srcOrd="2" destOrd="0" presId="urn:microsoft.com/office/officeart/2008/layout/HalfCircleOrganizationChart"/>
    <dgm:cxn modelId="{B7332DE1-BB0A-4144-B242-579D5EEDB638}" type="presParOf" srcId="{BAC3BF05-1AE7-49D5-AFD2-E7FA95742F4B}" destId="{B449B3A3-809A-420C-B816-BDEEFFEFB8C1}" srcOrd="3" destOrd="0" presId="urn:microsoft.com/office/officeart/2008/layout/HalfCircleOrganizationChart"/>
    <dgm:cxn modelId="{C46EF385-DF98-47F6-AAEC-FE8914A59F29}" type="presParOf" srcId="{B449B3A3-809A-420C-B816-BDEEFFEFB8C1}" destId="{A29664CB-DD81-44B7-B629-CF866EE4D6E5}" srcOrd="0" destOrd="0" presId="urn:microsoft.com/office/officeart/2008/layout/HalfCircleOrganizationChart"/>
    <dgm:cxn modelId="{D7AFC952-FD8F-44EF-A8E0-D8870C4F0BE3}" type="presParOf" srcId="{A29664CB-DD81-44B7-B629-CF866EE4D6E5}" destId="{0BD149C7-E0B1-430F-9C8A-582E65A4B3DC}" srcOrd="0" destOrd="0" presId="urn:microsoft.com/office/officeart/2008/layout/HalfCircleOrganizationChart"/>
    <dgm:cxn modelId="{98C97C0B-1A39-47CD-A2E4-EF34B0ACF992}" type="presParOf" srcId="{A29664CB-DD81-44B7-B629-CF866EE4D6E5}" destId="{402F3F5E-1D4A-48E0-B8DD-F1649F7228E8}" srcOrd="1" destOrd="0" presId="urn:microsoft.com/office/officeart/2008/layout/HalfCircleOrganizationChart"/>
    <dgm:cxn modelId="{D15C71D0-4227-4305-A123-E3F4EF89DA6F}" type="presParOf" srcId="{A29664CB-DD81-44B7-B629-CF866EE4D6E5}" destId="{FA2E67C2-A721-492E-8B32-4126E607BBFC}" srcOrd="2" destOrd="0" presId="urn:microsoft.com/office/officeart/2008/layout/HalfCircleOrganizationChart"/>
    <dgm:cxn modelId="{87F432EF-7D98-4673-B7A5-E82ED5E61107}" type="presParOf" srcId="{A29664CB-DD81-44B7-B629-CF866EE4D6E5}" destId="{118C71C3-4E74-4FB4-B52A-7DFFE540575D}" srcOrd="3" destOrd="0" presId="urn:microsoft.com/office/officeart/2008/layout/HalfCircleOrganizationChart"/>
    <dgm:cxn modelId="{EF80594A-6B3A-4FDC-8574-3689B3C02F72}" type="presParOf" srcId="{B449B3A3-809A-420C-B816-BDEEFFEFB8C1}" destId="{11112958-E581-420C-ABED-86C75417564B}" srcOrd="1" destOrd="0" presId="urn:microsoft.com/office/officeart/2008/layout/HalfCircleOrganizationChart"/>
    <dgm:cxn modelId="{E719B1E7-2AA2-4506-8725-948BD8D94BC8}" type="presParOf" srcId="{B449B3A3-809A-420C-B816-BDEEFFEFB8C1}" destId="{17B37C39-B03E-435B-B847-4A10468235E9}" srcOrd="2" destOrd="0" presId="urn:microsoft.com/office/officeart/2008/layout/HalfCircleOrganizationChart"/>
    <dgm:cxn modelId="{85934A73-7D90-407C-8032-BD65E5857E24}" type="presParOf" srcId="{BAC3BF05-1AE7-49D5-AFD2-E7FA95742F4B}" destId="{E751D1C8-1CEF-4C81-A6CB-073B9C99A23F}" srcOrd="4" destOrd="0" presId="urn:microsoft.com/office/officeart/2008/layout/HalfCircleOrganizationChart"/>
    <dgm:cxn modelId="{D0E778D5-88F1-4FA3-BE8F-E22E30EF8490}" type="presParOf" srcId="{BAC3BF05-1AE7-49D5-AFD2-E7FA95742F4B}" destId="{29424F8D-DD47-479A-8719-7F731344028A}" srcOrd="5" destOrd="0" presId="urn:microsoft.com/office/officeart/2008/layout/HalfCircleOrganizationChart"/>
    <dgm:cxn modelId="{A751BA21-C7B3-4FBE-9F63-A12DB66440DF}" type="presParOf" srcId="{29424F8D-DD47-479A-8719-7F731344028A}" destId="{D35F17E3-CA2E-4E48-A177-602C282D9251}" srcOrd="0" destOrd="0" presId="urn:microsoft.com/office/officeart/2008/layout/HalfCircleOrganizationChart"/>
    <dgm:cxn modelId="{A4FBCFD0-635D-46E6-BCDD-80B944AA8A9C}" type="presParOf" srcId="{D35F17E3-CA2E-4E48-A177-602C282D9251}" destId="{ED6A3F77-34E9-409E-826D-91E3ACB5A449}" srcOrd="0" destOrd="0" presId="urn:microsoft.com/office/officeart/2008/layout/HalfCircleOrganizationChart"/>
    <dgm:cxn modelId="{11876668-6045-4819-B0FF-80AD8BEA850B}" type="presParOf" srcId="{D35F17E3-CA2E-4E48-A177-602C282D9251}" destId="{5C0AC5F4-A47A-4D46-9921-DD64F69ECAEA}" srcOrd="1" destOrd="0" presId="urn:microsoft.com/office/officeart/2008/layout/HalfCircleOrganizationChart"/>
    <dgm:cxn modelId="{EB24F310-8B20-4387-9D52-37AD30EB1E48}" type="presParOf" srcId="{D35F17E3-CA2E-4E48-A177-602C282D9251}" destId="{D2C17F29-565B-4B7F-8A47-F5E060936BB4}" srcOrd="2" destOrd="0" presId="urn:microsoft.com/office/officeart/2008/layout/HalfCircleOrganizationChart"/>
    <dgm:cxn modelId="{73A58D1E-8B5C-4EA3-A329-8DE250A00D28}" type="presParOf" srcId="{D35F17E3-CA2E-4E48-A177-602C282D9251}" destId="{7E91194F-94C7-45C7-A41F-1A2159514A37}" srcOrd="3" destOrd="0" presId="urn:microsoft.com/office/officeart/2008/layout/HalfCircleOrganizationChart"/>
    <dgm:cxn modelId="{230E91AF-168F-4621-B85E-E1CA731C31C6}" type="presParOf" srcId="{29424F8D-DD47-479A-8719-7F731344028A}" destId="{AD38A97A-4612-41E8-BD78-B59698F19DAB}" srcOrd="1" destOrd="0" presId="urn:microsoft.com/office/officeart/2008/layout/HalfCircleOrganizationChart"/>
    <dgm:cxn modelId="{C2CEA2E1-2AB6-4A7A-A97B-D116B3756493}" type="presParOf" srcId="{29424F8D-DD47-479A-8719-7F731344028A}" destId="{3F7C9134-FCDC-4B24-9965-A96C634DCCA9}" srcOrd="2" destOrd="0" presId="urn:microsoft.com/office/officeart/2008/layout/HalfCircleOrganizationChart"/>
    <dgm:cxn modelId="{31036F14-C4FD-4B3E-AF8B-15B19D2985D9}" type="presParOf" srcId="{A9F2DC84-CF02-424F-A056-AC45B71F3F87}" destId="{1489651C-1816-4B58-AF8E-6ACA99E9B990}" srcOrd="2" destOrd="0" presId="urn:microsoft.com/office/officeart/2008/layout/HalfCircleOrganizationChart"/>
    <dgm:cxn modelId="{A7B882EF-0B01-416B-8CF1-E3D65BD70BF5}" type="presParOf" srcId="{AB2EF173-968D-45FC-BE53-874ECE48C5AB}" destId="{923AC7CF-4FBB-4CB4-97F3-C50CE4420305}" srcOrd="2" destOrd="0" presId="urn:microsoft.com/office/officeart/2008/layout/HalfCircleOrganizationChart"/>
    <dgm:cxn modelId="{B5808A1F-7CD0-47C6-963D-FEADFA68DEA4}" type="presParOf" srcId="{AB2EF173-968D-45FC-BE53-874ECE48C5AB}" destId="{F48184ED-3F32-4BAC-AC89-490C9CC270E7}" srcOrd="3" destOrd="0" presId="urn:microsoft.com/office/officeart/2008/layout/HalfCircleOrganizationChart"/>
    <dgm:cxn modelId="{0FB776CC-3557-46F7-962A-E193CD7FE944}" type="presParOf" srcId="{F48184ED-3F32-4BAC-AC89-490C9CC270E7}" destId="{43E5E331-A679-4EA2-AD3A-13260935DF92}" srcOrd="0" destOrd="0" presId="urn:microsoft.com/office/officeart/2008/layout/HalfCircleOrganizationChart"/>
    <dgm:cxn modelId="{0A89D8A9-7C55-4E1A-B0B3-F99FD368F192}" type="presParOf" srcId="{43E5E331-A679-4EA2-AD3A-13260935DF92}" destId="{A7D8BB8F-16FA-4E61-84DE-8EDBF29FD161}" srcOrd="0" destOrd="0" presId="urn:microsoft.com/office/officeart/2008/layout/HalfCircleOrganizationChart"/>
    <dgm:cxn modelId="{9EAE2F39-1F07-4B4B-823C-BC332909EFA4}" type="presParOf" srcId="{43E5E331-A679-4EA2-AD3A-13260935DF92}" destId="{F1861FA6-40DB-41B8-8A61-63B96926FB84}" srcOrd="1" destOrd="0" presId="urn:microsoft.com/office/officeart/2008/layout/HalfCircleOrganizationChart"/>
    <dgm:cxn modelId="{8B4DEE95-E04E-428F-817D-FE2F3DA3BD42}" type="presParOf" srcId="{43E5E331-A679-4EA2-AD3A-13260935DF92}" destId="{1A264618-5EA7-4305-9389-38613A423460}" srcOrd="2" destOrd="0" presId="urn:microsoft.com/office/officeart/2008/layout/HalfCircleOrganizationChart"/>
    <dgm:cxn modelId="{AD79016C-6EF6-4327-9393-97CCAE3B0F4D}" type="presParOf" srcId="{43E5E331-A679-4EA2-AD3A-13260935DF92}" destId="{C1DF8FF3-671E-4C81-A06A-C9005D3B780A}" srcOrd="3" destOrd="0" presId="urn:microsoft.com/office/officeart/2008/layout/HalfCircleOrganizationChart"/>
    <dgm:cxn modelId="{23B429CE-1260-4B11-A4F9-81AD339AFA76}" type="presParOf" srcId="{F48184ED-3F32-4BAC-AC89-490C9CC270E7}" destId="{64BD46BC-7B61-4938-B8F9-593A4A0E07BB}" srcOrd="1" destOrd="0" presId="urn:microsoft.com/office/officeart/2008/layout/HalfCircleOrganizationChart"/>
    <dgm:cxn modelId="{8CB6138E-E5D2-4E98-A1D7-56F172ECA4E0}" type="presParOf" srcId="{F48184ED-3F32-4BAC-AC89-490C9CC270E7}" destId="{11AB7BBF-0060-429A-A9E4-EAC797C49E8E}" srcOrd="2" destOrd="0" presId="urn:microsoft.com/office/officeart/2008/layout/HalfCircleOrganizationChart"/>
    <dgm:cxn modelId="{1DEABA16-F65B-4EEC-8506-B7A9E64C6FB0}" type="presParOf" srcId="{10307AE1-15CC-45F0-A0E2-77333BB65FFC}" destId="{44FEF49F-5433-4419-B024-CED686C893E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C5C2D2-429C-4035-AF56-F6FF6446CA0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54BB6-B386-40DD-AACC-102D2375F75F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Horizontal Accountability</a:t>
          </a:r>
          <a:endParaRPr lang="en-US" sz="32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0BB49157-A484-4A3C-847D-6F605D941CF4}" type="parTrans" cxnId="{9A91F115-113A-4842-AD64-243646A3A65F}">
      <dgm:prSet/>
      <dgm:spPr/>
      <dgm:t>
        <a:bodyPr/>
        <a:lstStyle/>
        <a:p>
          <a:endParaRPr lang="en-US"/>
        </a:p>
      </dgm:t>
    </dgm:pt>
    <dgm:pt modelId="{FA9A2B0E-A67D-47BE-BE0B-E64302F82F95}" type="sibTrans" cxnId="{9A91F115-113A-4842-AD64-243646A3A65F}">
      <dgm:prSet/>
      <dgm:spPr/>
      <dgm:t>
        <a:bodyPr/>
        <a:lstStyle/>
        <a:p>
          <a:endParaRPr lang="en-US"/>
        </a:p>
      </dgm:t>
    </dgm:pt>
    <dgm:pt modelId="{4F1DF0B4-31C2-4F32-8EAA-AFEE7D411B6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Internal</a:t>
          </a:r>
          <a:endParaRPr lang="en-US" sz="32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1C6427A2-1FA0-445C-9C84-1B62050A7683}" type="parTrans" cxnId="{9F97DFB5-9903-43ED-8442-DE0923EFBBC1}">
      <dgm:prSet/>
      <dgm:spPr/>
      <dgm:t>
        <a:bodyPr/>
        <a:lstStyle/>
        <a:p>
          <a:endParaRPr lang="en-US"/>
        </a:p>
      </dgm:t>
    </dgm:pt>
    <dgm:pt modelId="{6B6BAB68-0A0C-470D-9044-E85B80178EF8}" type="sibTrans" cxnId="{9F97DFB5-9903-43ED-8442-DE0923EFBBC1}">
      <dgm:prSet/>
      <dgm:spPr/>
      <dgm:t>
        <a:bodyPr/>
        <a:lstStyle/>
        <a:p>
          <a:endParaRPr lang="en-US"/>
        </a:p>
      </dgm:t>
    </dgm:pt>
    <dgm:pt modelId="{A19328B8-85F9-4E14-84BD-4D062B700A0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External</a:t>
          </a:r>
          <a:endParaRPr lang="en-US" sz="32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BC1CCDEA-BB59-4861-A619-EB05697BEAC2}" type="parTrans" cxnId="{CCD648C4-C3E4-4129-B945-4ED0FC37AC21}">
      <dgm:prSet/>
      <dgm:spPr/>
      <dgm:t>
        <a:bodyPr/>
        <a:lstStyle/>
        <a:p>
          <a:endParaRPr lang="en-US"/>
        </a:p>
      </dgm:t>
    </dgm:pt>
    <dgm:pt modelId="{D87016D5-FB7D-4032-A2E8-F5A061A560FC}" type="sibTrans" cxnId="{CCD648C4-C3E4-4129-B945-4ED0FC37AC21}">
      <dgm:prSet/>
      <dgm:spPr/>
      <dgm:t>
        <a:bodyPr/>
        <a:lstStyle/>
        <a:p>
          <a:endParaRPr lang="en-US"/>
        </a:p>
      </dgm:t>
    </dgm:pt>
    <dgm:pt modelId="{3E77252D-DFF2-403F-8A69-1FFD2CA69466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Parliament</a:t>
          </a:r>
          <a:endParaRPr lang="en-US" sz="32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62B79A90-C1E8-407D-85F9-67B4E0BA816B}" type="parTrans" cxnId="{5BC5F6B4-C7FA-4986-BD2F-078C9509C9AA}">
      <dgm:prSet/>
      <dgm:spPr/>
      <dgm:t>
        <a:bodyPr/>
        <a:lstStyle/>
        <a:p>
          <a:endParaRPr lang="en-US"/>
        </a:p>
      </dgm:t>
    </dgm:pt>
    <dgm:pt modelId="{4197AF09-6056-4617-8769-AEB3590A49D0}" type="sibTrans" cxnId="{5BC5F6B4-C7FA-4986-BD2F-078C9509C9AA}">
      <dgm:prSet/>
      <dgm:spPr/>
      <dgm:t>
        <a:bodyPr/>
        <a:lstStyle/>
        <a:p>
          <a:endParaRPr lang="en-US"/>
        </a:p>
      </dgm:t>
    </dgm:pt>
    <dgm:pt modelId="{5F0B42AB-09F8-429B-BA42-94C2D4F12697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Judiciary</a:t>
          </a:r>
          <a:endParaRPr lang="en-US" sz="32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DC6C3297-A0B3-4CFC-8A8F-AF7FEC5924B8}" type="parTrans" cxnId="{684423D4-1A10-4251-A233-FA4FEB8C3A66}">
      <dgm:prSet/>
      <dgm:spPr/>
      <dgm:t>
        <a:bodyPr/>
        <a:lstStyle/>
        <a:p>
          <a:endParaRPr lang="en-US"/>
        </a:p>
      </dgm:t>
    </dgm:pt>
    <dgm:pt modelId="{ABF700A9-9B63-49E3-9463-D63A5D11065D}" type="sibTrans" cxnId="{684423D4-1A10-4251-A233-FA4FEB8C3A66}">
      <dgm:prSet/>
      <dgm:spPr/>
      <dgm:t>
        <a:bodyPr/>
        <a:lstStyle/>
        <a:p>
          <a:endParaRPr lang="en-US"/>
        </a:p>
      </dgm:t>
    </dgm:pt>
    <dgm:pt modelId="{27FD5C3B-D5A4-4309-993F-E2F3E0C79BDA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CAG </a:t>
          </a:r>
          <a:endParaRPr lang="en-US" sz="32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F66ACF70-3721-4BE7-B2AC-71C7B0A5EE36}" type="parTrans" cxnId="{BACB2E7D-7E25-455A-B5BB-EFA367334B7B}">
      <dgm:prSet/>
      <dgm:spPr/>
      <dgm:t>
        <a:bodyPr/>
        <a:lstStyle/>
        <a:p>
          <a:endParaRPr lang="en-US"/>
        </a:p>
      </dgm:t>
    </dgm:pt>
    <dgm:pt modelId="{EA13F671-39E3-43F2-BF99-EFF84B74BE31}" type="sibTrans" cxnId="{BACB2E7D-7E25-455A-B5BB-EFA367334B7B}">
      <dgm:prSet/>
      <dgm:spPr/>
      <dgm:t>
        <a:bodyPr/>
        <a:lstStyle/>
        <a:p>
          <a:endParaRPr lang="en-US"/>
        </a:p>
      </dgm:t>
    </dgm:pt>
    <dgm:pt modelId="{E87D9405-EB19-4A52-AA1C-3A97F015AF10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CVC</a:t>
          </a:r>
          <a:endParaRPr lang="en-US" sz="32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F8AB6A09-7AE4-4583-812A-25E10FDD09B2}" type="parTrans" cxnId="{DDB48F3C-D45D-4BE9-9349-D8A89B1C02F3}">
      <dgm:prSet/>
      <dgm:spPr/>
      <dgm:t>
        <a:bodyPr/>
        <a:lstStyle/>
        <a:p>
          <a:endParaRPr lang="en-US"/>
        </a:p>
      </dgm:t>
    </dgm:pt>
    <dgm:pt modelId="{CE6E1A80-C78E-42A5-B1B2-3B09512A267B}" type="sibTrans" cxnId="{DDB48F3C-D45D-4BE9-9349-D8A89B1C02F3}">
      <dgm:prSet/>
      <dgm:spPr/>
      <dgm:t>
        <a:bodyPr/>
        <a:lstStyle/>
        <a:p>
          <a:endParaRPr lang="en-US"/>
        </a:p>
      </dgm:t>
    </dgm:pt>
    <dgm:pt modelId="{78E65393-8EC3-4553-954D-3718EA6A88AA}">
      <dgm:prSet phldrT="[Text]"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Superiors</a:t>
          </a:r>
          <a:endParaRPr lang="en-US" sz="3200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836BCC84-18CE-4A00-AC11-A53E240B34C5}" type="parTrans" cxnId="{8A6FD216-3F12-40E3-AEB0-2DB8595CCC29}">
      <dgm:prSet/>
      <dgm:spPr/>
      <dgm:t>
        <a:bodyPr/>
        <a:lstStyle/>
        <a:p>
          <a:endParaRPr lang="en-US"/>
        </a:p>
      </dgm:t>
    </dgm:pt>
    <dgm:pt modelId="{71AE4F8F-98C0-471E-A4EB-C25EF664A97B}" type="sibTrans" cxnId="{8A6FD216-3F12-40E3-AEB0-2DB8595CCC29}">
      <dgm:prSet/>
      <dgm:spPr/>
      <dgm:t>
        <a:bodyPr/>
        <a:lstStyle/>
        <a:p>
          <a:endParaRPr lang="en-US"/>
        </a:p>
      </dgm:t>
    </dgm:pt>
    <dgm:pt modelId="{B4148050-DE92-4015-83ED-194A8B9189E3}">
      <dgm:prSet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CBI/Police</a:t>
          </a:r>
        </a:p>
      </dgm:t>
    </dgm:pt>
    <dgm:pt modelId="{1DE63A63-3518-400D-9C84-9B27B89EDF9A}" type="parTrans" cxnId="{1C86B4E8-5F02-4D67-8756-5DEB7DC7876A}">
      <dgm:prSet/>
      <dgm:spPr/>
      <dgm:t>
        <a:bodyPr/>
        <a:lstStyle/>
        <a:p>
          <a:endParaRPr lang="en-US"/>
        </a:p>
      </dgm:t>
    </dgm:pt>
    <dgm:pt modelId="{6F2993C7-3C0B-4388-B4A5-885F4C4CAE0F}" type="sibTrans" cxnId="{1C86B4E8-5F02-4D67-8756-5DEB7DC7876A}">
      <dgm:prSet/>
      <dgm:spPr/>
      <dgm:t>
        <a:bodyPr/>
        <a:lstStyle/>
        <a:p>
          <a:endParaRPr lang="en-US"/>
        </a:p>
      </dgm:t>
    </dgm:pt>
    <dgm:pt modelId="{36AAFE12-D0EE-4D98-B376-C5AB7B1A536E}">
      <dgm:prSet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Internal Audit</a:t>
          </a:r>
        </a:p>
      </dgm:t>
    </dgm:pt>
    <dgm:pt modelId="{A04413FF-4AF3-4AE9-BCBC-FF676C57BD38}" type="parTrans" cxnId="{45393A98-8062-4B32-ACA0-C3D723E13117}">
      <dgm:prSet/>
      <dgm:spPr/>
      <dgm:t>
        <a:bodyPr/>
        <a:lstStyle/>
        <a:p>
          <a:endParaRPr lang="en-US"/>
        </a:p>
      </dgm:t>
    </dgm:pt>
    <dgm:pt modelId="{613EB76B-862A-45B1-896D-ED86EB0D1BC4}" type="sibTrans" cxnId="{45393A98-8062-4B32-ACA0-C3D723E13117}">
      <dgm:prSet/>
      <dgm:spPr/>
      <dgm:t>
        <a:bodyPr/>
        <a:lstStyle/>
        <a:p>
          <a:endParaRPr lang="en-US"/>
        </a:p>
      </dgm:t>
    </dgm:pt>
    <dgm:pt modelId="{B842C4BA-5507-4864-94ED-C67E08798855}">
      <dgm:prSet custT="1"/>
      <dgm:spPr/>
      <dgm:t>
        <a:bodyPr/>
        <a:lstStyle/>
        <a:p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Grievance </a:t>
          </a:r>
          <a:r>
            <a:rPr lang="en-US" sz="3200" dirty="0" err="1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redressal</a:t>
          </a:r>
          <a:r>
            <a:rPr lang="en-US" sz="3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 mechanisms</a:t>
          </a:r>
        </a:p>
      </dgm:t>
    </dgm:pt>
    <dgm:pt modelId="{599301A9-4C88-423C-A316-3D350E5E9521}" type="parTrans" cxnId="{EE7B16B7-7BC3-4B07-9042-A356897BBD89}">
      <dgm:prSet/>
      <dgm:spPr/>
      <dgm:t>
        <a:bodyPr/>
        <a:lstStyle/>
        <a:p>
          <a:endParaRPr lang="en-US"/>
        </a:p>
      </dgm:t>
    </dgm:pt>
    <dgm:pt modelId="{FEA30667-8DBF-4C31-863A-121F04A88784}" type="sibTrans" cxnId="{EE7B16B7-7BC3-4B07-9042-A356897BBD89}">
      <dgm:prSet/>
      <dgm:spPr/>
      <dgm:t>
        <a:bodyPr/>
        <a:lstStyle/>
        <a:p>
          <a:endParaRPr lang="en-US"/>
        </a:p>
      </dgm:t>
    </dgm:pt>
    <dgm:pt modelId="{79A914FF-BCBD-49AE-82AC-0EDA233B60D7}">
      <dgm:prSet phldrT="[Text]" custT="1"/>
      <dgm:spPr/>
      <dgm:t>
        <a:bodyPr/>
        <a:lstStyle/>
        <a:p>
          <a:r>
            <a:rPr lang="en-US" sz="3200" strike="sngStrike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Verticle</a:t>
          </a:r>
          <a:endParaRPr lang="en-US" sz="3200" strike="sngStrike" dirty="0">
            <a:solidFill>
              <a:schemeClr val="tx1"/>
            </a:solidFill>
            <a:latin typeface="Franklin Gothic Medium Cond" panose="020B0606030402020204" pitchFamily="34" charset="0"/>
          </a:endParaRPr>
        </a:p>
      </dgm:t>
    </dgm:pt>
    <dgm:pt modelId="{FD98A5EE-5249-4F3F-AABE-D118EAECC491}" type="parTrans" cxnId="{36AF9A00-F31F-4F7C-BB6B-FC51CCD6CD3E}">
      <dgm:prSet/>
      <dgm:spPr/>
      <dgm:t>
        <a:bodyPr/>
        <a:lstStyle/>
        <a:p>
          <a:endParaRPr lang="en-US"/>
        </a:p>
      </dgm:t>
    </dgm:pt>
    <dgm:pt modelId="{2820A460-FE88-4DF2-B018-ECADAF6EBAF2}" type="sibTrans" cxnId="{36AF9A00-F31F-4F7C-BB6B-FC51CCD6CD3E}">
      <dgm:prSet/>
      <dgm:spPr/>
      <dgm:t>
        <a:bodyPr/>
        <a:lstStyle/>
        <a:p>
          <a:endParaRPr lang="en-US"/>
        </a:p>
      </dgm:t>
    </dgm:pt>
    <dgm:pt modelId="{455226FC-7879-4163-BE16-246D954074EF}" type="pres">
      <dgm:prSet presAssocID="{8BC5C2D2-429C-4035-AF56-F6FF6446CA0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DCDB324-9613-40E0-BAF2-5F4FE2E69500}" type="pres">
      <dgm:prSet presAssocID="{79A914FF-BCBD-49AE-82AC-0EDA233B60D7}" presName="hierRoot1" presStyleCnt="0">
        <dgm:presLayoutVars>
          <dgm:hierBranch val="init"/>
        </dgm:presLayoutVars>
      </dgm:prSet>
      <dgm:spPr/>
    </dgm:pt>
    <dgm:pt modelId="{2234E348-80F8-4DE4-AB42-271E739AF9DF}" type="pres">
      <dgm:prSet presAssocID="{79A914FF-BCBD-49AE-82AC-0EDA233B60D7}" presName="rootComposite1" presStyleCnt="0"/>
      <dgm:spPr/>
    </dgm:pt>
    <dgm:pt modelId="{EB2724C5-954E-4A29-B5B6-03CA3A865E37}" type="pres">
      <dgm:prSet presAssocID="{79A914FF-BCBD-49AE-82AC-0EDA233B60D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55E9D-2B5A-431B-AA0C-01168E7DD9CE}" type="pres">
      <dgm:prSet presAssocID="{79A914FF-BCBD-49AE-82AC-0EDA233B60D7}" presName="topArc1" presStyleLbl="parChTrans1D1" presStyleIdx="0" presStyleCnt="24"/>
      <dgm:spPr/>
    </dgm:pt>
    <dgm:pt modelId="{91BE5D89-B415-4A78-A066-84E611926EDE}" type="pres">
      <dgm:prSet presAssocID="{79A914FF-BCBD-49AE-82AC-0EDA233B60D7}" presName="bottomArc1" presStyleLbl="parChTrans1D1" presStyleIdx="1" presStyleCnt="24"/>
      <dgm:spPr/>
    </dgm:pt>
    <dgm:pt modelId="{261CF095-6302-45CE-BF23-E915298791DC}" type="pres">
      <dgm:prSet presAssocID="{79A914FF-BCBD-49AE-82AC-0EDA233B60D7}" presName="topConnNode1" presStyleLbl="node1" presStyleIdx="0" presStyleCnt="0"/>
      <dgm:spPr/>
      <dgm:t>
        <a:bodyPr/>
        <a:lstStyle/>
        <a:p>
          <a:endParaRPr lang="en-IN"/>
        </a:p>
      </dgm:t>
    </dgm:pt>
    <dgm:pt modelId="{D497AAD5-020D-45C0-87EF-296DAEC16BCA}" type="pres">
      <dgm:prSet presAssocID="{79A914FF-BCBD-49AE-82AC-0EDA233B60D7}" presName="hierChild2" presStyleCnt="0"/>
      <dgm:spPr/>
    </dgm:pt>
    <dgm:pt modelId="{FD34A5AC-65D9-4963-9108-003868B846D3}" type="pres">
      <dgm:prSet presAssocID="{79A914FF-BCBD-49AE-82AC-0EDA233B60D7}" presName="hierChild3" presStyleCnt="0"/>
      <dgm:spPr/>
    </dgm:pt>
    <dgm:pt modelId="{6125DFCB-FC37-4B20-A1C7-B4160061D085}" type="pres">
      <dgm:prSet presAssocID="{4A154BB6-B386-40DD-AACC-102D2375F75F}" presName="hierRoot1" presStyleCnt="0">
        <dgm:presLayoutVars>
          <dgm:hierBranch val="init"/>
        </dgm:presLayoutVars>
      </dgm:prSet>
      <dgm:spPr/>
    </dgm:pt>
    <dgm:pt modelId="{45CD80A7-E0D6-4B6E-AC44-0C4B4E8C9689}" type="pres">
      <dgm:prSet presAssocID="{4A154BB6-B386-40DD-AACC-102D2375F75F}" presName="rootComposite1" presStyleCnt="0"/>
      <dgm:spPr/>
    </dgm:pt>
    <dgm:pt modelId="{6A06680A-26BA-4980-B93A-0BD258E36D95}" type="pres">
      <dgm:prSet presAssocID="{4A154BB6-B386-40DD-AACC-102D2375F75F}" presName="rootText1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CB9195E-38E1-40C5-A634-EEF2767C1864}" type="pres">
      <dgm:prSet presAssocID="{4A154BB6-B386-40DD-AACC-102D2375F75F}" presName="topArc1" presStyleLbl="parChTrans1D1" presStyleIdx="2" presStyleCnt="24"/>
      <dgm:spPr/>
    </dgm:pt>
    <dgm:pt modelId="{3E6CBEF1-ED01-4CA8-AD00-81F2C417654C}" type="pres">
      <dgm:prSet presAssocID="{4A154BB6-B386-40DD-AACC-102D2375F75F}" presName="bottomArc1" presStyleLbl="parChTrans1D1" presStyleIdx="3" presStyleCnt="24"/>
      <dgm:spPr/>
    </dgm:pt>
    <dgm:pt modelId="{37A46D47-284C-4ABC-9794-844F8FCC9565}" type="pres">
      <dgm:prSet presAssocID="{4A154BB6-B386-40DD-AACC-102D2375F75F}" presName="topConnNode1" presStyleLbl="node1" presStyleIdx="0" presStyleCnt="0"/>
      <dgm:spPr/>
      <dgm:t>
        <a:bodyPr/>
        <a:lstStyle/>
        <a:p>
          <a:endParaRPr lang="en-IN"/>
        </a:p>
      </dgm:t>
    </dgm:pt>
    <dgm:pt modelId="{7EFFD31C-BD35-4849-9619-692BA7156A69}" type="pres">
      <dgm:prSet presAssocID="{4A154BB6-B386-40DD-AACC-102D2375F75F}" presName="hierChild2" presStyleCnt="0"/>
      <dgm:spPr/>
    </dgm:pt>
    <dgm:pt modelId="{0FDB5E7C-A4BE-4424-9A7F-23035679EBF7}" type="pres">
      <dgm:prSet presAssocID="{BC1CCDEA-BB59-4861-A619-EB05697BEAC2}" presName="Name28" presStyleLbl="parChTrans1D2" presStyleIdx="0" presStyleCnt="2"/>
      <dgm:spPr/>
      <dgm:t>
        <a:bodyPr/>
        <a:lstStyle/>
        <a:p>
          <a:endParaRPr lang="en-IN"/>
        </a:p>
      </dgm:t>
    </dgm:pt>
    <dgm:pt modelId="{7E9D747B-DF98-452B-9F21-D9DA2CA399B5}" type="pres">
      <dgm:prSet presAssocID="{A19328B8-85F9-4E14-84BD-4D062B700A02}" presName="hierRoot2" presStyleCnt="0">
        <dgm:presLayoutVars>
          <dgm:hierBranch val="init"/>
        </dgm:presLayoutVars>
      </dgm:prSet>
      <dgm:spPr/>
    </dgm:pt>
    <dgm:pt modelId="{C2B3E5B0-CA1E-44CE-915D-313FF2ED967F}" type="pres">
      <dgm:prSet presAssocID="{A19328B8-85F9-4E14-84BD-4D062B700A02}" presName="rootComposite2" presStyleCnt="0"/>
      <dgm:spPr/>
    </dgm:pt>
    <dgm:pt modelId="{CC7AC89A-69D9-4596-89E4-9EE47CE26785}" type="pres">
      <dgm:prSet presAssocID="{A19328B8-85F9-4E14-84BD-4D062B700A02}" presName="rootText2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70D12EB-F449-403D-AF17-F6A88EDEFFA0}" type="pres">
      <dgm:prSet presAssocID="{A19328B8-85F9-4E14-84BD-4D062B700A02}" presName="topArc2" presStyleLbl="parChTrans1D1" presStyleIdx="4" presStyleCnt="24"/>
      <dgm:spPr/>
    </dgm:pt>
    <dgm:pt modelId="{72D3BFA4-16A7-417A-962B-E3BCB074D0D6}" type="pres">
      <dgm:prSet presAssocID="{A19328B8-85F9-4E14-84BD-4D062B700A02}" presName="bottomArc2" presStyleLbl="parChTrans1D1" presStyleIdx="5" presStyleCnt="24"/>
      <dgm:spPr/>
    </dgm:pt>
    <dgm:pt modelId="{9A15293F-9288-4064-BDC3-9897E0AD018A}" type="pres">
      <dgm:prSet presAssocID="{A19328B8-85F9-4E14-84BD-4D062B700A02}" presName="topConnNode2" presStyleLbl="node2" presStyleIdx="0" presStyleCnt="0"/>
      <dgm:spPr/>
      <dgm:t>
        <a:bodyPr/>
        <a:lstStyle/>
        <a:p>
          <a:endParaRPr lang="en-IN"/>
        </a:p>
      </dgm:t>
    </dgm:pt>
    <dgm:pt modelId="{64C12F8E-7255-4BB1-A75B-F2728B3D2EA5}" type="pres">
      <dgm:prSet presAssocID="{A19328B8-85F9-4E14-84BD-4D062B700A02}" presName="hierChild4" presStyleCnt="0"/>
      <dgm:spPr/>
    </dgm:pt>
    <dgm:pt modelId="{73DF847C-B2FD-4F5C-B22A-186CCBE63B64}" type="pres">
      <dgm:prSet presAssocID="{62B79A90-C1E8-407D-85F9-67B4E0BA816B}" presName="Name28" presStyleLbl="parChTrans1D3" presStyleIdx="0" presStyleCnt="8"/>
      <dgm:spPr/>
      <dgm:t>
        <a:bodyPr/>
        <a:lstStyle/>
        <a:p>
          <a:endParaRPr lang="en-IN"/>
        </a:p>
      </dgm:t>
    </dgm:pt>
    <dgm:pt modelId="{C0180366-D035-4151-8D6A-51FE7AC6EE07}" type="pres">
      <dgm:prSet presAssocID="{3E77252D-DFF2-403F-8A69-1FFD2CA69466}" presName="hierRoot2" presStyleCnt="0">
        <dgm:presLayoutVars>
          <dgm:hierBranch val="init"/>
        </dgm:presLayoutVars>
      </dgm:prSet>
      <dgm:spPr/>
    </dgm:pt>
    <dgm:pt modelId="{85E85168-E505-4EA6-B8C9-A644345701BC}" type="pres">
      <dgm:prSet presAssocID="{3E77252D-DFF2-403F-8A69-1FFD2CA69466}" presName="rootComposite2" presStyleCnt="0"/>
      <dgm:spPr/>
    </dgm:pt>
    <dgm:pt modelId="{26715CD2-EAC0-451A-895A-2688407687AB}" type="pres">
      <dgm:prSet presAssocID="{3E77252D-DFF2-403F-8A69-1FFD2CA69466}" presName="rootText2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858581D-31FC-4C56-A9B4-71634370957A}" type="pres">
      <dgm:prSet presAssocID="{3E77252D-DFF2-403F-8A69-1FFD2CA69466}" presName="topArc2" presStyleLbl="parChTrans1D1" presStyleIdx="6" presStyleCnt="24"/>
      <dgm:spPr/>
    </dgm:pt>
    <dgm:pt modelId="{89827B06-AA8E-479F-928B-71D71A7A6396}" type="pres">
      <dgm:prSet presAssocID="{3E77252D-DFF2-403F-8A69-1FFD2CA69466}" presName="bottomArc2" presStyleLbl="parChTrans1D1" presStyleIdx="7" presStyleCnt="24"/>
      <dgm:spPr/>
    </dgm:pt>
    <dgm:pt modelId="{156BB63C-CC27-4310-9145-873C955A07D0}" type="pres">
      <dgm:prSet presAssocID="{3E77252D-DFF2-403F-8A69-1FFD2CA69466}" presName="topConnNode2" presStyleLbl="node3" presStyleIdx="0" presStyleCnt="0"/>
      <dgm:spPr/>
      <dgm:t>
        <a:bodyPr/>
        <a:lstStyle/>
        <a:p>
          <a:endParaRPr lang="en-IN"/>
        </a:p>
      </dgm:t>
    </dgm:pt>
    <dgm:pt modelId="{22F5009A-7F95-4051-B383-19964D4D4F44}" type="pres">
      <dgm:prSet presAssocID="{3E77252D-DFF2-403F-8A69-1FFD2CA69466}" presName="hierChild4" presStyleCnt="0"/>
      <dgm:spPr/>
    </dgm:pt>
    <dgm:pt modelId="{703362AC-285A-4483-97D3-B7EE7294D7F7}" type="pres">
      <dgm:prSet presAssocID="{3E77252D-DFF2-403F-8A69-1FFD2CA69466}" presName="hierChild5" presStyleCnt="0"/>
      <dgm:spPr/>
    </dgm:pt>
    <dgm:pt modelId="{A29F0FC0-FD03-4163-BAF5-363265CC0ADD}" type="pres">
      <dgm:prSet presAssocID="{DC6C3297-A0B3-4CFC-8A8F-AF7FEC5924B8}" presName="Name28" presStyleLbl="parChTrans1D3" presStyleIdx="1" presStyleCnt="8"/>
      <dgm:spPr/>
      <dgm:t>
        <a:bodyPr/>
        <a:lstStyle/>
        <a:p>
          <a:endParaRPr lang="en-IN"/>
        </a:p>
      </dgm:t>
    </dgm:pt>
    <dgm:pt modelId="{B2CC6373-6FB1-4050-8462-17871C4848A4}" type="pres">
      <dgm:prSet presAssocID="{5F0B42AB-09F8-429B-BA42-94C2D4F12697}" presName="hierRoot2" presStyleCnt="0">
        <dgm:presLayoutVars>
          <dgm:hierBranch val="init"/>
        </dgm:presLayoutVars>
      </dgm:prSet>
      <dgm:spPr/>
    </dgm:pt>
    <dgm:pt modelId="{7797EAC0-BA02-4B27-A10B-ED96A6675974}" type="pres">
      <dgm:prSet presAssocID="{5F0B42AB-09F8-429B-BA42-94C2D4F12697}" presName="rootComposite2" presStyleCnt="0"/>
      <dgm:spPr/>
    </dgm:pt>
    <dgm:pt modelId="{E4320068-40F4-47FF-948F-DEF4130B28BC}" type="pres">
      <dgm:prSet presAssocID="{5F0B42AB-09F8-429B-BA42-94C2D4F12697}" presName="rootText2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51D54C5-39EA-4B4A-A4CF-4353872A9B6D}" type="pres">
      <dgm:prSet presAssocID="{5F0B42AB-09F8-429B-BA42-94C2D4F12697}" presName="topArc2" presStyleLbl="parChTrans1D1" presStyleIdx="8" presStyleCnt="24"/>
      <dgm:spPr/>
    </dgm:pt>
    <dgm:pt modelId="{74AFAA7B-636E-4AF0-B567-EF8AC4A099D8}" type="pres">
      <dgm:prSet presAssocID="{5F0B42AB-09F8-429B-BA42-94C2D4F12697}" presName="bottomArc2" presStyleLbl="parChTrans1D1" presStyleIdx="9" presStyleCnt="24"/>
      <dgm:spPr/>
    </dgm:pt>
    <dgm:pt modelId="{6D6C827A-71CB-4EF0-9180-586424C85F3A}" type="pres">
      <dgm:prSet presAssocID="{5F0B42AB-09F8-429B-BA42-94C2D4F12697}" presName="topConnNode2" presStyleLbl="node3" presStyleIdx="0" presStyleCnt="0"/>
      <dgm:spPr/>
      <dgm:t>
        <a:bodyPr/>
        <a:lstStyle/>
        <a:p>
          <a:endParaRPr lang="en-IN"/>
        </a:p>
      </dgm:t>
    </dgm:pt>
    <dgm:pt modelId="{E404EFB8-8E35-4CEB-90C8-8908C7F1C9D8}" type="pres">
      <dgm:prSet presAssocID="{5F0B42AB-09F8-429B-BA42-94C2D4F12697}" presName="hierChild4" presStyleCnt="0"/>
      <dgm:spPr/>
    </dgm:pt>
    <dgm:pt modelId="{0E1E971B-7865-455F-B36B-0E80AF5613AC}" type="pres">
      <dgm:prSet presAssocID="{5F0B42AB-09F8-429B-BA42-94C2D4F12697}" presName="hierChild5" presStyleCnt="0"/>
      <dgm:spPr/>
    </dgm:pt>
    <dgm:pt modelId="{654FA73D-1B08-44BE-9A00-D039FDA3D5FF}" type="pres">
      <dgm:prSet presAssocID="{F66ACF70-3721-4BE7-B2AC-71C7B0A5EE36}" presName="Name28" presStyleLbl="parChTrans1D3" presStyleIdx="2" presStyleCnt="8"/>
      <dgm:spPr/>
      <dgm:t>
        <a:bodyPr/>
        <a:lstStyle/>
        <a:p>
          <a:endParaRPr lang="en-IN"/>
        </a:p>
      </dgm:t>
    </dgm:pt>
    <dgm:pt modelId="{F472E76B-D6AF-48FF-9977-43120964368C}" type="pres">
      <dgm:prSet presAssocID="{27FD5C3B-D5A4-4309-993F-E2F3E0C79BDA}" presName="hierRoot2" presStyleCnt="0">
        <dgm:presLayoutVars>
          <dgm:hierBranch val="init"/>
        </dgm:presLayoutVars>
      </dgm:prSet>
      <dgm:spPr/>
    </dgm:pt>
    <dgm:pt modelId="{3D8D452E-4B99-49B9-B156-D3DF0F08C5D1}" type="pres">
      <dgm:prSet presAssocID="{27FD5C3B-D5A4-4309-993F-E2F3E0C79BDA}" presName="rootComposite2" presStyleCnt="0"/>
      <dgm:spPr/>
    </dgm:pt>
    <dgm:pt modelId="{262A1AE2-AF0F-4751-8F9F-FFBC17D51686}" type="pres">
      <dgm:prSet presAssocID="{27FD5C3B-D5A4-4309-993F-E2F3E0C79BDA}" presName="rootText2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B2A91B-2B45-4094-850F-DCF5FAC1EF0E}" type="pres">
      <dgm:prSet presAssocID="{27FD5C3B-D5A4-4309-993F-E2F3E0C79BDA}" presName="topArc2" presStyleLbl="parChTrans1D1" presStyleIdx="10" presStyleCnt="24"/>
      <dgm:spPr/>
    </dgm:pt>
    <dgm:pt modelId="{BE70C1EC-E1D2-49B2-A19B-07D3A4F11BE2}" type="pres">
      <dgm:prSet presAssocID="{27FD5C3B-D5A4-4309-993F-E2F3E0C79BDA}" presName="bottomArc2" presStyleLbl="parChTrans1D1" presStyleIdx="11" presStyleCnt="24"/>
      <dgm:spPr/>
    </dgm:pt>
    <dgm:pt modelId="{8E28FBCA-C53D-4757-A4B5-040AF2A5495F}" type="pres">
      <dgm:prSet presAssocID="{27FD5C3B-D5A4-4309-993F-E2F3E0C79BDA}" presName="topConnNode2" presStyleLbl="node3" presStyleIdx="0" presStyleCnt="0"/>
      <dgm:spPr/>
      <dgm:t>
        <a:bodyPr/>
        <a:lstStyle/>
        <a:p>
          <a:endParaRPr lang="en-IN"/>
        </a:p>
      </dgm:t>
    </dgm:pt>
    <dgm:pt modelId="{117E2EF9-DFF0-4A14-9200-1ED59A855B4D}" type="pres">
      <dgm:prSet presAssocID="{27FD5C3B-D5A4-4309-993F-E2F3E0C79BDA}" presName="hierChild4" presStyleCnt="0"/>
      <dgm:spPr/>
    </dgm:pt>
    <dgm:pt modelId="{9BE5765E-B6B0-45E6-9D07-398D1A0A0BC8}" type="pres">
      <dgm:prSet presAssocID="{27FD5C3B-D5A4-4309-993F-E2F3E0C79BDA}" presName="hierChild5" presStyleCnt="0"/>
      <dgm:spPr/>
    </dgm:pt>
    <dgm:pt modelId="{FC7645A2-54A1-4D69-8B1E-661009C2ED12}" type="pres">
      <dgm:prSet presAssocID="{F8AB6A09-7AE4-4583-812A-25E10FDD09B2}" presName="Name28" presStyleLbl="parChTrans1D3" presStyleIdx="3" presStyleCnt="8"/>
      <dgm:spPr/>
      <dgm:t>
        <a:bodyPr/>
        <a:lstStyle/>
        <a:p>
          <a:endParaRPr lang="en-IN"/>
        </a:p>
      </dgm:t>
    </dgm:pt>
    <dgm:pt modelId="{7CEAE89D-BBCA-48F9-A746-8BF4B516FC06}" type="pres">
      <dgm:prSet presAssocID="{E87D9405-EB19-4A52-AA1C-3A97F015AF10}" presName="hierRoot2" presStyleCnt="0">
        <dgm:presLayoutVars>
          <dgm:hierBranch val="init"/>
        </dgm:presLayoutVars>
      </dgm:prSet>
      <dgm:spPr/>
    </dgm:pt>
    <dgm:pt modelId="{3ADF957D-7286-453D-8B9B-987BE37133DF}" type="pres">
      <dgm:prSet presAssocID="{E87D9405-EB19-4A52-AA1C-3A97F015AF10}" presName="rootComposite2" presStyleCnt="0"/>
      <dgm:spPr/>
    </dgm:pt>
    <dgm:pt modelId="{FF3191D1-1DCB-44AD-A526-FD3D9FE4DD20}" type="pres">
      <dgm:prSet presAssocID="{E87D9405-EB19-4A52-AA1C-3A97F015AF10}" presName="rootText2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3F382C-7CCA-4FAF-8ADB-79C1FEA613D4}" type="pres">
      <dgm:prSet presAssocID="{E87D9405-EB19-4A52-AA1C-3A97F015AF10}" presName="topArc2" presStyleLbl="parChTrans1D1" presStyleIdx="12" presStyleCnt="24"/>
      <dgm:spPr/>
    </dgm:pt>
    <dgm:pt modelId="{ADDBECC7-01EF-465E-839C-A4EA7312662E}" type="pres">
      <dgm:prSet presAssocID="{E87D9405-EB19-4A52-AA1C-3A97F015AF10}" presName="bottomArc2" presStyleLbl="parChTrans1D1" presStyleIdx="13" presStyleCnt="24"/>
      <dgm:spPr/>
    </dgm:pt>
    <dgm:pt modelId="{D76D78C1-4565-425E-9188-BC28C0C64033}" type="pres">
      <dgm:prSet presAssocID="{E87D9405-EB19-4A52-AA1C-3A97F015AF10}" presName="topConnNode2" presStyleLbl="node3" presStyleIdx="0" presStyleCnt="0"/>
      <dgm:spPr/>
      <dgm:t>
        <a:bodyPr/>
        <a:lstStyle/>
        <a:p>
          <a:endParaRPr lang="en-IN"/>
        </a:p>
      </dgm:t>
    </dgm:pt>
    <dgm:pt modelId="{C3D48DA4-41D3-4FDA-A508-52C8F2AC3619}" type="pres">
      <dgm:prSet presAssocID="{E87D9405-EB19-4A52-AA1C-3A97F015AF10}" presName="hierChild4" presStyleCnt="0"/>
      <dgm:spPr/>
    </dgm:pt>
    <dgm:pt modelId="{295AA21A-E7BC-4EE3-9441-23E82CB2DAD4}" type="pres">
      <dgm:prSet presAssocID="{E87D9405-EB19-4A52-AA1C-3A97F015AF10}" presName="hierChild5" presStyleCnt="0"/>
      <dgm:spPr/>
    </dgm:pt>
    <dgm:pt modelId="{6EAC1871-7847-46D2-AEDB-02EEA577DCFE}" type="pres">
      <dgm:prSet presAssocID="{A19328B8-85F9-4E14-84BD-4D062B700A02}" presName="hierChild5" presStyleCnt="0"/>
      <dgm:spPr/>
    </dgm:pt>
    <dgm:pt modelId="{D4D3FF26-71E0-4526-A52C-9B119C0F562E}" type="pres">
      <dgm:prSet presAssocID="{1C6427A2-1FA0-445C-9C84-1B62050A7683}" presName="Name28" presStyleLbl="parChTrans1D2" presStyleIdx="1" presStyleCnt="2"/>
      <dgm:spPr/>
      <dgm:t>
        <a:bodyPr/>
        <a:lstStyle/>
        <a:p>
          <a:endParaRPr lang="en-IN"/>
        </a:p>
      </dgm:t>
    </dgm:pt>
    <dgm:pt modelId="{118FDFD5-E33B-41C0-ADF6-C39E6B0BE3AF}" type="pres">
      <dgm:prSet presAssocID="{4F1DF0B4-31C2-4F32-8EAA-AFEE7D411B67}" presName="hierRoot2" presStyleCnt="0">
        <dgm:presLayoutVars>
          <dgm:hierBranch val="init"/>
        </dgm:presLayoutVars>
      </dgm:prSet>
      <dgm:spPr/>
    </dgm:pt>
    <dgm:pt modelId="{60B0391F-3255-42B3-8E47-517945E6C3C0}" type="pres">
      <dgm:prSet presAssocID="{4F1DF0B4-31C2-4F32-8EAA-AFEE7D411B67}" presName="rootComposite2" presStyleCnt="0"/>
      <dgm:spPr/>
    </dgm:pt>
    <dgm:pt modelId="{E41C4262-A639-4448-A775-D26F873C0907}" type="pres">
      <dgm:prSet presAssocID="{4F1DF0B4-31C2-4F32-8EAA-AFEE7D411B67}" presName="rootText2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209FD34-F180-4335-AE47-D1276FF72E99}" type="pres">
      <dgm:prSet presAssocID="{4F1DF0B4-31C2-4F32-8EAA-AFEE7D411B67}" presName="topArc2" presStyleLbl="parChTrans1D1" presStyleIdx="14" presStyleCnt="24"/>
      <dgm:spPr/>
    </dgm:pt>
    <dgm:pt modelId="{740CD7FE-1A16-478C-9A06-954E997A5656}" type="pres">
      <dgm:prSet presAssocID="{4F1DF0B4-31C2-4F32-8EAA-AFEE7D411B67}" presName="bottomArc2" presStyleLbl="parChTrans1D1" presStyleIdx="15" presStyleCnt="24"/>
      <dgm:spPr/>
    </dgm:pt>
    <dgm:pt modelId="{F88C5229-D1B6-4056-8C5A-7CFBE4887437}" type="pres">
      <dgm:prSet presAssocID="{4F1DF0B4-31C2-4F32-8EAA-AFEE7D411B67}" presName="topConnNode2" presStyleLbl="node2" presStyleIdx="0" presStyleCnt="0"/>
      <dgm:spPr/>
      <dgm:t>
        <a:bodyPr/>
        <a:lstStyle/>
        <a:p>
          <a:endParaRPr lang="en-IN"/>
        </a:p>
      </dgm:t>
    </dgm:pt>
    <dgm:pt modelId="{9D8ED989-C961-4C62-99A9-69053173C426}" type="pres">
      <dgm:prSet presAssocID="{4F1DF0B4-31C2-4F32-8EAA-AFEE7D411B67}" presName="hierChild4" presStyleCnt="0"/>
      <dgm:spPr/>
    </dgm:pt>
    <dgm:pt modelId="{D12C5D51-91A7-46FC-9FCB-409EE49AB0D9}" type="pres">
      <dgm:prSet presAssocID="{836BCC84-18CE-4A00-AC11-A53E240B34C5}" presName="Name28" presStyleLbl="parChTrans1D3" presStyleIdx="4" presStyleCnt="8"/>
      <dgm:spPr/>
      <dgm:t>
        <a:bodyPr/>
        <a:lstStyle/>
        <a:p>
          <a:endParaRPr lang="en-IN"/>
        </a:p>
      </dgm:t>
    </dgm:pt>
    <dgm:pt modelId="{EA15CAED-2BE8-446B-A971-4FF9F19CE1E5}" type="pres">
      <dgm:prSet presAssocID="{78E65393-8EC3-4553-954D-3718EA6A88AA}" presName="hierRoot2" presStyleCnt="0">
        <dgm:presLayoutVars>
          <dgm:hierBranch val="init"/>
        </dgm:presLayoutVars>
      </dgm:prSet>
      <dgm:spPr/>
    </dgm:pt>
    <dgm:pt modelId="{18659E5B-244E-4CAF-8717-353A6B644D7E}" type="pres">
      <dgm:prSet presAssocID="{78E65393-8EC3-4553-954D-3718EA6A88AA}" presName="rootComposite2" presStyleCnt="0"/>
      <dgm:spPr/>
    </dgm:pt>
    <dgm:pt modelId="{3A85E592-9361-4CF6-BB41-FF16581E007B}" type="pres">
      <dgm:prSet presAssocID="{78E65393-8EC3-4553-954D-3718EA6A88AA}" presName="rootText2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AA5B6B1-6352-429D-A194-A12AEF298FE2}" type="pres">
      <dgm:prSet presAssocID="{78E65393-8EC3-4553-954D-3718EA6A88AA}" presName="topArc2" presStyleLbl="parChTrans1D1" presStyleIdx="16" presStyleCnt="24"/>
      <dgm:spPr/>
    </dgm:pt>
    <dgm:pt modelId="{9AD15C1F-8B5C-4FC5-9522-9ACDF2D68063}" type="pres">
      <dgm:prSet presAssocID="{78E65393-8EC3-4553-954D-3718EA6A88AA}" presName="bottomArc2" presStyleLbl="parChTrans1D1" presStyleIdx="17" presStyleCnt="24"/>
      <dgm:spPr/>
    </dgm:pt>
    <dgm:pt modelId="{5EFBCC8D-E760-448C-B1C6-739576941261}" type="pres">
      <dgm:prSet presAssocID="{78E65393-8EC3-4553-954D-3718EA6A88AA}" presName="topConnNode2" presStyleLbl="node3" presStyleIdx="0" presStyleCnt="0"/>
      <dgm:spPr/>
      <dgm:t>
        <a:bodyPr/>
        <a:lstStyle/>
        <a:p>
          <a:endParaRPr lang="en-IN"/>
        </a:p>
      </dgm:t>
    </dgm:pt>
    <dgm:pt modelId="{99C1EFFB-98AE-425B-98CA-0498DD221E22}" type="pres">
      <dgm:prSet presAssocID="{78E65393-8EC3-4553-954D-3718EA6A88AA}" presName="hierChild4" presStyleCnt="0"/>
      <dgm:spPr/>
    </dgm:pt>
    <dgm:pt modelId="{91A1A18F-8E54-41CD-8505-4B06D339C515}" type="pres">
      <dgm:prSet presAssocID="{78E65393-8EC3-4553-954D-3718EA6A88AA}" presName="hierChild5" presStyleCnt="0"/>
      <dgm:spPr/>
    </dgm:pt>
    <dgm:pt modelId="{1784FE02-3FD0-424F-B76D-67722BD1E684}" type="pres">
      <dgm:prSet presAssocID="{1DE63A63-3518-400D-9C84-9B27B89EDF9A}" presName="Name28" presStyleLbl="parChTrans1D3" presStyleIdx="5" presStyleCnt="8"/>
      <dgm:spPr/>
      <dgm:t>
        <a:bodyPr/>
        <a:lstStyle/>
        <a:p>
          <a:endParaRPr lang="en-IN"/>
        </a:p>
      </dgm:t>
    </dgm:pt>
    <dgm:pt modelId="{E55D60DC-292D-4D01-8A60-A701D9D6CE16}" type="pres">
      <dgm:prSet presAssocID="{B4148050-DE92-4015-83ED-194A8B9189E3}" presName="hierRoot2" presStyleCnt="0">
        <dgm:presLayoutVars>
          <dgm:hierBranch val="init"/>
        </dgm:presLayoutVars>
      </dgm:prSet>
      <dgm:spPr/>
    </dgm:pt>
    <dgm:pt modelId="{26A2CC5C-3497-4E5C-BC52-FE401945BC7D}" type="pres">
      <dgm:prSet presAssocID="{B4148050-DE92-4015-83ED-194A8B9189E3}" presName="rootComposite2" presStyleCnt="0"/>
      <dgm:spPr/>
    </dgm:pt>
    <dgm:pt modelId="{4B479C6D-D37A-4BE9-9750-04265BCE4BDB}" type="pres">
      <dgm:prSet presAssocID="{B4148050-DE92-4015-83ED-194A8B9189E3}" presName="rootText2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6DD0FC-E793-4677-8BFF-6FD3EB276201}" type="pres">
      <dgm:prSet presAssocID="{B4148050-DE92-4015-83ED-194A8B9189E3}" presName="topArc2" presStyleLbl="parChTrans1D1" presStyleIdx="18" presStyleCnt="24"/>
      <dgm:spPr/>
    </dgm:pt>
    <dgm:pt modelId="{F3CD43B0-4516-409D-8ABB-E0A0000287B2}" type="pres">
      <dgm:prSet presAssocID="{B4148050-DE92-4015-83ED-194A8B9189E3}" presName="bottomArc2" presStyleLbl="parChTrans1D1" presStyleIdx="19" presStyleCnt="24"/>
      <dgm:spPr/>
    </dgm:pt>
    <dgm:pt modelId="{AC9A3946-E51E-4E7B-9F32-CEDE6F83C8DF}" type="pres">
      <dgm:prSet presAssocID="{B4148050-DE92-4015-83ED-194A8B9189E3}" presName="topConnNode2" presStyleLbl="node3" presStyleIdx="0" presStyleCnt="0"/>
      <dgm:spPr/>
      <dgm:t>
        <a:bodyPr/>
        <a:lstStyle/>
        <a:p>
          <a:endParaRPr lang="en-IN"/>
        </a:p>
      </dgm:t>
    </dgm:pt>
    <dgm:pt modelId="{8E878994-6B29-45A1-98D8-1B771708304C}" type="pres">
      <dgm:prSet presAssocID="{B4148050-DE92-4015-83ED-194A8B9189E3}" presName="hierChild4" presStyleCnt="0"/>
      <dgm:spPr/>
    </dgm:pt>
    <dgm:pt modelId="{41B61725-2E97-477B-B29C-CE29F59A6DA6}" type="pres">
      <dgm:prSet presAssocID="{B4148050-DE92-4015-83ED-194A8B9189E3}" presName="hierChild5" presStyleCnt="0"/>
      <dgm:spPr/>
    </dgm:pt>
    <dgm:pt modelId="{175CC7A9-362C-43C1-9902-6F5C4249BD6A}" type="pres">
      <dgm:prSet presAssocID="{A04413FF-4AF3-4AE9-BCBC-FF676C57BD38}" presName="Name28" presStyleLbl="parChTrans1D3" presStyleIdx="6" presStyleCnt="8"/>
      <dgm:spPr/>
      <dgm:t>
        <a:bodyPr/>
        <a:lstStyle/>
        <a:p>
          <a:endParaRPr lang="en-IN"/>
        </a:p>
      </dgm:t>
    </dgm:pt>
    <dgm:pt modelId="{D14EB425-C730-4DDC-8DC2-52F42230095F}" type="pres">
      <dgm:prSet presAssocID="{36AAFE12-D0EE-4D98-B376-C5AB7B1A536E}" presName="hierRoot2" presStyleCnt="0">
        <dgm:presLayoutVars>
          <dgm:hierBranch val="init"/>
        </dgm:presLayoutVars>
      </dgm:prSet>
      <dgm:spPr/>
    </dgm:pt>
    <dgm:pt modelId="{70A7D4F8-0926-4965-A6EA-AACE24E6AD5D}" type="pres">
      <dgm:prSet presAssocID="{36AAFE12-D0EE-4D98-B376-C5AB7B1A536E}" presName="rootComposite2" presStyleCnt="0"/>
      <dgm:spPr/>
    </dgm:pt>
    <dgm:pt modelId="{E7F59F1E-2C85-4BE4-9C5A-2D77DC932294}" type="pres">
      <dgm:prSet presAssocID="{36AAFE12-D0EE-4D98-B376-C5AB7B1A536E}" presName="rootText2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37ABBC0-30AE-4977-9048-33AC78B9C7AB}" type="pres">
      <dgm:prSet presAssocID="{36AAFE12-D0EE-4D98-B376-C5AB7B1A536E}" presName="topArc2" presStyleLbl="parChTrans1D1" presStyleIdx="20" presStyleCnt="24"/>
      <dgm:spPr/>
    </dgm:pt>
    <dgm:pt modelId="{10088092-C938-47B2-8328-1AD0EF4258CC}" type="pres">
      <dgm:prSet presAssocID="{36AAFE12-D0EE-4D98-B376-C5AB7B1A536E}" presName="bottomArc2" presStyleLbl="parChTrans1D1" presStyleIdx="21" presStyleCnt="24"/>
      <dgm:spPr/>
    </dgm:pt>
    <dgm:pt modelId="{992FF400-1C9E-4F2C-855B-DC8FB336C1B8}" type="pres">
      <dgm:prSet presAssocID="{36AAFE12-D0EE-4D98-B376-C5AB7B1A536E}" presName="topConnNode2" presStyleLbl="node3" presStyleIdx="0" presStyleCnt="0"/>
      <dgm:spPr/>
      <dgm:t>
        <a:bodyPr/>
        <a:lstStyle/>
        <a:p>
          <a:endParaRPr lang="en-IN"/>
        </a:p>
      </dgm:t>
    </dgm:pt>
    <dgm:pt modelId="{0C9177FD-99DD-4E86-845A-B232DE257CB0}" type="pres">
      <dgm:prSet presAssocID="{36AAFE12-D0EE-4D98-B376-C5AB7B1A536E}" presName="hierChild4" presStyleCnt="0"/>
      <dgm:spPr/>
    </dgm:pt>
    <dgm:pt modelId="{82CACA49-601E-4585-8232-10C2D7CB106A}" type="pres">
      <dgm:prSet presAssocID="{36AAFE12-D0EE-4D98-B376-C5AB7B1A536E}" presName="hierChild5" presStyleCnt="0"/>
      <dgm:spPr/>
    </dgm:pt>
    <dgm:pt modelId="{B218FF7D-097F-4816-A511-175E3DB74260}" type="pres">
      <dgm:prSet presAssocID="{599301A9-4C88-423C-A316-3D350E5E9521}" presName="Name28" presStyleLbl="parChTrans1D3" presStyleIdx="7" presStyleCnt="8"/>
      <dgm:spPr/>
      <dgm:t>
        <a:bodyPr/>
        <a:lstStyle/>
        <a:p>
          <a:endParaRPr lang="en-IN"/>
        </a:p>
      </dgm:t>
    </dgm:pt>
    <dgm:pt modelId="{5D1D340F-2CD6-4B09-86A3-EF044A47FEA4}" type="pres">
      <dgm:prSet presAssocID="{B842C4BA-5507-4864-94ED-C67E08798855}" presName="hierRoot2" presStyleCnt="0">
        <dgm:presLayoutVars>
          <dgm:hierBranch val="init"/>
        </dgm:presLayoutVars>
      </dgm:prSet>
      <dgm:spPr/>
    </dgm:pt>
    <dgm:pt modelId="{CAC21243-7D0C-4A42-9CB8-F27A7A619817}" type="pres">
      <dgm:prSet presAssocID="{B842C4BA-5507-4864-94ED-C67E08798855}" presName="rootComposite2" presStyleCnt="0"/>
      <dgm:spPr/>
    </dgm:pt>
    <dgm:pt modelId="{D97DBB68-D44D-4CE6-BF0C-06E8BEF0E92C}" type="pres">
      <dgm:prSet presAssocID="{B842C4BA-5507-4864-94ED-C67E08798855}" presName="rootText2" presStyleLbl="alignAcc1" presStyleIdx="0" presStyleCnt="0" custScaleX="31179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A0F6FE9-EB10-4947-8BCE-4F71664A041C}" type="pres">
      <dgm:prSet presAssocID="{B842C4BA-5507-4864-94ED-C67E08798855}" presName="topArc2" presStyleLbl="parChTrans1D1" presStyleIdx="22" presStyleCnt="24"/>
      <dgm:spPr/>
    </dgm:pt>
    <dgm:pt modelId="{D85440DF-83E4-4007-944E-25BB861E4EEB}" type="pres">
      <dgm:prSet presAssocID="{B842C4BA-5507-4864-94ED-C67E08798855}" presName="bottomArc2" presStyleLbl="parChTrans1D1" presStyleIdx="23" presStyleCnt="24"/>
      <dgm:spPr/>
    </dgm:pt>
    <dgm:pt modelId="{1A3DED06-A70B-44D6-B1BF-3ECC9C1486AA}" type="pres">
      <dgm:prSet presAssocID="{B842C4BA-5507-4864-94ED-C67E08798855}" presName="topConnNode2" presStyleLbl="node3" presStyleIdx="0" presStyleCnt="0"/>
      <dgm:spPr/>
      <dgm:t>
        <a:bodyPr/>
        <a:lstStyle/>
        <a:p>
          <a:endParaRPr lang="en-IN"/>
        </a:p>
      </dgm:t>
    </dgm:pt>
    <dgm:pt modelId="{CAA50C11-27FE-4C98-968B-089C78C52803}" type="pres">
      <dgm:prSet presAssocID="{B842C4BA-5507-4864-94ED-C67E08798855}" presName="hierChild4" presStyleCnt="0"/>
      <dgm:spPr/>
    </dgm:pt>
    <dgm:pt modelId="{094DDB44-D9C8-43F0-AFEE-0FE25C6390EB}" type="pres">
      <dgm:prSet presAssocID="{B842C4BA-5507-4864-94ED-C67E08798855}" presName="hierChild5" presStyleCnt="0"/>
      <dgm:spPr/>
    </dgm:pt>
    <dgm:pt modelId="{EB40D7F0-7460-44E4-8307-3F5CE59649BD}" type="pres">
      <dgm:prSet presAssocID="{4F1DF0B4-31C2-4F32-8EAA-AFEE7D411B67}" presName="hierChild5" presStyleCnt="0"/>
      <dgm:spPr/>
    </dgm:pt>
    <dgm:pt modelId="{47ABD5A4-55AB-4270-BF98-876B5F8CD135}" type="pres">
      <dgm:prSet presAssocID="{4A154BB6-B386-40DD-AACC-102D2375F75F}" presName="hierChild3" presStyleCnt="0"/>
      <dgm:spPr/>
    </dgm:pt>
  </dgm:ptLst>
  <dgm:cxnLst>
    <dgm:cxn modelId="{EE7B16B7-7BC3-4B07-9042-A356897BBD89}" srcId="{4F1DF0B4-31C2-4F32-8EAA-AFEE7D411B67}" destId="{B842C4BA-5507-4864-94ED-C67E08798855}" srcOrd="3" destOrd="0" parTransId="{599301A9-4C88-423C-A316-3D350E5E9521}" sibTransId="{FEA30667-8DBF-4C31-863A-121F04A88784}"/>
    <dgm:cxn modelId="{BACB2E7D-7E25-455A-B5BB-EFA367334B7B}" srcId="{A19328B8-85F9-4E14-84BD-4D062B700A02}" destId="{27FD5C3B-D5A4-4309-993F-E2F3E0C79BDA}" srcOrd="2" destOrd="0" parTransId="{F66ACF70-3721-4BE7-B2AC-71C7B0A5EE36}" sibTransId="{EA13F671-39E3-43F2-BF99-EFF84B74BE31}"/>
    <dgm:cxn modelId="{684423D4-1A10-4251-A233-FA4FEB8C3A66}" srcId="{A19328B8-85F9-4E14-84BD-4D062B700A02}" destId="{5F0B42AB-09F8-429B-BA42-94C2D4F12697}" srcOrd="1" destOrd="0" parTransId="{DC6C3297-A0B3-4CFC-8A8F-AF7FEC5924B8}" sibTransId="{ABF700A9-9B63-49E3-9463-D63A5D11065D}"/>
    <dgm:cxn modelId="{7B5DCB1B-F690-43FC-8D72-318C64836C48}" type="presOf" srcId="{A04413FF-4AF3-4AE9-BCBC-FF676C57BD38}" destId="{175CC7A9-362C-43C1-9902-6F5C4249BD6A}" srcOrd="0" destOrd="0" presId="urn:microsoft.com/office/officeart/2008/layout/HalfCircleOrganizationChart"/>
    <dgm:cxn modelId="{0467B599-391E-4EA5-84FC-2B67AF801A60}" type="presOf" srcId="{36AAFE12-D0EE-4D98-B376-C5AB7B1A536E}" destId="{992FF400-1C9E-4F2C-855B-DC8FB336C1B8}" srcOrd="1" destOrd="0" presId="urn:microsoft.com/office/officeart/2008/layout/HalfCircleOrganizationChart"/>
    <dgm:cxn modelId="{5BC5F6B4-C7FA-4986-BD2F-078C9509C9AA}" srcId="{A19328B8-85F9-4E14-84BD-4D062B700A02}" destId="{3E77252D-DFF2-403F-8A69-1FFD2CA69466}" srcOrd="0" destOrd="0" parTransId="{62B79A90-C1E8-407D-85F9-67B4E0BA816B}" sibTransId="{4197AF09-6056-4617-8769-AEB3590A49D0}"/>
    <dgm:cxn modelId="{841E0847-69A6-4C75-BAA2-C23464550ED1}" type="presOf" srcId="{A19328B8-85F9-4E14-84BD-4D062B700A02}" destId="{CC7AC89A-69D9-4596-89E4-9EE47CE26785}" srcOrd="0" destOrd="0" presId="urn:microsoft.com/office/officeart/2008/layout/HalfCircleOrganizationChart"/>
    <dgm:cxn modelId="{45393A98-8062-4B32-ACA0-C3D723E13117}" srcId="{4F1DF0B4-31C2-4F32-8EAA-AFEE7D411B67}" destId="{36AAFE12-D0EE-4D98-B376-C5AB7B1A536E}" srcOrd="2" destOrd="0" parTransId="{A04413FF-4AF3-4AE9-BCBC-FF676C57BD38}" sibTransId="{613EB76B-862A-45B1-896D-ED86EB0D1BC4}"/>
    <dgm:cxn modelId="{D56879C5-6771-4734-B4A1-CC0678DDD1C1}" type="presOf" srcId="{78E65393-8EC3-4553-954D-3718EA6A88AA}" destId="{3A85E592-9361-4CF6-BB41-FF16581E007B}" srcOrd="0" destOrd="0" presId="urn:microsoft.com/office/officeart/2008/layout/HalfCircleOrganizationChart"/>
    <dgm:cxn modelId="{DDB48F3C-D45D-4BE9-9349-D8A89B1C02F3}" srcId="{A19328B8-85F9-4E14-84BD-4D062B700A02}" destId="{E87D9405-EB19-4A52-AA1C-3A97F015AF10}" srcOrd="3" destOrd="0" parTransId="{F8AB6A09-7AE4-4583-812A-25E10FDD09B2}" sibTransId="{CE6E1A80-C78E-42A5-B1B2-3B09512A267B}"/>
    <dgm:cxn modelId="{2A07E676-2AAD-413C-B7EE-DBCA63FFC889}" type="presOf" srcId="{27FD5C3B-D5A4-4309-993F-E2F3E0C79BDA}" destId="{262A1AE2-AF0F-4751-8F9F-FFBC17D51686}" srcOrd="0" destOrd="0" presId="urn:microsoft.com/office/officeart/2008/layout/HalfCircleOrganizationChart"/>
    <dgm:cxn modelId="{2F0CD941-32F2-4820-A2D0-0024E5AB98B0}" type="presOf" srcId="{B4148050-DE92-4015-83ED-194A8B9189E3}" destId="{AC9A3946-E51E-4E7B-9F32-CEDE6F83C8DF}" srcOrd="1" destOrd="0" presId="urn:microsoft.com/office/officeart/2008/layout/HalfCircleOrganizationChart"/>
    <dgm:cxn modelId="{7706FF04-AE1C-40C1-B3A1-B6DF1E9DA04F}" type="presOf" srcId="{F8AB6A09-7AE4-4583-812A-25E10FDD09B2}" destId="{FC7645A2-54A1-4D69-8B1E-661009C2ED12}" srcOrd="0" destOrd="0" presId="urn:microsoft.com/office/officeart/2008/layout/HalfCircleOrganizationChart"/>
    <dgm:cxn modelId="{F2ECB887-A49C-4FEC-AC3F-412F513BBCB0}" type="presOf" srcId="{1DE63A63-3518-400D-9C84-9B27B89EDF9A}" destId="{1784FE02-3FD0-424F-B76D-67722BD1E684}" srcOrd="0" destOrd="0" presId="urn:microsoft.com/office/officeart/2008/layout/HalfCircleOrganizationChart"/>
    <dgm:cxn modelId="{12230777-41A8-422D-A8BC-F507F6548BBA}" type="presOf" srcId="{E87D9405-EB19-4A52-AA1C-3A97F015AF10}" destId="{FF3191D1-1DCB-44AD-A526-FD3D9FE4DD20}" srcOrd="0" destOrd="0" presId="urn:microsoft.com/office/officeart/2008/layout/HalfCircleOrganizationChart"/>
    <dgm:cxn modelId="{8A3A6886-F8BC-4E36-82DD-CD26441B5919}" type="presOf" srcId="{4F1DF0B4-31C2-4F32-8EAA-AFEE7D411B67}" destId="{F88C5229-D1B6-4056-8C5A-7CFBE4887437}" srcOrd="1" destOrd="0" presId="urn:microsoft.com/office/officeart/2008/layout/HalfCircleOrganizationChart"/>
    <dgm:cxn modelId="{8A6FD216-3F12-40E3-AEB0-2DB8595CCC29}" srcId="{4F1DF0B4-31C2-4F32-8EAA-AFEE7D411B67}" destId="{78E65393-8EC3-4553-954D-3718EA6A88AA}" srcOrd="0" destOrd="0" parTransId="{836BCC84-18CE-4A00-AC11-A53E240B34C5}" sibTransId="{71AE4F8F-98C0-471E-A4EB-C25EF664A97B}"/>
    <dgm:cxn modelId="{1C86B4E8-5F02-4D67-8756-5DEB7DC7876A}" srcId="{4F1DF0B4-31C2-4F32-8EAA-AFEE7D411B67}" destId="{B4148050-DE92-4015-83ED-194A8B9189E3}" srcOrd="1" destOrd="0" parTransId="{1DE63A63-3518-400D-9C84-9B27B89EDF9A}" sibTransId="{6F2993C7-3C0B-4388-B4A5-885F4C4CAE0F}"/>
    <dgm:cxn modelId="{8F462DE6-D7B2-4B3A-B8A7-564287E5DBD3}" type="presOf" srcId="{B842C4BA-5507-4864-94ED-C67E08798855}" destId="{1A3DED06-A70B-44D6-B1BF-3ECC9C1486AA}" srcOrd="1" destOrd="0" presId="urn:microsoft.com/office/officeart/2008/layout/HalfCircleOrganizationChart"/>
    <dgm:cxn modelId="{9A91F115-113A-4842-AD64-243646A3A65F}" srcId="{8BC5C2D2-429C-4035-AF56-F6FF6446CA03}" destId="{4A154BB6-B386-40DD-AACC-102D2375F75F}" srcOrd="1" destOrd="0" parTransId="{0BB49157-A484-4A3C-847D-6F605D941CF4}" sibTransId="{FA9A2B0E-A67D-47BE-BE0B-E64302F82F95}"/>
    <dgm:cxn modelId="{113C57C5-3588-4133-B9D6-BD0FDB780F6A}" type="presOf" srcId="{78E65393-8EC3-4553-954D-3718EA6A88AA}" destId="{5EFBCC8D-E760-448C-B1C6-739576941261}" srcOrd="1" destOrd="0" presId="urn:microsoft.com/office/officeart/2008/layout/HalfCircleOrganizationChart"/>
    <dgm:cxn modelId="{437D2459-B5DE-4398-B3F0-D41CA5A95C2B}" type="presOf" srcId="{5F0B42AB-09F8-429B-BA42-94C2D4F12697}" destId="{6D6C827A-71CB-4EF0-9180-586424C85F3A}" srcOrd="1" destOrd="0" presId="urn:microsoft.com/office/officeart/2008/layout/HalfCircleOrganizationChart"/>
    <dgm:cxn modelId="{184A3F10-1056-4258-B8D0-079B96FDBF25}" type="presOf" srcId="{B842C4BA-5507-4864-94ED-C67E08798855}" destId="{D97DBB68-D44D-4CE6-BF0C-06E8BEF0E92C}" srcOrd="0" destOrd="0" presId="urn:microsoft.com/office/officeart/2008/layout/HalfCircleOrganizationChart"/>
    <dgm:cxn modelId="{9F97DFB5-9903-43ED-8442-DE0923EFBBC1}" srcId="{4A154BB6-B386-40DD-AACC-102D2375F75F}" destId="{4F1DF0B4-31C2-4F32-8EAA-AFEE7D411B67}" srcOrd="1" destOrd="0" parTransId="{1C6427A2-1FA0-445C-9C84-1B62050A7683}" sibTransId="{6B6BAB68-0A0C-470D-9044-E85B80178EF8}"/>
    <dgm:cxn modelId="{F0B74342-63CC-4908-A27C-208F63C52D26}" type="presOf" srcId="{3E77252D-DFF2-403F-8A69-1FFD2CA69466}" destId="{26715CD2-EAC0-451A-895A-2688407687AB}" srcOrd="0" destOrd="0" presId="urn:microsoft.com/office/officeart/2008/layout/HalfCircleOrganizationChart"/>
    <dgm:cxn modelId="{090C6E32-29A6-4DA9-9126-CC54EA08D562}" type="presOf" srcId="{5F0B42AB-09F8-429B-BA42-94C2D4F12697}" destId="{E4320068-40F4-47FF-948F-DEF4130B28BC}" srcOrd="0" destOrd="0" presId="urn:microsoft.com/office/officeart/2008/layout/HalfCircleOrganizationChart"/>
    <dgm:cxn modelId="{E0751E7C-E92D-4305-96D3-BBC241928592}" type="presOf" srcId="{F66ACF70-3721-4BE7-B2AC-71C7B0A5EE36}" destId="{654FA73D-1B08-44BE-9A00-D039FDA3D5FF}" srcOrd="0" destOrd="0" presId="urn:microsoft.com/office/officeart/2008/layout/HalfCircleOrganizationChart"/>
    <dgm:cxn modelId="{6F3C9B92-DCE1-44AA-8A4B-1C6E2C90EB2C}" type="presOf" srcId="{DC6C3297-A0B3-4CFC-8A8F-AF7FEC5924B8}" destId="{A29F0FC0-FD03-4163-BAF5-363265CC0ADD}" srcOrd="0" destOrd="0" presId="urn:microsoft.com/office/officeart/2008/layout/HalfCircleOrganizationChart"/>
    <dgm:cxn modelId="{4FEDDC7D-E22E-4934-80DA-C8AA52E21167}" type="presOf" srcId="{1C6427A2-1FA0-445C-9C84-1B62050A7683}" destId="{D4D3FF26-71E0-4526-A52C-9B119C0F562E}" srcOrd="0" destOrd="0" presId="urn:microsoft.com/office/officeart/2008/layout/HalfCircleOrganizationChart"/>
    <dgm:cxn modelId="{162D9D2C-D316-4760-A8B2-E0CDAE599715}" type="presOf" srcId="{836BCC84-18CE-4A00-AC11-A53E240B34C5}" destId="{D12C5D51-91A7-46FC-9FCB-409EE49AB0D9}" srcOrd="0" destOrd="0" presId="urn:microsoft.com/office/officeart/2008/layout/HalfCircleOrganizationChart"/>
    <dgm:cxn modelId="{D175D85C-AB7D-463C-A38B-79747F3FE1C3}" type="presOf" srcId="{A19328B8-85F9-4E14-84BD-4D062B700A02}" destId="{9A15293F-9288-4064-BDC3-9897E0AD018A}" srcOrd="1" destOrd="0" presId="urn:microsoft.com/office/officeart/2008/layout/HalfCircleOrganizationChart"/>
    <dgm:cxn modelId="{36AF9A00-F31F-4F7C-BB6B-FC51CCD6CD3E}" srcId="{8BC5C2D2-429C-4035-AF56-F6FF6446CA03}" destId="{79A914FF-BCBD-49AE-82AC-0EDA233B60D7}" srcOrd="0" destOrd="0" parTransId="{FD98A5EE-5249-4F3F-AABE-D118EAECC491}" sibTransId="{2820A460-FE88-4DF2-B018-ECADAF6EBAF2}"/>
    <dgm:cxn modelId="{A27C0750-7473-4BFE-A9F8-B10A16871D4E}" type="presOf" srcId="{4F1DF0B4-31C2-4F32-8EAA-AFEE7D411B67}" destId="{E41C4262-A639-4448-A775-D26F873C0907}" srcOrd="0" destOrd="0" presId="urn:microsoft.com/office/officeart/2008/layout/HalfCircleOrganizationChart"/>
    <dgm:cxn modelId="{0681FD4D-BE59-47BC-BDC4-824AFB6AE07B}" type="presOf" srcId="{E87D9405-EB19-4A52-AA1C-3A97F015AF10}" destId="{D76D78C1-4565-425E-9188-BC28C0C64033}" srcOrd="1" destOrd="0" presId="urn:microsoft.com/office/officeart/2008/layout/HalfCircleOrganizationChart"/>
    <dgm:cxn modelId="{FFB31C72-3210-483B-9706-F7154943F186}" type="presOf" srcId="{599301A9-4C88-423C-A316-3D350E5E9521}" destId="{B218FF7D-097F-4816-A511-175E3DB74260}" srcOrd="0" destOrd="0" presId="urn:microsoft.com/office/officeart/2008/layout/HalfCircleOrganizationChart"/>
    <dgm:cxn modelId="{CCD648C4-C3E4-4129-B945-4ED0FC37AC21}" srcId="{4A154BB6-B386-40DD-AACC-102D2375F75F}" destId="{A19328B8-85F9-4E14-84BD-4D062B700A02}" srcOrd="0" destOrd="0" parTransId="{BC1CCDEA-BB59-4861-A619-EB05697BEAC2}" sibTransId="{D87016D5-FB7D-4032-A2E8-F5A061A560FC}"/>
    <dgm:cxn modelId="{103A1336-62F5-48E7-8A8C-849787238A8A}" type="presOf" srcId="{8BC5C2D2-429C-4035-AF56-F6FF6446CA03}" destId="{455226FC-7879-4163-BE16-246D954074EF}" srcOrd="0" destOrd="0" presId="urn:microsoft.com/office/officeart/2008/layout/HalfCircleOrganizationChart"/>
    <dgm:cxn modelId="{60393BE6-DE0D-4686-833F-406A437BB272}" type="presOf" srcId="{3E77252D-DFF2-403F-8A69-1FFD2CA69466}" destId="{156BB63C-CC27-4310-9145-873C955A07D0}" srcOrd="1" destOrd="0" presId="urn:microsoft.com/office/officeart/2008/layout/HalfCircleOrganizationChart"/>
    <dgm:cxn modelId="{797AF6FD-67FC-455E-8CEA-E1B3AA609440}" type="presOf" srcId="{36AAFE12-D0EE-4D98-B376-C5AB7B1A536E}" destId="{E7F59F1E-2C85-4BE4-9C5A-2D77DC932294}" srcOrd="0" destOrd="0" presId="urn:microsoft.com/office/officeart/2008/layout/HalfCircleOrganizationChart"/>
    <dgm:cxn modelId="{10064CAF-FBDF-44B5-B56F-D595AAD8792F}" type="presOf" srcId="{79A914FF-BCBD-49AE-82AC-0EDA233B60D7}" destId="{EB2724C5-954E-4A29-B5B6-03CA3A865E37}" srcOrd="0" destOrd="0" presId="urn:microsoft.com/office/officeart/2008/layout/HalfCircleOrganizationChart"/>
    <dgm:cxn modelId="{E36EB531-FCD0-4F14-A766-C7EB398BAAF3}" type="presOf" srcId="{27FD5C3B-D5A4-4309-993F-E2F3E0C79BDA}" destId="{8E28FBCA-C53D-4757-A4B5-040AF2A5495F}" srcOrd="1" destOrd="0" presId="urn:microsoft.com/office/officeart/2008/layout/HalfCircleOrganizationChart"/>
    <dgm:cxn modelId="{4E59F429-70C0-4ED6-8E45-6E8AB0917413}" type="presOf" srcId="{BC1CCDEA-BB59-4861-A619-EB05697BEAC2}" destId="{0FDB5E7C-A4BE-4424-9A7F-23035679EBF7}" srcOrd="0" destOrd="0" presId="urn:microsoft.com/office/officeart/2008/layout/HalfCircleOrganizationChart"/>
    <dgm:cxn modelId="{0143A96B-443E-4909-ACE8-304F5BEB73F0}" type="presOf" srcId="{B4148050-DE92-4015-83ED-194A8B9189E3}" destId="{4B479C6D-D37A-4BE9-9750-04265BCE4BDB}" srcOrd="0" destOrd="0" presId="urn:microsoft.com/office/officeart/2008/layout/HalfCircleOrganizationChart"/>
    <dgm:cxn modelId="{02D45D6C-0CDD-48E1-97C8-9B65FEE4401B}" type="presOf" srcId="{62B79A90-C1E8-407D-85F9-67B4E0BA816B}" destId="{73DF847C-B2FD-4F5C-B22A-186CCBE63B64}" srcOrd="0" destOrd="0" presId="urn:microsoft.com/office/officeart/2008/layout/HalfCircleOrganizationChart"/>
    <dgm:cxn modelId="{AA863848-EA36-4CB8-933E-4A18B7D08802}" type="presOf" srcId="{4A154BB6-B386-40DD-AACC-102D2375F75F}" destId="{6A06680A-26BA-4980-B93A-0BD258E36D95}" srcOrd="0" destOrd="0" presId="urn:microsoft.com/office/officeart/2008/layout/HalfCircleOrganizationChart"/>
    <dgm:cxn modelId="{A0F2E86B-B8CC-43C2-B745-88B3AC81EA14}" type="presOf" srcId="{4A154BB6-B386-40DD-AACC-102D2375F75F}" destId="{37A46D47-284C-4ABC-9794-844F8FCC9565}" srcOrd="1" destOrd="0" presId="urn:microsoft.com/office/officeart/2008/layout/HalfCircleOrganizationChart"/>
    <dgm:cxn modelId="{BF8361B0-77AE-4FBB-ACB4-A53161BDA3A3}" type="presOf" srcId="{79A914FF-BCBD-49AE-82AC-0EDA233B60D7}" destId="{261CF095-6302-45CE-BF23-E915298791DC}" srcOrd="1" destOrd="0" presId="urn:microsoft.com/office/officeart/2008/layout/HalfCircleOrganizationChart"/>
    <dgm:cxn modelId="{48CD7DA2-8B38-44F7-BAE5-2527FF9AB2C6}" type="presParOf" srcId="{455226FC-7879-4163-BE16-246D954074EF}" destId="{0DCDB324-9613-40E0-BAF2-5F4FE2E69500}" srcOrd="0" destOrd="0" presId="urn:microsoft.com/office/officeart/2008/layout/HalfCircleOrganizationChart"/>
    <dgm:cxn modelId="{4239A103-391E-41F8-BAFA-869535F6D510}" type="presParOf" srcId="{0DCDB324-9613-40E0-BAF2-5F4FE2E69500}" destId="{2234E348-80F8-4DE4-AB42-271E739AF9DF}" srcOrd="0" destOrd="0" presId="urn:microsoft.com/office/officeart/2008/layout/HalfCircleOrganizationChart"/>
    <dgm:cxn modelId="{FBABA8BB-B089-4DB8-A278-A6845325B78B}" type="presParOf" srcId="{2234E348-80F8-4DE4-AB42-271E739AF9DF}" destId="{EB2724C5-954E-4A29-B5B6-03CA3A865E37}" srcOrd="0" destOrd="0" presId="urn:microsoft.com/office/officeart/2008/layout/HalfCircleOrganizationChart"/>
    <dgm:cxn modelId="{B8F47A26-F40E-41E5-A056-5DDDC57B71D2}" type="presParOf" srcId="{2234E348-80F8-4DE4-AB42-271E739AF9DF}" destId="{FFC55E9D-2B5A-431B-AA0C-01168E7DD9CE}" srcOrd="1" destOrd="0" presId="urn:microsoft.com/office/officeart/2008/layout/HalfCircleOrganizationChart"/>
    <dgm:cxn modelId="{30C95BE4-2C0B-4082-89F9-5AA4C5310682}" type="presParOf" srcId="{2234E348-80F8-4DE4-AB42-271E739AF9DF}" destId="{91BE5D89-B415-4A78-A066-84E611926EDE}" srcOrd="2" destOrd="0" presId="urn:microsoft.com/office/officeart/2008/layout/HalfCircleOrganizationChart"/>
    <dgm:cxn modelId="{C03A85B3-D79A-47C3-9976-10E278FE6A02}" type="presParOf" srcId="{2234E348-80F8-4DE4-AB42-271E739AF9DF}" destId="{261CF095-6302-45CE-BF23-E915298791DC}" srcOrd="3" destOrd="0" presId="urn:microsoft.com/office/officeart/2008/layout/HalfCircleOrganizationChart"/>
    <dgm:cxn modelId="{FE7E3F02-3FD0-40D9-9747-64C56000B90C}" type="presParOf" srcId="{0DCDB324-9613-40E0-BAF2-5F4FE2E69500}" destId="{D497AAD5-020D-45C0-87EF-296DAEC16BCA}" srcOrd="1" destOrd="0" presId="urn:microsoft.com/office/officeart/2008/layout/HalfCircleOrganizationChart"/>
    <dgm:cxn modelId="{14E9BE41-20B1-4177-81E5-3CF453EB5C61}" type="presParOf" srcId="{0DCDB324-9613-40E0-BAF2-5F4FE2E69500}" destId="{FD34A5AC-65D9-4963-9108-003868B846D3}" srcOrd="2" destOrd="0" presId="urn:microsoft.com/office/officeart/2008/layout/HalfCircleOrganizationChart"/>
    <dgm:cxn modelId="{7A7192E5-27A3-49E7-87DB-C2FF101D8D45}" type="presParOf" srcId="{455226FC-7879-4163-BE16-246D954074EF}" destId="{6125DFCB-FC37-4B20-A1C7-B4160061D085}" srcOrd="1" destOrd="0" presId="urn:microsoft.com/office/officeart/2008/layout/HalfCircleOrganizationChart"/>
    <dgm:cxn modelId="{88FCD1C6-7194-4E4D-B9E0-FBFA9CBD4567}" type="presParOf" srcId="{6125DFCB-FC37-4B20-A1C7-B4160061D085}" destId="{45CD80A7-E0D6-4B6E-AC44-0C4B4E8C9689}" srcOrd="0" destOrd="0" presId="urn:microsoft.com/office/officeart/2008/layout/HalfCircleOrganizationChart"/>
    <dgm:cxn modelId="{7E0E6962-4994-4E88-8554-77529FED4C69}" type="presParOf" srcId="{45CD80A7-E0D6-4B6E-AC44-0C4B4E8C9689}" destId="{6A06680A-26BA-4980-B93A-0BD258E36D95}" srcOrd="0" destOrd="0" presId="urn:microsoft.com/office/officeart/2008/layout/HalfCircleOrganizationChart"/>
    <dgm:cxn modelId="{9416613A-7428-4576-A999-D3622D4DE04B}" type="presParOf" srcId="{45CD80A7-E0D6-4B6E-AC44-0C4B4E8C9689}" destId="{CCB9195E-38E1-40C5-A634-EEF2767C1864}" srcOrd="1" destOrd="0" presId="urn:microsoft.com/office/officeart/2008/layout/HalfCircleOrganizationChart"/>
    <dgm:cxn modelId="{A08933F2-71B2-4ACB-B144-4E2CC8BF3C03}" type="presParOf" srcId="{45CD80A7-E0D6-4B6E-AC44-0C4B4E8C9689}" destId="{3E6CBEF1-ED01-4CA8-AD00-81F2C417654C}" srcOrd="2" destOrd="0" presId="urn:microsoft.com/office/officeart/2008/layout/HalfCircleOrganizationChart"/>
    <dgm:cxn modelId="{79F97B0B-BBD1-408A-A016-6083EE8B863A}" type="presParOf" srcId="{45CD80A7-E0D6-4B6E-AC44-0C4B4E8C9689}" destId="{37A46D47-284C-4ABC-9794-844F8FCC9565}" srcOrd="3" destOrd="0" presId="urn:microsoft.com/office/officeart/2008/layout/HalfCircleOrganizationChart"/>
    <dgm:cxn modelId="{C92B8CE8-CF3B-4F1C-8471-55602698EFD0}" type="presParOf" srcId="{6125DFCB-FC37-4B20-A1C7-B4160061D085}" destId="{7EFFD31C-BD35-4849-9619-692BA7156A69}" srcOrd="1" destOrd="0" presId="urn:microsoft.com/office/officeart/2008/layout/HalfCircleOrganizationChart"/>
    <dgm:cxn modelId="{D0CE70E6-14E9-4130-AB1C-3FBCAAA8515E}" type="presParOf" srcId="{7EFFD31C-BD35-4849-9619-692BA7156A69}" destId="{0FDB5E7C-A4BE-4424-9A7F-23035679EBF7}" srcOrd="0" destOrd="0" presId="urn:microsoft.com/office/officeart/2008/layout/HalfCircleOrganizationChart"/>
    <dgm:cxn modelId="{0AF91F8E-9F91-4440-AA0F-67D561388AE7}" type="presParOf" srcId="{7EFFD31C-BD35-4849-9619-692BA7156A69}" destId="{7E9D747B-DF98-452B-9F21-D9DA2CA399B5}" srcOrd="1" destOrd="0" presId="urn:microsoft.com/office/officeart/2008/layout/HalfCircleOrganizationChart"/>
    <dgm:cxn modelId="{8162625F-818A-4718-9283-34B9F596CFBD}" type="presParOf" srcId="{7E9D747B-DF98-452B-9F21-D9DA2CA399B5}" destId="{C2B3E5B0-CA1E-44CE-915D-313FF2ED967F}" srcOrd="0" destOrd="0" presId="urn:microsoft.com/office/officeart/2008/layout/HalfCircleOrganizationChart"/>
    <dgm:cxn modelId="{87B70711-761E-43C9-A697-2BC2CD384834}" type="presParOf" srcId="{C2B3E5B0-CA1E-44CE-915D-313FF2ED967F}" destId="{CC7AC89A-69D9-4596-89E4-9EE47CE26785}" srcOrd="0" destOrd="0" presId="urn:microsoft.com/office/officeart/2008/layout/HalfCircleOrganizationChart"/>
    <dgm:cxn modelId="{05FBC1FD-F3C0-4D80-ABE7-7B5DC2EE5EF8}" type="presParOf" srcId="{C2B3E5B0-CA1E-44CE-915D-313FF2ED967F}" destId="{870D12EB-F449-403D-AF17-F6A88EDEFFA0}" srcOrd="1" destOrd="0" presId="urn:microsoft.com/office/officeart/2008/layout/HalfCircleOrganizationChart"/>
    <dgm:cxn modelId="{ADDA6616-627E-4992-9DB3-779507DFBE3F}" type="presParOf" srcId="{C2B3E5B0-CA1E-44CE-915D-313FF2ED967F}" destId="{72D3BFA4-16A7-417A-962B-E3BCB074D0D6}" srcOrd="2" destOrd="0" presId="urn:microsoft.com/office/officeart/2008/layout/HalfCircleOrganizationChart"/>
    <dgm:cxn modelId="{188C68F6-DD97-4C08-B7B5-1F7430237271}" type="presParOf" srcId="{C2B3E5B0-CA1E-44CE-915D-313FF2ED967F}" destId="{9A15293F-9288-4064-BDC3-9897E0AD018A}" srcOrd="3" destOrd="0" presId="urn:microsoft.com/office/officeart/2008/layout/HalfCircleOrganizationChart"/>
    <dgm:cxn modelId="{5B26F2F3-F7C4-446C-BD00-5C6F1A95C4BF}" type="presParOf" srcId="{7E9D747B-DF98-452B-9F21-D9DA2CA399B5}" destId="{64C12F8E-7255-4BB1-A75B-F2728B3D2EA5}" srcOrd="1" destOrd="0" presId="urn:microsoft.com/office/officeart/2008/layout/HalfCircleOrganizationChart"/>
    <dgm:cxn modelId="{7BAB6F37-72DA-4789-A1ED-B49CBC6989E8}" type="presParOf" srcId="{64C12F8E-7255-4BB1-A75B-F2728B3D2EA5}" destId="{73DF847C-B2FD-4F5C-B22A-186CCBE63B64}" srcOrd="0" destOrd="0" presId="urn:microsoft.com/office/officeart/2008/layout/HalfCircleOrganizationChart"/>
    <dgm:cxn modelId="{72DE980F-BD4F-4406-9672-0F758DCD37B5}" type="presParOf" srcId="{64C12F8E-7255-4BB1-A75B-F2728B3D2EA5}" destId="{C0180366-D035-4151-8D6A-51FE7AC6EE07}" srcOrd="1" destOrd="0" presId="urn:microsoft.com/office/officeart/2008/layout/HalfCircleOrganizationChart"/>
    <dgm:cxn modelId="{C44BFB73-11A7-476A-8E1E-C21175E9D33A}" type="presParOf" srcId="{C0180366-D035-4151-8D6A-51FE7AC6EE07}" destId="{85E85168-E505-4EA6-B8C9-A644345701BC}" srcOrd="0" destOrd="0" presId="urn:microsoft.com/office/officeart/2008/layout/HalfCircleOrganizationChart"/>
    <dgm:cxn modelId="{CA133B1A-8FB4-46C3-9C67-601E93303CC4}" type="presParOf" srcId="{85E85168-E505-4EA6-B8C9-A644345701BC}" destId="{26715CD2-EAC0-451A-895A-2688407687AB}" srcOrd="0" destOrd="0" presId="urn:microsoft.com/office/officeart/2008/layout/HalfCircleOrganizationChart"/>
    <dgm:cxn modelId="{DD018F46-9928-49F4-91E0-78DF54A805B0}" type="presParOf" srcId="{85E85168-E505-4EA6-B8C9-A644345701BC}" destId="{2858581D-31FC-4C56-A9B4-71634370957A}" srcOrd="1" destOrd="0" presId="urn:microsoft.com/office/officeart/2008/layout/HalfCircleOrganizationChart"/>
    <dgm:cxn modelId="{2C5ADEBD-9208-41F9-912D-0E53DD2624B1}" type="presParOf" srcId="{85E85168-E505-4EA6-B8C9-A644345701BC}" destId="{89827B06-AA8E-479F-928B-71D71A7A6396}" srcOrd="2" destOrd="0" presId="urn:microsoft.com/office/officeart/2008/layout/HalfCircleOrganizationChart"/>
    <dgm:cxn modelId="{379F8B33-AF01-4687-89C9-51A5108E4D44}" type="presParOf" srcId="{85E85168-E505-4EA6-B8C9-A644345701BC}" destId="{156BB63C-CC27-4310-9145-873C955A07D0}" srcOrd="3" destOrd="0" presId="urn:microsoft.com/office/officeart/2008/layout/HalfCircleOrganizationChart"/>
    <dgm:cxn modelId="{14CABCF4-EA71-4FB6-A1F3-C4A45066D3BF}" type="presParOf" srcId="{C0180366-D035-4151-8D6A-51FE7AC6EE07}" destId="{22F5009A-7F95-4051-B383-19964D4D4F44}" srcOrd="1" destOrd="0" presId="urn:microsoft.com/office/officeart/2008/layout/HalfCircleOrganizationChart"/>
    <dgm:cxn modelId="{0B309395-3EF7-4B9E-81AD-50167A5D26FF}" type="presParOf" srcId="{C0180366-D035-4151-8D6A-51FE7AC6EE07}" destId="{703362AC-285A-4483-97D3-B7EE7294D7F7}" srcOrd="2" destOrd="0" presId="urn:microsoft.com/office/officeart/2008/layout/HalfCircleOrganizationChart"/>
    <dgm:cxn modelId="{FE0867F3-C176-4490-B00F-9216B3EB815E}" type="presParOf" srcId="{64C12F8E-7255-4BB1-A75B-F2728B3D2EA5}" destId="{A29F0FC0-FD03-4163-BAF5-363265CC0ADD}" srcOrd="2" destOrd="0" presId="urn:microsoft.com/office/officeart/2008/layout/HalfCircleOrganizationChart"/>
    <dgm:cxn modelId="{666DA5B2-BD77-4B17-B543-9DB4D3CC7825}" type="presParOf" srcId="{64C12F8E-7255-4BB1-A75B-F2728B3D2EA5}" destId="{B2CC6373-6FB1-4050-8462-17871C4848A4}" srcOrd="3" destOrd="0" presId="urn:microsoft.com/office/officeart/2008/layout/HalfCircleOrganizationChart"/>
    <dgm:cxn modelId="{44D9B843-E575-4161-B64E-A90108195CE0}" type="presParOf" srcId="{B2CC6373-6FB1-4050-8462-17871C4848A4}" destId="{7797EAC0-BA02-4B27-A10B-ED96A6675974}" srcOrd="0" destOrd="0" presId="urn:microsoft.com/office/officeart/2008/layout/HalfCircleOrganizationChart"/>
    <dgm:cxn modelId="{D1B60885-B6CB-4329-B901-4AB01FCE1664}" type="presParOf" srcId="{7797EAC0-BA02-4B27-A10B-ED96A6675974}" destId="{E4320068-40F4-47FF-948F-DEF4130B28BC}" srcOrd="0" destOrd="0" presId="urn:microsoft.com/office/officeart/2008/layout/HalfCircleOrganizationChart"/>
    <dgm:cxn modelId="{8371D4D1-1A6D-4785-9FC5-770742F04D38}" type="presParOf" srcId="{7797EAC0-BA02-4B27-A10B-ED96A6675974}" destId="{851D54C5-39EA-4B4A-A4CF-4353872A9B6D}" srcOrd="1" destOrd="0" presId="urn:microsoft.com/office/officeart/2008/layout/HalfCircleOrganizationChart"/>
    <dgm:cxn modelId="{6C9A06CE-6F01-4F0A-8607-8A55AA8E3D88}" type="presParOf" srcId="{7797EAC0-BA02-4B27-A10B-ED96A6675974}" destId="{74AFAA7B-636E-4AF0-B567-EF8AC4A099D8}" srcOrd="2" destOrd="0" presId="urn:microsoft.com/office/officeart/2008/layout/HalfCircleOrganizationChart"/>
    <dgm:cxn modelId="{F18A2683-D34E-4581-B9D8-E51FFDF06D61}" type="presParOf" srcId="{7797EAC0-BA02-4B27-A10B-ED96A6675974}" destId="{6D6C827A-71CB-4EF0-9180-586424C85F3A}" srcOrd="3" destOrd="0" presId="urn:microsoft.com/office/officeart/2008/layout/HalfCircleOrganizationChart"/>
    <dgm:cxn modelId="{8330FBB4-5FD5-4CFE-AA60-78309EFF93CF}" type="presParOf" srcId="{B2CC6373-6FB1-4050-8462-17871C4848A4}" destId="{E404EFB8-8E35-4CEB-90C8-8908C7F1C9D8}" srcOrd="1" destOrd="0" presId="urn:microsoft.com/office/officeart/2008/layout/HalfCircleOrganizationChart"/>
    <dgm:cxn modelId="{765A7201-0030-41D5-AD7C-BC8D1B2CE518}" type="presParOf" srcId="{B2CC6373-6FB1-4050-8462-17871C4848A4}" destId="{0E1E971B-7865-455F-B36B-0E80AF5613AC}" srcOrd="2" destOrd="0" presId="urn:microsoft.com/office/officeart/2008/layout/HalfCircleOrganizationChart"/>
    <dgm:cxn modelId="{8AA6D613-E40A-47AC-B7B6-75F4A46BD6C4}" type="presParOf" srcId="{64C12F8E-7255-4BB1-A75B-F2728B3D2EA5}" destId="{654FA73D-1B08-44BE-9A00-D039FDA3D5FF}" srcOrd="4" destOrd="0" presId="urn:microsoft.com/office/officeart/2008/layout/HalfCircleOrganizationChart"/>
    <dgm:cxn modelId="{E82CEF1B-2E4D-4314-92C8-664BA38E38C9}" type="presParOf" srcId="{64C12F8E-7255-4BB1-A75B-F2728B3D2EA5}" destId="{F472E76B-D6AF-48FF-9977-43120964368C}" srcOrd="5" destOrd="0" presId="urn:microsoft.com/office/officeart/2008/layout/HalfCircleOrganizationChart"/>
    <dgm:cxn modelId="{542E46E3-C7B9-4A69-A9C2-6062D7285C2D}" type="presParOf" srcId="{F472E76B-D6AF-48FF-9977-43120964368C}" destId="{3D8D452E-4B99-49B9-B156-D3DF0F08C5D1}" srcOrd="0" destOrd="0" presId="urn:microsoft.com/office/officeart/2008/layout/HalfCircleOrganizationChart"/>
    <dgm:cxn modelId="{9B3361F6-799D-4C64-B1D8-1CBBB1686F8A}" type="presParOf" srcId="{3D8D452E-4B99-49B9-B156-D3DF0F08C5D1}" destId="{262A1AE2-AF0F-4751-8F9F-FFBC17D51686}" srcOrd="0" destOrd="0" presId="urn:microsoft.com/office/officeart/2008/layout/HalfCircleOrganizationChart"/>
    <dgm:cxn modelId="{DD55EAF4-E0FF-45A7-8236-B7A41231B902}" type="presParOf" srcId="{3D8D452E-4B99-49B9-B156-D3DF0F08C5D1}" destId="{C9B2A91B-2B45-4094-850F-DCF5FAC1EF0E}" srcOrd="1" destOrd="0" presId="urn:microsoft.com/office/officeart/2008/layout/HalfCircleOrganizationChart"/>
    <dgm:cxn modelId="{CB3A54A9-AEEE-418E-BEBA-09B567D6D405}" type="presParOf" srcId="{3D8D452E-4B99-49B9-B156-D3DF0F08C5D1}" destId="{BE70C1EC-E1D2-49B2-A19B-07D3A4F11BE2}" srcOrd="2" destOrd="0" presId="urn:microsoft.com/office/officeart/2008/layout/HalfCircleOrganizationChart"/>
    <dgm:cxn modelId="{000535A9-0E7C-483C-B6DD-A21E7A9BD53D}" type="presParOf" srcId="{3D8D452E-4B99-49B9-B156-D3DF0F08C5D1}" destId="{8E28FBCA-C53D-4757-A4B5-040AF2A5495F}" srcOrd="3" destOrd="0" presId="urn:microsoft.com/office/officeart/2008/layout/HalfCircleOrganizationChart"/>
    <dgm:cxn modelId="{4E19086C-1D05-4F20-A4A2-AF3E6E9D6E40}" type="presParOf" srcId="{F472E76B-D6AF-48FF-9977-43120964368C}" destId="{117E2EF9-DFF0-4A14-9200-1ED59A855B4D}" srcOrd="1" destOrd="0" presId="urn:microsoft.com/office/officeart/2008/layout/HalfCircleOrganizationChart"/>
    <dgm:cxn modelId="{BE2F7E01-09CC-44E9-8441-309C23C5B70E}" type="presParOf" srcId="{F472E76B-D6AF-48FF-9977-43120964368C}" destId="{9BE5765E-B6B0-45E6-9D07-398D1A0A0BC8}" srcOrd="2" destOrd="0" presId="urn:microsoft.com/office/officeart/2008/layout/HalfCircleOrganizationChart"/>
    <dgm:cxn modelId="{B48001E2-BE6F-4658-8358-AF4347C84315}" type="presParOf" srcId="{64C12F8E-7255-4BB1-A75B-F2728B3D2EA5}" destId="{FC7645A2-54A1-4D69-8B1E-661009C2ED12}" srcOrd="6" destOrd="0" presId="urn:microsoft.com/office/officeart/2008/layout/HalfCircleOrganizationChart"/>
    <dgm:cxn modelId="{368A3B17-CF03-4BA0-A2EF-C13779B1CA56}" type="presParOf" srcId="{64C12F8E-7255-4BB1-A75B-F2728B3D2EA5}" destId="{7CEAE89D-BBCA-48F9-A746-8BF4B516FC06}" srcOrd="7" destOrd="0" presId="urn:microsoft.com/office/officeart/2008/layout/HalfCircleOrganizationChart"/>
    <dgm:cxn modelId="{78E0A3F8-D71A-43CD-A707-55C4F6674D96}" type="presParOf" srcId="{7CEAE89D-BBCA-48F9-A746-8BF4B516FC06}" destId="{3ADF957D-7286-453D-8B9B-987BE37133DF}" srcOrd="0" destOrd="0" presId="urn:microsoft.com/office/officeart/2008/layout/HalfCircleOrganizationChart"/>
    <dgm:cxn modelId="{647CFE1A-CC7D-44B7-9EA6-B0714D63ECFB}" type="presParOf" srcId="{3ADF957D-7286-453D-8B9B-987BE37133DF}" destId="{FF3191D1-1DCB-44AD-A526-FD3D9FE4DD20}" srcOrd="0" destOrd="0" presId="urn:microsoft.com/office/officeart/2008/layout/HalfCircleOrganizationChart"/>
    <dgm:cxn modelId="{69E05C0F-0939-43AA-A5D5-48520170A5A9}" type="presParOf" srcId="{3ADF957D-7286-453D-8B9B-987BE37133DF}" destId="{C93F382C-7CCA-4FAF-8ADB-79C1FEA613D4}" srcOrd="1" destOrd="0" presId="urn:microsoft.com/office/officeart/2008/layout/HalfCircleOrganizationChart"/>
    <dgm:cxn modelId="{8F802686-9E6D-4F5E-837F-3687D18F1761}" type="presParOf" srcId="{3ADF957D-7286-453D-8B9B-987BE37133DF}" destId="{ADDBECC7-01EF-465E-839C-A4EA7312662E}" srcOrd="2" destOrd="0" presId="urn:microsoft.com/office/officeart/2008/layout/HalfCircleOrganizationChart"/>
    <dgm:cxn modelId="{8F4D53F6-2F0B-4C01-B742-36CC775D517D}" type="presParOf" srcId="{3ADF957D-7286-453D-8B9B-987BE37133DF}" destId="{D76D78C1-4565-425E-9188-BC28C0C64033}" srcOrd="3" destOrd="0" presId="urn:microsoft.com/office/officeart/2008/layout/HalfCircleOrganizationChart"/>
    <dgm:cxn modelId="{F6A06734-BB90-45D2-A11E-DA193EDABC52}" type="presParOf" srcId="{7CEAE89D-BBCA-48F9-A746-8BF4B516FC06}" destId="{C3D48DA4-41D3-4FDA-A508-52C8F2AC3619}" srcOrd="1" destOrd="0" presId="urn:microsoft.com/office/officeart/2008/layout/HalfCircleOrganizationChart"/>
    <dgm:cxn modelId="{6FD47AE9-F296-49F2-B0FC-48726DDDD85A}" type="presParOf" srcId="{7CEAE89D-BBCA-48F9-A746-8BF4B516FC06}" destId="{295AA21A-E7BC-4EE3-9441-23E82CB2DAD4}" srcOrd="2" destOrd="0" presId="urn:microsoft.com/office/officeart/2008/layout/HalfCircleOrganizationChart"/>
    <dgm:cxn modelId="{D27824B3-A7D3-4834-BD36-22AF5E6196D6}" type="presParOf" srcId="{7E9D747B-DF98-452B-9F21-D9DA2CA399B5}" destId="{6EAC1871-7847-46D2-AEDB-02EEA577DCFE}" srcOrd="2" destOrd="0" presId="urn:microsoft.com/office/officeart/2008/layout/HalfCircleOrganizationChart"/>
    <dgm:cxn modelId="{97E2733C-D6F4-41AD-ABF1-A2ADAAC1E21D}" type="presParOf" srcId="{7EFFD31C-BD35-4849-9619-692BA7156A69}" destId="{D4D3FF26-71E0-4526-A52C-9B119C0F562E}" srcOrd="2" destOrd="0" presId="urn:microsoft.com/office/officeart/2008/layout/HalfCircleOrganizationChart"/>
    <dgm:cxn modelId="{AE9A6B3A-3B11-43E6-92B9-C7B14A4D6164}" type="presParOf" srcId="{7EFFD31C-BD35-4849-9619-692BA7156A69}" destId="{118FDFD5-E33B-41C0-ADF6-C39E6B0BE3AF}" srcOrd="3" destOrd="0" presId="urn:microsoft.com/office/officeart/2008/layout/HalfCircleOrganizationChart"/>
    <dgm:cxn modelId="{424B45A9-6714-44A6-A65D-ED4344345678}" type="presParOf" srcId="{118FDFD5-E33B-41C0-ADF6-C39E6B0BE3AF}" destId="{60B0391F-3255-42B3-8E47-517945E6C3C0}" srcOrd="0" destOrd="0" presId="urn:microsoft.com/office/officeart/2008/layout/HalfCircleOrganizationChart"/>
    <dgm:cxn modelId="{4C9ECAF7-AE14-4939-9D89-88E7E4321397}" type="presParOf" srcId="{60B0391F-3255-42B3-8E47-517945E6C3C0}" destId="{E41C4262-A639-4448-A775-D26F873C0907}" srcOrd="0" destOrd="0" presId="urn:microsoft.com/office/officeart/2008/layout/HalfCircleOrganizationChart"/>
    <dgm:cxn modelId="{4B5635B2-A3D1-4DC1-BA65-6FE2B507671A}" type="presParOf" srcId="{60B0391F-3255-42B3-8E47-517945E6C3C0}" destId="{0209FD34-F180-4335-AE47-D1276FF72E99}" srcOrd="1" destOrd="0" presId="urn:microsoft.com/office/officeart/2008/layout/HalfCircleOrganizationChart"/>
    <dgm:cxn modelId="{F1979653-4F3B-451D-A61F-E5FA821EB230}" type="presParOf" srcId="{60B0391F-3255-42B3-8E47-517945E6C3C0}" destId="{740CD7FE-1A16-478C-9A06-954E997A5656}" srcOrd="2" destOrd="0" presId="urn:microsoft.com/office/officeart/2008/layout/HalfCircleOrganizationChart"/>
    <dgm:cxn modelId="{D6BC6F13-1265-4747-BC23-FB104923E2A1}" type="presParOf" srcId="{60B0391F-3255-42B3-8E47-517945E6C3C0}" destId="{F88C5229-D1B6-4056-8C5A-7CFBE4887437}" srcOrd="3" destOrd="0" presId="urn:microsoft.com/office/officeart/2008/layout/HalfCircleOrganizationChart"/>
    <dgm:cxn modelId="{C5209E71-BCA9-40A3-A0A5-3328BC2100D8}" type="presParOf" srcId="{118FDFD5-E33B-41C0-ADF6-C39E6B0BE3AF}" destId="{9D8ED989-C961-4C62-99A9-69053173C426}" srcOrd="1" destOrd="0" presId="urn:microsoft.com/office/officeart/2008/layout/HalfCircleOrganizationChart"/>
    <dgm:cxn modelId="{888A185C-3150-49A1-AF07-08A8E02C4AF8}" type="presParOf" srcId="{9D8ED989-C961-4C62-99A9-69053173C426}" destId="{D12C5D51-91A7-46FC-9FCB-409EE49AB0D9}" srcOrd="0" destOrd="0" presId="urn:microsoft.com/office/officeart/2008/layout/HalfCircleOrganizationChart"/>
    <dgm:cxn modelId="{9DB4C3CB-35DF-4438-9D4B-AB8A26EC041C}" type="presParOf" srcId="{9D8ED989-C961-4C62-99A9-69053173C426}" destId="{EA15CAED-2BE8-446B-A971-4FF9F19CE1E5}" srcOrd="1" destOrd="0" presId="urn:microsoft.com/office/officeart/2008/layout/HalfCircleOrganizationChart"/>
    <dgm:cxn modelId="{E44CB94D-9AF6-4C37-9945-8C15BA470DB9}" type="presParOf" srcId="{EA15CAED-2BE8-446B-A971-4FF9F19CE1E5}" destId="{18659E5B-244E-4CAF-8717-353A6B644D7E}" srcOrd="0" destOrd="0" presId="urn:microsoft.com/office/officeart/2008/layout/HalfCircleOrganizationChart"/>
    <dgm:cxn modelId="{CE0694BD-13EC-4F7B-AA92-E96F278469A1}" type="presParOf" srcId="{18659E5B-244E-4CAF-8717-353A6B644D7E}" destId="{3A85E592-9361-4CF6-BB41-FF16581E007B}" srcOrd="0" destOrd="0" presId="urn:microsoft.com/office/officeart/2008/layout/HalfCircleOrganizationChart"/>
    <dgm:cxn modelId="{49C61C08-656A-49EE-9188-19383346EBD6}" type="presParOf" srcId="{18659E5B-244E-4CAF-8717-353A6B644D7E}" destId="{2AA5B6B1-6352-429D-A194-A12AEF298FE2}" srcOrd="1" destOrd="0" presId="urn:microsoft.com/office/officeart/2008/layout/HalfCircleOrganizationChart"/>
    <dgm:cxn modelId="{0CBA8D44-FC67-43D6-8547-A3436A74A656}" type="presParOf" srcId="{18659E5B-244E-4CAF-8717-353A6B644D7E}" destId="{9AD15C1F-8B5C-4FC5-9522-9ACDF2D68063}" srcOrd="2" destOrd="0" presId="urn:microsoft.com/office/officeart/2008/layout/HalfCircleOrganizationChart"/>
    <dgm:cxn modelId="{40EDA221-9BC4-4F36-9BF1-D15F178E9129}" type="presParOf" srcId="{18659E5B-244E-4CAF-8717-353A6B644D7E}" destId="{5EFBCC8D-E760-448C-B1C6-739576941261}" srcOrd="3" destOrd="0" presId="urn:microsoft.com/office/officeart/2008/layout/HalfCircleOrganizationChart"/>
    <dgm:cxn modelId="{CFB65615-249F-4D15-9564-236A66E448D2}" type="presParOf" srcId="{EA15CAED-2BE8-446B-A971-4FF9F19CE1E5}" destId="{99C1EFFB-98AE-425B-98CA-0498DD221E22}" srcOrd="1" destOrd="0" presId="urn:microsoft.com/office/officeart/2008/layout/HalfCircleOrganizationChart"/>
    <dgm:cxn modelId="{F99C4367-4618-47CE-8318-D1C4C3213D76}" type="presParOf" srcId="{EA15CAED-2BE8-446B-A971-4FF9F19CE1E5}" destId="{91A1A18F-8E54-41CD-8505-4B06D339C515}" srcOrd="2" destOrd="0" presId="urn:microsoft.com/office/officeart/2008/layout/HalfCircleOrganizationChart"/>
    <dgm:cxn modelId="{DA11E7AA-97E4-4F7A-92BB-FE214639FF82}" type="presParOf" srcId="{9D8ED989-C961-4C62-99A9-69053173C426}" destId="{1784FE02-3FD0-424F-B76D-67722BD1E684}" srcOrd="2" destOrd="0" presId="urn:microsoft.com/office/officeart/2008/layout/HalfCircleOrganizationChart"/>
    <dgm:cxn modelId="{3B21ED9D-A0AE-4BFD-ACB0-E9A01EC6EE9F}" type="presParOf" srcId="{9D8ED989-C961-4C62-99A9-69053173C426}" destId="{E55D60DC-292D-4D01-8A60-A701D9D6CE16}" srcOrd="3" destOrd="0" presId="urn:microsoft.com/office/officeart/2008/layout/HalfCircleOrganizationChart"/>
    <dgm:cxn modelId="{E064C5AC-083E-4348-9CC4-E87EB513E726}" type="presParOf" srcId="{E55D60DC-292D-4D01-8A60-A701D9D6CE16}" destId="{26A2CC5C-3497-4E5C-BC52-FE401945BC7D}" srcOrd="0" destOrd="0" presId="urn:microsoft.com/office/officeart/2008/layout/HalfCircleOrganizationChart"/>
    <dgm:cxn modelId="{BC95F606-5810-41ED-9CCF-5EFC91FA7ED1}" type="presParOf" srcId="{26A2CC5C-3497-4E5C-BC52-FE401945BC7D}" destId="{4B479C6D-D37A-4BE9-9750-04265BCE4BDB}" srcOrd="0" destOrd="0" presId="urn:microsoft.com/office/officeart/2008/layout/HalfCircleOrganizationChart"/>
    <dgm:cxn modelId="{9C659E45-368C-4CE6-A3DC-E6477E8E8725}" type="presParOf" srcId="{26A2CC5C-3497-4E5C-BC52-FE401945BC7D}" destId="{C96DD0FC-E793-4677-8BFF-6FD3EB276201}" srcOrd="1" destOrd="0" presId="urn:microsoft.com/office/officeart/2008/layout/HalfCircleOrganizationChart"/>
    <dgm:cxn modelId="{17CF573E-F62C-4ED4-9C52-A69A75BABF45}" type="presParOf" srcId="{26A2CC5C-3497-4E5C-BC52-FE401945BC7D}" destId="{F3CD43B0-4516-409D-8ABB-E0A0000287B2}" srcOrd="2" destOrd="0" presId="urn:microsoft.com/office/officeart/2008/layout/HalfCircleOrganizationChart"/>
    <dgm:cxn modelId="{B789CC09-25D5-449E-B3F8-798CA6E78CB0}" type="presParOf" srcId="{26A2CC5C-3497-4E5C-BC52-FE401945BC7D}" destId="{AC9A3946-E51E-4E7B-9F32-CEDE6F83C8DF}" srcOrd="3" destOrd="0" presId="urn:microsoft.com/office/officeart/2008/layout/HalfCircleOrganizationChart"/>
    <dgm:cxn modelId="{6549B50A-434E-461F-A2C0-F0EAA25245D7}" type="presParOf" srcId="{E55D60DC-292D-4D01-8A60-A701D9D6CE16}" destId="{8E878994-6B29-45A1-98D8-1B771708304C}" srcOrd="1" destOrd="0" presId="urn:microsoft.com/office/officeart/2008/layout/HalfCircleOrganizationChart"/>
    <dgm:cxn modelId="{5DB4F691-EC21-4003-81F2-632CEB8E8B80}" type="presParOf" srcId="{E55D60DC-292D-4D01-8A60-A701D9D6CE16}" destId="{41B61725-2E97-477B-B29C-CE29F59A6DA6}" srcOrd="2" destOrd="0" presId="urn:microsoft.com/office/officeart/2008/layout/HalfCircleOrganizationChart"/>
    <dgm:cxn modelId="{17ADBE25-B819-4DC5-B5DB-A5E73F652B49}" type="presParOf" srcId="{9D8ED989-C961-4C62-99A9-69053173C426}" destId="{175CC7A9-362C-43C1-9902-6F5C4249BD6A}" srcOrd="4" destOrd="0" presId="urn:microsoft.com/office/officeart/2008/layout/HalfCircleOrganizationChart"/>
    <dgm:cxn modelId="{73B3B70B-130B-40FD-85E6-B0F3BFB139AF}" type="presParOf" srcId="{9D8ED989-C961-4C62-99A9-69053173C426}" destId="{D14EB425-C730-4DDC-8DC2-52F42230095F}" srcOrd="5" destOrd="0" presId="urn:microsoft.com/office/officeart/2008/layout/HalfCircleOrganizationChart"/>
    <dgm:cxn modelId="{5869FB1D-213D-48C7-8690-36E0563D6A9F}" type="presParOf" srcId="{D14EB425-C730-4DDC-8DC2-52F42230095F}" destId="{70A7D4F8-0926-4965-A6EA-AACE24E6AD5D}" srcOrd="0" destOrd="0" presId="urn:microsoft.com/office/officeart/2008/layout/HalfCircleOrganizationChart"/>
    <dgm:cxn modelId="{B4A169C9-7C0D-4E85-84D8-B4EAA980D38F}" type="presParOf" srcId="{70A7D4F8-0926-4965-A6EA-AACE24E6AD5D}" destId="{E7F59F1E-2C85-4BE4-9C5A-2D77DC932294}" srcOrd="0" destOrd="0" presId="urn:microsoft.com/office/officeart/2008/layout/HalfCircleOrganizationChart"/>
    <dgm:cxn modelId="{67CBDBC5-17B3-4369-8299-B72838ED3D1F}" type="presParOf" srcId="{70A7D4F8-0926-4965-A6EA-AACE24E6AD5D}" destId="{837ABBC0-30AE-4977-9048-33AC78B9C7AB}" srcOrd="1" destOrd="0" presId="urn:microsoft.com/office/officeart/2008/layout/HalfCircleOrganizationChart"/>
    <dgm:cxn modelId="{F951A206-E7B7-4E1B-84CA-3498FA4745A8}" type="presParOf" srcId="{70A7D4F8-0926-4965-A6EA-AACE24E6AD5D}" destId="{10088092-C938-47B2-8328-1AD0EF4258CC}" srcOrd="2" destOrd="0" presId="urn:microsoft.com/office/officeart/2008/layout/HalfCircleOrganizationChart"/>
    <dgm:cxn modelId="{F395BAAA-39D1-43A0-B315-FC622E5723D5}" type="presParOf" srcId="{70A7D4F8-0926-4965-A6EA-AACE24E6AD5D}" destId="{992FF400-1C9E-4F2C-855B-DC8FB336C1B8}" srcOrd="3" destOrd="0" presId="urn:microsoft.com/office/officeart/2008/layout/HalfCircleOrganizationChart"/>
    <dgm:cxn modelId="{E399B8A7-6809-4841-B811-9C7CACE1AA87}" type="presParOf" srcId="{D14EB425-C730-4DDC-8DC2-52F42230095F}" destId="{0C9177FD-99DD-4E86-845A-B232DE257CB0}" srcOrd="1" destOrd="0" presId="urn:microsoft.com/office/officeart/2008/layout/HalfCircleOrganizationChart"/>
    <dgm:cxn modelId="{596152D3-B153-41FF-8BC2-673A29436598}" type="presParOf" srcId="{D14EB425-C730-4DDC-8DC2-52F42230095F}" destId="{82CACA49-601E-4585-8232-10C2D7CB106A}" srcOrd="2" destOrd="0" presId="urn:microsoft.com/office/officeart/2008/layout/HalfCircleOrganizationChart"/>
    <dgm:cxn modelId="{F18D5249-659D-441F-BB5D-55E728158DD6}" type="presParOf" srcId="{9D8ED989-C961-4C62-99A9-69053173C426}" destId="{B218FF7D-097F-4816-A511-175E3DB74260}" srcOrd="6" destOrd="0" presId="urn:microsoft.com/office/officeart/2008/layout/HalfCircleOrganizationChart"/>
    <dgm:cxn modelId="{E173C358-0087-41B7-9430-F349F0FEE327}" type="presParOf" srcId="{9D8ED989-C961-4C62-99A9-69053173C426}" destId="{5D1D340F-2CD6-4B09-86A3-EF044A47FEA4}" srcOrd="7" destOrd="0" presId="urn:microsoft.com/office/officeart/2008/layout/HalfCircleOrganizationChart"/>
    <dgm:cxn modelId="{5E146E79-D568-4127-9F6E-F621A9B30E46}" type="presParOf" srcId="{5D1D340F-2CD6-4B09-86A3-EF044A47FEA4}" destId="{CAC21243-7D0C-4A42-9CB8-F27A7A619817}" srcOrd="0" destOrd="0" presId="urn:microsoft.com/office/officeart/2008/layout/HalfCircleOrganizationChart"/>
    <dgm:cxn modelId="{3BDF0D69-5AF5-4CD2-AB79-453BD49BD643}" type="presParOf" srcId="{CAC21243-7D0C-4A42-9CB8-F27A7A619817}" destId="{D97DBB68-D44D-4CE6-BF0C-06E8BEF0E92C}" srcOrd="0" destOrd="0" presId="urn:microsoft.com/office/officeart/2008/layout/HalfCircleOrganizationChart"/>
    <dgm:cxn modelId="{30033A2D-0ECC-4C71-8620-7ACA59E62666}" type="presParOf" srcId="{CAC21243-7D0C-4A42-9CB8-F27A7A619817}" destId="{AA0F6FE9-EB10-4947-8BCE-4F71664A041C}" srcOrd="1" destOrd="0" presId="urn:microsoft.com/office/officeart/2008/layout/HalfCircleOrganizationChart"/>
    <dgm:cxn modelId="{28CC5871-0491-4E60-8CB9-0267B9F87B07}" type="presParOf" srcId="{CAC21243-7D0C-4A42-9CB8-F27A7A619817}" destId="{D85440DF-83E4-4007-944E-25BB861E4EEB}" srcOrd="2" destOrd="0" presId="urn:microsoft.com/office/officeart/2008/layout/HalfCircleOrganizationChart"/>
    <dgm:cxn modelId="{AE43E022-8B39-4EA4-A2B2-25D3292AA175}" type="presParOf" srcId="{CAC21243-7D0C-4A42-9CB8-F27A7A619817}" destId="{1A3DED06-A70B-44D6-B1BF-3ECC9C1486AA}" srcOrd="3" destOrd="0" presId="urn:microsoft.com/office/officeart/2008/layout/HalfCircleOrganizationChart"/>
    <dgm:cxn modelId="{D45E56BA-A459-462A-B35E-685298C70BE6}" type="presParOf" srcId="{5D1D340F-2CD6-4B09-86A3-EF044A47FEA4}" destId="{CAA50C11-27FE-4C98-968B-089C78C52803}" srcOrd="1" destOrd="0" presId="urn:microsoft.com/office/officeart/2008/layout/HalfCircleOrganizationChart"/>
    <dgm:cxn modelId="{EF5A17F8-44E1-40DA-8AE5-60D6E8F0441E}" type="presParOf" srcId="{5D1D340F-2CD6-4B09-86A3-EF044A47FEA4}" destId="{094DDB44-D9C8-43F0-AFEE-0FE25C6390EB}" srcOrd="2" destOrd="0" presId="urn:microsoft.com/office/officeart/2008/layout/HalfCircleOrganizationChart"/>
    <dgm:cxn modelId="{56715B8C-921A-4078-887C-D8E1306492CC}" type="presParOf" srcId="{118FDFD5-E33B-41C0-ADF6-C39E6B0BE3AF}" destId="{EB40D7F0-7460-44E4-8307-3F5CE59649BD}" srcOrd="2" destOrd="0" presId="urn:microsoft.com/office/officeart/2008/layout/HalfCircleOrganizationChart"/>
    <dgm:cxn modelId="{2CE92055-FD05-490C-B500-11BCBF7B454E}" type="presParOf" srcId="{6125DFCB-FC37-4B20-A1C7-B4160061D085}" destId="{47ABD5A4-55AB-4270-BF98-876B5F8CD13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7BA30A-010D-4925-AB8D-51F404FA3DFC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A0E10-324E-42C6-AA06-DD2F0FF33D5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Political structure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2C49BA27-7797-49F8-9410-A05073E3D8BF}" type="parTrans" cxnId="{9B55067A-3829-4C5D-969D-D849017092A4}">
      <dgm:prSet/>
      <dgm:spPr/>
      <dgm:t>
        <a:bodyPr/>
        <a:lstStyle/>
        <a:p>
          <a:endParaRPr lang="en-US"/>
        </a:p>
      </dgm:t>
    </dgm:pt>
    <dgm:pt modelId="{E5A86DEA-2A60-41C7-B382-AA70D01BEF7A}" type="sibTrans" cxnId="{9B55067A-3829-4C5D-969D-D849017092A4}">
      <dgm:prSet/>
      <dgm:spPr/>
      <dgm:t>
        <a:bodyPr/>
        <a:lstStyle/>
        <a:p>
          <a:endParaRPr lang="en-US"/>
        </a:p>
      </dgm:t>
    </dgm:pt>
    <dgm:pt modelId="{CED6C8D9-B21B-4FAC-B8B0-C7CF58201FE4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Statutory structure</a:t>
          </a:r>
        </a:p>
      </dgm:t>
    </dgm:pt>
    <dgm:pt modelId="{534C64A7-D47D-43A9-A0A6-39EC59CE03E8}" type="parTrans" cxnId="{4A588AE8-E49E-4C7C-ACBD-32513728BFBF}">
      <dgm:prSet/>
      <dgm:spPr/>
      <dgm:t>
        <a:bodyPr/>
        <a:lstStyle/>
        <a:p>
          <a:endParaRPr lang="en-US"/>
        </a:p>
      </dgm:t>
    </dgm:pt>
    <dgm:pt modelId="{6F045AEF-CDDB-48F5-94E0-0C2D01604277}" type="sibTrans" cxnId="{4A588AE8-E49E-4C7C-ACBD-32513728BFBF}">
      <dgm:prSet/>
      <dgm:spPr/>
      <dgm:t>
        <a:bodyPr/>
        <a:lstStyle/>
        <a:p>
          <a:endParaRPr lang="en-US"/>
        </a:p>
      </dgm:t>
    </dgm:pt>
    <dgm:pt modelId="{F15648A6-2495-4244-8D32-2A75BC940EC4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Institutional structure</a:t>
          </a:r>
        </a:p>
      </dgm:t>
    </dgm:pt>
    <dgm:pt modelId="{57C627BF-A0E6-4D77-A80B-C14A4EBC30CF}" type="parTrans" cxnId="{0384E215-092A-4F27-8602-8FD5DFD2E280}">
      <dgm:prSet/>
      <dgm:spPr/>
      <dgm:t>
        <a:bodyPr/>
        <a:lstStyle/>
        <a:p>
          <a:endParaRPr lang="en-US"/>
        </a:p>
      </dgm:t>
    </dgm:pt>
    <dgm:pt modelId="{20E3B36F-D700-4B40-91D5-CE6038C6544A}" type="sibTrans" cxnId="{0384E215-092A-4F27-8602-8FD5DFD2E280}">
      <dgm:prSet/>
      <dgm:spPr/>
      <dgm:t>
        <a:bodyPr/>
        <a:lstStyle/>
        <a:p>
          <a:endParaRPr lang="en-US"/>
        </a:p>
      </dgm:t>
    </dgm:pt>
    <dgm:pt modelId="{E8B4F358-5D6B-4856-B269-750AA71BC4AB}">
      <dgm:prSet/>
      <dgm:spPr>
        <a:solidFill>
          <a:schemeClr val="accent3"/>
        </a:solidFill>
      </dgm:spPr>
      <dgm:t>
        <a:bodyPr/>
        <a:lstStyle/>
        <a:p>
          <a:r>
            <a:rPr lang="en-US" smtClean="0">
              <a:latin typeface="Franklin Gothic Medium Cond" panose="020B0606030402020204" pitchFamily="34" charset="0"/>
              <a:sym typeface="Wingdings" panose="05000000000000000000" pitchFamily="2" charset="2"/>
            </a:rPr>
            <a:t>Social structure</a:t>
          </a:r>
          <a:endParaRPr lang="en-US" dirty="0" smtClean="0">
            <a:latin typeface="Franklin Gothic Medium Cond" panose="020B0606030402020204" pitchFamily="34" charset="0"/>
            <a:sym typeface="Wingdings" panose="05000000000000000000" pitchFamily="2" charset="2"/>
          </a:endParaRPr>
        </a:p>
      </dgm:t>
    </dgm:pt>
    <dgm:pt modelId="{D368A516-D0FE-41D5-8A38-27FD89F9CF51}" type="parTrans" cxnId="{B57FD4C3-D870-4243-8B9E-AC098550ACDF}">
      <dgm:prSet/>
      <dgm:spPr/>
      <dgm:t>
        <a:bodyPr/>
        <a:lstStyle/>
        <a:p>
          <a:endParaRPr lang="en-US"/>
        </a:p>
      </dgm:t>
    </dgm:pt>
    <dgm:pt modelId="{C2CC8958-A94E-4ACE-8BD6-3F1EFCC34B40}" type="sibTrans" cxnId="{B57FD4C3-D870-4243-8B9E-AC098550ACDF}">
      <dgm:prSet/>
      <dgm:spPr/>
      <dgm:t>
        <a:bodyPr/>
        <a:lstStyle/>
        <a:p>
          <a:endParaRPr lang="en-US"/>
        </a:p>
      </dgm:t>
    </dgm:pt>
    <dgm:pt modelId="{EF62B532-EC26-4CF2-9E22-8B4793EF036E}">
      <dgm:prSet/>
      <dgm:spPr>
        <a:solidFill>
          <a:schemeClr val="accent3"/>
        </a:solidFill>
      </dgm:spPr>
      <dgm:t>
        <a:bodyPr/>
        <a:lstStyle/>
        <a:p>
          <a:r>
            <a:rPr lang="en-US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International cooperation</a:t>
          </a:r>
        </a:p>
      </dgm:t>
    </dgm:pt>
    <dgm:pt modelId="{DD7FC77D-9D45-4D86-AB96-8F83489F72AA}" type="parTrans" cxnId="{3698692C-57CC-4FEE-8523-8B9A294BA17B}">
      <dgm:prSet/>
      <dgm:spPr/>
      <dgm:t>
        <a:bodyPr/>
        <a:lstStyle/>
        <a:p>
          <a:endParaRPr lang="en-US"/>
        </a:p>
      </dgm:t>
    </dgm:pt>
    <dgm:pt modelId="{2ABE96FC-D24E-4FB0-9598-764B301DB238}" type="sibTrans" cxnId="{3698692C-57CC-4FEE-8523-8B9A294BA17B}">
      <dgm:prSet/>
      <dgm:spPr/>
      <dgm:t>
        <a:bodyPr/>
        <a:lstStyle/>
        <a:p>
          <a:endParaRPr lang="en-US"/>
        </a:p>
      </dgm:t>
    </dgm:pt>
    <dgm:pt modelId="{3E77A006-AA29-43BC-88E4-B5ECF7555A68}" type="pres">
      <dgm:prSet presAssocID="{587BA30A-010D-4925-AB8D-51F404FA3DF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0C3DEC0-C3B7-43FB-9214-559243A8AB1B}" type="pres">
      <dgm:prSet presAssocID="{A4EA0E10-324E-42C6-AA06-DD2F0FF33D52}" presName="composite" presStyleCnt="0"/>
      <dgm:spPr/>
    </dgm:pt>
    <dgm:pt modelId="{E54CBEE9-2F87-4E10-9A4B-AC9F4ADE4F42}" type="pres">
      <dgm:prSet presAssocID="{A4EA0E10-324E-42C6-AA06-DD2F0FF33D52}" presName="rect1" presStyleLbl="bgShp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EB8A15E8-6774-4A9A-9D47-528A1A2DB51D}" type="pres">
      <dgm:prSet presAssocID="{A4EA0E10-324E-42C6-AA06-DD2F0FF33D52}" presName="rect2" presStyleLbl="tr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CEFEBB-C943-48DF-A737-7A21EBCD7C4D}" type="pres">
      <dgm:prSet presAssocID="{E5A86DEA-2A60-41C7-B382-AA70D01BEF7A}" presName="sibTrans" presStyleCnt="0"/>
      <dgm:spPr/>
    </dgm:pt>
    <dgm:pt modelId="{F95EAEA1-5732-41F2-AE98-AAC87B576F64}" type="pres">
      <dgm:prSet presAssocID="{CED6C8D9-B21B-4FAC-B8B0-C7CF58201FE4}" presName="composite" presStyleCnt="0"/>
      <dgm:spPr/>
    </dgm:pt>
    <dgm:pt modelId="{0FB2D824-705F-4512-B66E-B56E27A17225}" type="pres">
      <dgm:prSet presAssocID="{CED6C8D9-B21B-4FAC-B8B0-C7CF58201FE4}" presName="rect1" presStyleLbl="bgShp" presStyleIdx="1" presStyleCnt="5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A02D368D-97AC-45D2-A6EA-FB9541D034A9}" type="pres">
      <dgm:prSet presAssocID="{CED6C8D9-B21B-4FAC-B8B0-C7CF58201FE4}" presName="rect2" presStyleLbl="tr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8DD8D2-A66D-49FA-B16F-710E9D0DD35A}" type="pres">
      <dgm:prSet presAssocID="{6F045AEF-CDDB-48F5-94E0-0C2D01604277}" presName="sibTrans" presStyleCnt="0"/>
      <dgm:spPr/>
    </dgm:pt>
    <dgm:pt modelId="{EE735357-AD0D-43E1-A842-08BC5AD11504}" type="pres">
      <dgm:prSet presAssocID="{F15648A6-2495-4244-8D32-2A75BC940EC4}" presName="composite" presStyleCnt="0"/>
      <dgm:spPr/>
    </dgm:pt>
    <dgm:pt modelId="{1C8A1AEF-DE9E-4991-BF06-85DB10A5D854}" type="pres">
      <dgm:prSet presAssocID="{F15648A6-2495-4244-8D32-2A75BC940EC4}" presName="rect1" presStyleLbl="bgShp" presStyleIdx="2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2BBEBA28-2DCD-4FBB-BCF2-307A52439165}" type="pres">
      <dgm:prSet presAssocID="{F15648A6-2495-4244-8D32-2A75BC940EC4}" presName="rect2" presStyleLbl="tr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0521F8-7584-4ADB-9ED5-291BA7254591}" type="pres">
      <dgm:prSet presAssocID="{20E3B36F-D700-4B40-91D5-CE6038C6544A}" presName="sibTrans" presStyleCnt="0"/>
      <dgm:spPr/>
    </dgm:pt>
    <dgm:pt modelId="{D9AE8B47-0702-488B-9ADD-31D9ADD0E21F}" type="pres">
      <dgm:prSet presAssocID="{E8B4F358-5D6B-4856-B269-750AA71BC4AB}" presName="composite" presStyleCnt="0"/>
      <dgm:spPr/>
    </dgm:pt>
    <dgm:pt modelId="{3BEF45ED-90B3-4A15-948F-EEA4A76899E7}" type="pres">
      <dgm:prSet presAssocID="{E8B4F358-5D6B-4856-B269-750AA71BC4AB}" presName="rect1" presStyleLbl="bgShp" presStyleIdx="3" presStyleCnt="5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FAA64385-0C01-4163-8018-81CE0D36B147}" type="pres">
      <dgm:prSet presAssocID="{E8B4F358-5D6B-4856-B269-750AA71BC4AB}" presName="rect2" presStyleLbl="tr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40EC60-E1F1-43A8-ACA3-D32F4EA0500C}" type="pres">
      <dgm:prSet presAssocID="{C2CC8958-A94E-4ACE-8BD6-3F1EFCC34B40}" presName="sibTrans" presStyleCnt="0"/>
      <dgm:spPr/>
    </dgm:pt>
    <dgm:pt modelId="{97D56653-B852-44A3-B3C9-D9A6E2C44E03}" type="pres">
      <dgm:prSet presAssocID="{EF62B532-EC26-4CF2-9E22-8B4793EF036E}" presName="composite" presStyleCnt="0"/>
      <dgm:spPr/>
    </dgm:pt>
    <dgm:pt modelId="{BCF44A4D-08CD-480C-8570-062E2D9D5966}" type="pres">
      <dgm:prSet presAssocID="{EF62B532-EC26-4CF2-9E22-8B4793EF036E}" presName="rect1" presStyleLbl="bgShp" presStyleIdx="4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4DA76936-FC9B-45E4-A28B-663EEB232193}" type="pres">
      <dgm:prSet presAssocID="{EF62B532-EC26-4CF2-9E22-8B4793EF036E}" presName="rect2" presStyleLbl="tr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57FD4C3-D870-4243-8B9E-AC098550ACDF}" srcId="{587BA30A-010D-4925-AB8D-51F404FA3DFC}" destId="{E8B4F358-5D6B-4856-B269-750AA71BC4AB}" srcOrd="3" destOrd="0" parTransId="{D368A516-D0FE-41D5-8A38-27FD89F9CF51}" sibTransId="{C2CC8958-A94E-4ACE-8BD6-3F1EFCC34B40}"/>
    <dgm:cxn modelId="{65F3402F-FAE4-4840-8F8D-5311E857F8E5}" type="presOf" srcId="{587BA30A-010D-4925-AB8D-51F404FA3DFC}" destId="{3E77A006-AA29-43BC-88E4-B5ECF7555A68}" srcOrd="0" destOrd="0" presId="urn:microsoft.com/office/officeart/2008/layout/BendingPictureSemiTransparentText"/>
    <dgm:cxn modelId="{8037E5BF-A66E-45FA-902C-921361AFB15B}" type="presOf" srcId="{F15648A6-2495-4244-8D32-2A75BC940EC4}" destId="{2BBEBA28-2DCD-4FBB-BCF2-307A52439165}" srcOrd="0" destOrd="0" presId="urn:microsoft.com/office/officeart/2008/layout/BendingPictureSemiTransparentText"/>
    <dgm:cxn modelId="{9B55067A-3829-4C5D-969D-D849017092A4}" srcId="{587BA30A-010D-4925-AB8D-51F404FA3DFC}" destId="{A4EA0E10-324E-42C6-AA06-DD2F0FF33D52}" srcOrd="0" destOrd="0" parTransId="{2C49BA27-7797-49F8-9410-A05073E3D8BF}" sibTransId="{E5A86DEA-2A60-41C7-B382-AA70D01BEF7A}"/>
    <dgm:cxn modelId="{42397772-F51B-45A1-B425-AB636FB7F4AF}" type="presOf" srcId="{CED6C8D9-B21B-4FAC-B8B0-C7CF58201FE4}" destId="{A02D368D-97AC-45D2-A6EA-FB9541D034A9}" srcOrd="0" destOrd="0" presId="urn:microsoft.com/office/officeart/2008/layout/BendingPictureSemiTransparentText"/>
    <dgm:cxn modelId="{6D173E9A-8FCB-4A61-9E99-5134B3CD4B4E}" type="presOf" srcId="{EF62B532-EC26-4CF2-9E22-8B4793EF036E}" destId="{4DA76936-FC9B-45E4-A28B-663EEB232193}" srcOrd="0" destOrd="0" presId="urn:microsoft.com/office/officeart/2008/layout/BendingPictureSemiTransparentText"/>
    <dgm:cxn modelId="{24F317D6-1DB4-43E4-82E1-FD1CC6DA0216}" type="presOf" srcId="{E8B4F358-5D6B-4856-B269-750AA71BC4AB}" destId="{FAA64385-0C01-4163-8018-81CE0D36B147}" srcOrd="0" destOrd="0" presId="urn:microsoft.com/office/officeart/2008/layout/BendingPictureSemiTransparentText"/>
    <dgm:cxn modelId="{0384E215-092A-4F27-8602-8FD5DFD2E280}" srcId="{587BA30A-010D-4925-AB8D-51F404FA3DFC}" destId="{F15648A6-2495-4244-8D32-2A75BC940EC4}" srcOrd="2" destOrd="0" parTransId="{57C627BF-A0E6-4D77-A80B-C14A4EBC30CF}" sibTransId="{20E3B36F-D700-4B40-91D5-CE6038C6544A}"/>
    <dgm:cxn modelId="{3698692C-57CC-4FEE-8523-8B9A294BA17B}" srcId="{587BA30A-010D-4925-AB8D-51F404FA3DFC}" destId="{EF62B532-EC26-4CF2-9E22-8B4793EF036E}" srcOrd="4" destOrd="0" parTransId="{DD7FC77D-9D45-4D86-AB96-8F83489F72AA}" sibTransId="{2ABE96FC-D24E-4FB0-9598-764B301DB238}"/>
    <dgm:cxn modelId="{4A588AE8-E49E-4C7C-ACBD-32513728BFBF}" srcId="{587BA30A-010D-4925-AB8D-51F404FA3DFC}" destId="{CED6C8D9-B21B-4FAC-B8B0-C7CF58201FE4}" srcOrd="1" destOrd="0" parTransId="{534C64A7-D47D-43A9-A0A6-39EC59CE03E8}" sibTransId="{6F045AEF-CDDB-48F5-94E0-0C2D01604277}"/>
    <dgm:cxn modelId="{97239622-F520-4893-AE1B-133AC8279EDB}" type="presOf" srcId="{A4EA0E10-324E-42C6-AA06-DD2F0FF33D52}" destId="{EB8A15E8-6774-4A9A-9D47-528A1A2DB51D}" srcOrd="0" destOrd="0" presId="urn:microsoft.com/office/officeart/2008/layout/BendingPictureSemiTransparentText"/>
    <dgm:cxn modelId="{C7F08937-5E8E-46A5-B8BB-E317905F8D79}" type="presParOf" srcId="{3E77A006-AA29-43BC-88E4-B5ECF7555A68}" destId="{60C3DEC0-C3B7-43FB-9214-559243A8AB1B}" srcOrd="0" destOrd="0" presId="urn:microsoft.com/office/officeart/2008/layout/BendingPictureSemiTransparentText"/>
    <dgm:cxn modelId="{E71C4F15-99C4-4280-ABE5-8A2D8018CF5C}" type="presParOf" srcId="{60C3DEC0-C3B7-43FB-9214-559243A8AB1B}" destId="{E54CBEE9-2F87-4E10-9A4B-AC9F4ADE4F42}" srcOrd="0" destOrd="0" presId="urn:microsoft.com/office/officeart/2008/layout/BendingPictureSemiTransparentText"/>
    <dgm:cxn modelId="{BF86423C-C25B-4F3A-9CFA-163D78ABE92A}" type="presParOf" srcId="{60C3DEC0-C3B7-43FB-9214-559243A8AB1B}" destId="{EB8A15E8-6774-4A9A-9D47-528A1A2DB51D}" srcOrd="1" destOrd="0" presId="urn:microsoft.com/office/officeart/2008/layout/BendingPictureSemiTransparentText"/>
    <dgm:cxn modelId="{7C8FC749-E1A5-4339-B9EE-F3D8AA6CBD7A}" type="presParOf" srcId="{3E77A006-AA29-43BC-88E4-B5ECF7555A68}" destId="{17CEFEBB-C943-48DF-A737-7A21EBCD7C4D}" srcOrd="1" destOrd="0" presId="urn:microsoft.com/office/officeart/2008/layout/BendingPictureSemiTransparentText"/>
    <dgm:cxn modelId="{0A8A4D41-F82D-484A-801F-D84AE65BD742}" type="presParOf" srcId="{3E77A006-AA29-43BC-88E4-B5ECF7555A68}" destId="{F95EAEA1-5732-41F2-AE98-AAC87B576F64}" srcOrd="2" destOrd="0" presId="urn:microsoft.com/office/officeart/2008/layout/BendingPictureSemiTransparentText"/>
    <dgm:cxn modelId="{FEBD0F0A-38DA-4AED-B309-47FB22769FE9}" type="presParOf" srcId="{F95EAEA1-5732-41F2-AE98-AAC87B576F64}" destId="{0FB2D824-705F-4512-B66E-B56E27A17225}" srcOrd="0" destOrd="0" presId="urn:microsoft.com/office/officeart/2008/layout/BendingPictureSemiTransparentText"/>
    <dgm:cxn modelId="{2C4FDE0C-952B-481E-B147-FDBB5CDDAAF9}" type="presParOf" srcId="{F95EAEA1-5732-41F2-AE98-AAC87B576F64}" destId="{A02D368D-97AC-45D2-A6EA-FB9541D034A9}" srcOrd="1" destOrd="0" presId="urn:microsoft.com/office/officeart/2008/layout/BendingPictureSemiTransparentText"/>
    <dgm:cxn modelId="{79C8D720-F27C-4BB1-B62E-2D62D367F816}" type="presParOf" srcId="{3E77A006-AA29-43BC-88E4-B5ECF7555A68}" destId="{C98DD8D2-A66D-49FA-B16F-710E9D0DD35A}" srcOrd="3" destOrd="0" presId="urn:microsoft.com/office/officeart/2008/layout/BendingPictureSemiTransparentText"/>
    <dgm:cxn modelId="{75D84503-B469-4FEA-BCB4-CD90DE804E0F}" type="presParOf" srcId="{3E77A006-AA29-43BC-88E4-B5ECF7555A68}" destId="{EE735357-AD0D-43E1-A842-08BC5AD11504}" srcOrd="4" destOrd="0" presId="urn:microsoft.com/office/officeart/2008/layout/BendingPictureSemiTransparentText"/>
    <dgm:cxn modelId="{A513B206-00F4-4CE1-AE8E-837DC0943A83}" type="presParOf" srcId="{EE735357-AD0D-43E1-A842-08BC5AD11504}" destId="{1C8A1AEF-DE9E-4991-BF06-85DB10A5D854}" srcOrd="0" destOrd="0" presId="urn:microsoft.com/office/officeart/2008/layout/BendingPictureSemiTransparentText"/>
    <dgm:cxn modelId="{931993B3-084E-4E11-AD74-8BE2C0BE5E63}" type="presParOf" srcId="{EE735357-AD0D-43E1-A842-08BC5AD11504}" destId="{2BBEBA28-2DCD-4FBB-BCF2-307A52439165}" srcOrd="1" destOrd="0" presId="urn:microsoft.com/office/officeart/2008/layout/BendingPictureSemiTransparentText"/>
    <dgm:cxn modelId="{1329E1B9-EE7F-4C6F-8590-FCB1C6976177}" type="presParOf" srcId="{3E77A006-AA29-43BC-88E4-B5ECF7555A68}" destId="{200521F8-7584-4ADB-9ED5-291BA7254591}" srcOrd="5" destOrd="0" presId="urn:microsoft.com/office/officeart/2008/layout/BendingPictureSemiTransparentText"/>
    <dgm:cxn modelId="{F73630A7-F05C-4BDB-BC99-710E90341CBF}" type="presParOf" srcId="{3E77A006-AA29-43BC-88E4-B5ECF7555A68}" destId="{D9AE8B47-0702-488B-9ADD-31D9ADD0E21F}" srcOrd="6" destOrd="0" presId="urn:microsoft.com/office/officeart/2008/layout/BendingPictureSemiTransparentText"/>
    <dgm:cxn modelId="{5B27AE25-E856-47E2-97F8-2230498107C0}" type="presParOf" srcId="{D9AE8B47-0702-488B-9ADD-31D9ADD0E21F}" destId="{3BEF45ED-90B3-4A15-948F-EEA4A76899E7}" srcOrd="0" destOrd="0" presId="urn:microsoft.com/office/officeart/2008/layout/BendingPictureSemiTransparentText"/>
    <dgm:cxn modelId="{BF33099F-FABC-4977-8D49-39A3E57BA480}" type="presParOf" srcId="{D9AE8B47-0702-488B-9ADD-31D9ADD0E21F}" destId="{FAA64385-0C01-4163-8018-81CE0D36B147}" srcOrd="1" destOrd="0" presId="urn:microsoft.com/office/officeart/2008/layout/BendingPictureSemiTransparentText"/>
    <dgm:cxn modelId="{D8D76AE5-E428-4804-A364-74E90832606F}" type="presParOf" srcId="{3E77A006-AA29-43BC-88E4-B5ECF7555A68}" destId="{6940EC60-E1F1-43A8-ACA3-D32F4EA0500C}" srcOrd="7" destOrd="0" presId="urn:microsoft.com/office/officeart/2008/layout/BendingPictureSemiTransparentText"/>
    <dgm:cxn modelId="{62611ACD-92BD-44B5-9B3A-528204C7CACB}" type="presParOf" srcId="{3E77A006-AA29-43BC-88E4-B5ECF7555A68}" destId="{97D56653-B852-44A3-B3C9-D9A6E2C44E03}" srcOrd="8" destOrd="0" presId="urn:microsoft.com/office/officeart/2008/layout/BendingPictureSemiTransparentText"/>
    <dgm:cxn modelId="{3B3CB26F-7DA5-4C3A-8B43-54E37F98A03A}" type="presParOf" srcId="{97D56653-B852-44A3-B3C9-D9A6E2C44E03}" destId="{BCF44A4D-08CD-480C-8570-062E2D9D5966}" srcOrd="0" destOrd="0" presId="urn:microsoft.com/office/officeart/2008/layout/BendingPictureSemiTransparentText"/>
    <dgm:cxn modelId="{561B2F65-08F3-4418-89A0-A706E289C453}" type="presParOf" srcId="{97D56653-B852-44A3-B3C9-D9A6E2C44E03}" destId="{4DA76936-FC9B-45E4-A28B-663EEB232193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052EF-362B-4301-9A5E-82012A6AD363}">
      <dsp:nvSpPr>
        <dsp:cNvPr id="0" name=""/>
        <dsp:cNvSpPr/>
      </dsp:nvSpPr>
      <dsp:spPr>
        <a:xfrm>
          <a:off x="0" y="0"/>
          <a:ext cx="5262563" cy="5262563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121A0-896E-4220-A50D-D9B2D1B39B06}">
      <dsp:nvSpPr>
        <dsp:cNvPr id="0" name=""/>
        <dsp:cNvSpPr/>
      </dsp:nvSpPr>
      <dsp:spPr>
        <a:xfrm>
          <a:off x="2631281" y="0"/>
          <a:ext cx="7884318" cy="52625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>
              <a:latin typeface="Franklin Gothic Medium Cond" panose="020B0606030402020204" pitchFamily="34" charset="0"/>
            </a:rPr>
            <a:t>Political</a:t>
          </a:r>
          <a:endParaRPr lang="en-US" sz="5400" kern="1200">
            <a:latin typeface="Franklin Gothic Medium Cond" panose="020B0606030402020204" pitchFamily="34" charset="0"/>
          </a:endParaRPr>
        </a:p>
      </dsp:txBody>
      <dsp:txXfrm>
        <a:off x="2631281" y="0"/>
        <a:ext cx="3942159" cy="1118294"/>
      </dsp:txXfrm>
    </dsp:sp>
    <dsp:sp modelId="{8B1CFFBC-92CE-4B73-A929-190F935789DE}">
      <dsp:nvSpPr>
        <dsp:cNvPr id="0" name=""/>
        <dsp:cNvSpPr/>
      </dsp:nvSpPr>
      <dsp:spPr>
        <a:xfrm>
          <a:off x="690711" y="1118294"/>
          <a:ext cx="3881140" cy="388114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86C96-8964-4252-AB26-E743F9CECB46}">
      <dsp:nvSpPr>
        <dsp:cNvPr id="0" name=""/>
        <dsp:cNvSpPr/>
      </dsp:nvSpPr>
      <dsp:spPr>
        <a:xfrm>
          <a:off x="2631281" y="1118294"/>
          <a:ext cx="7884318" cy="38811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>
              <a:latin typeface="Franklin Gothic Medium Cond" panose="020B0606030402020204" pitchFamily="34" charset="0"/>
            </a:rPr>
            <a:t>Public org</a:t>
          </a:r>
          <a:endParaRPr lang="en-US" sz="5400" kern="1200">
            <a:latin typeface="Franklin Gothic Medium Cond" panose="020B0606030402020204" pitchFamily="34" charset="0"/>
          </a:endParaRPr>
        </a:p>
      </dsp:txBody>
      <dsp:txXfrm>
        <a:off x="2631281" y="1118294"/>
        <a:ext cx="3942159" cy="1118294"/>
      </dsp:txXfrm>
    </dsp:sp>
    <dsp:sp modelId="{33FD0167-670D-4938-A812-00306FBCD374}">
      <dsp:nvSpPr>
        <dsp:cNvPr id="0" name=""/>
        <dsp:cNvSpPr/>
      </dsp:nvSpPr>
      <dsp:spPr>
        <a:xfrm>
          <a:off x="1381422" y="2236589"/>
          <a:ext cx="2499717" cy="2499717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642BB-57EE-48A6-8462-A578D866F466}">
      <dsp:nvSpPr>
        <dsp:cNvPr id="0" name=""/>
        <dsp:cNvSpPr/>
      </dsp:nvSpPr>
      <dsp:spPr>
        <a:xfrm>
          <a:off x="2631281" y="2236589"/>
          <a:ext cx="7884318" cy="24997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latin typeface="Franklin Gothic Medium Cond" panose="020B0606030402020204" pitchFamily="34" charset="0"/>
            </a:rPr>
            <a:t>Organization</a:t>
          </a:r>
          <a:endParaRPr lang="en-US" sz="5400" kern="1200" dirty="0">
            <a:latin typeface="Franklin Gothic Medium Cond" panose="020B0606030402020204" pitchFamily="34" charset="0"/>
          </a:endParaRPr>
        </a:p>
      </dsp:txBody>
      <dsp:txXfrm>
        <a:off x="2631281" y="2236589"/>
        <a:ext cx="3942159" cy="1118294"/>
      </dsp:txXfrm>
    </dsp:sp>
    <dsp:sp modelId="{D38DCF49-8213-486B-9355-D239D51B373F}">
      <dsp:nvSpPr>
        <dsp:cNvPr id="0" name=""/>
        <dsp:cNvSpPr/>
      </dsp:nvSpPr>
      <dsp:spPr>
        <a:xfrm>
          <a:off x="2072134" y="3354883"/>
          <a:ext cx="1118294" cy="1118294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8471A-FADA-4A0E-89FB-A9CF9252304B}">
      <dsp:nvSpPr>
        <dsp:cNvPr id="0" name=""/>
        <dsp:cNvSpPr/>
      </dsp:nvSpPr>
      <dsp:spPr>
        <a:xfrm>
          <a:off x="2631281" y="3354883"/>
          <a:ext cx="7884318" cy="1118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smtClean="0">
              <a:latin typeface="Franklin Gothic Medium Cond" panose="020B0606030402020204" pitchFamily="34" charset="0"/>
            </a:rPr>
            <a:t>Organization</a:t>
          </a:r>
          <a:endParaRPr lang="en-US" sz="5400" kern="1200">
            <a:latin typeface="Franklin Gothic Medium Cond" panose="020B0606030402020204" pitchFamily="34" charset="0"/>
          </a:endParaRPr>
        </a:p>
      </dsp:txBody>
      <dsp:txXfrm>
        <a:off x="2631281" y="3354883"/>
        <a:ext cx="3942159" cy="1118294"/>
      </dsp:txXfrm>
    </dsp:sp>
    <dsp:sp modelId="{534D9019-E077-41A1-A1D6-F8CC1464F9F5}">
      <dsp:nvSpPr>
        <dsp:cNvPr id="0" name=""/>
        <dsp:cNvSpPr/>
      </dsp:nvSpPr>
      <dsp:spPr>
        <a:xfrm>
          <a:off x="6573440" y="0"/>
          <a:ext cx="3942159" cy="1118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smtClean="0">
              <a:latin typeface="Franklin Gothic Medium Cond" panose="020B0606030402020204" pitchFamily="34" charset="0"/>
            </a:rPr>
            <a:t>administrative</a:t>
          </a:r>
          <a:endParaRPr lang="en-US" sz="3900" kern="1200">
            <a:latin typeface="Franklin Gothic Medium Cond" panose="020B0606030402020204" pitchFamily="34" charset="0"/>
          </a:endParaRPr>
        </a:p>
      </dsp:txBody>
      <dsp:txXfrm>
        <a:off x="6573440" y="0"/>
        <a:ext cx="3942159" cy="1118294"/>
      </dsp:txXfrm>
    </dsp:sp>
    <dsp:sp modelId="{4F96EEE6-B19B-434B-A46D-61E6A7DDDFC9}">
      <dsp:nvSpPr>
        <dsp:cNvPr id="0" name=""/>
        <dsp:cNvSpPr/>
      </dsp:nvSpPr>
      <dsp:spPr>
        <a:xfrm>
          <a:off x="6573440" y="1118294"/>
          <a:ext cx="3942159" cy="1118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smtClean="0">
              <a:latin typeface="Franklin Gothic Medium Cond" panose="020B0606030402020204" pitchFamily="34" charset="0"/>
            </a:rPr>
            <a:t>Employees</a:t>
          </a:r>
          <a:endParaRPr lang="en-US" sz="3900" kern="1200">
            <a:latin typeface="Franklin Gothic Medium Cond" panose="020B0606030402020204" pitchFamily="34" charset="0"/>
          </a:endParaRPr>
        </a:p>
      </dsp:txBody>
      <dsp:txXfrm>
        <a:off x="6573440" y="1118294"/>
        <a:ext cx="3942159" cy="1118294"/>
      </dsp:txXfrm>
    </dsp:sp>
    <dsp:sp modelId="{3AAA3DC0-4ABE-43FC-B42D-B03C235BCA66}">
      <dsp:nvSpPr>
        <dsp:cNvPr id="0" name=""/>
        <dsp:cNvSpPr/>
      </dsp:nvSpPr>
      <dsp:spPr>
        <a:xfrm>
          <a:off x="6573440" y="2236589"/>
          <a:ext cx="3942159" cy="1118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smtClean="0">
              <a:latin typeface="Franklin Gothic Medium Cond" panose="020B0606030402020204" pitchFamily="34" charset="0"/>
            </a:rPr>
            <a:t>Citizen-customers</a:t>
          </a:r>
          <a:endParaRPr lang="en-US" sz="3900" kern="1200">
            <a:latin typeface="Franklin Gothic Medium Cond" panose="020B0606030402020204" pitchFamily="34" charset="0"/>
          </a:endParaRPr>
        </a:p>
      </dsp:txBody>
      <dsp:txXfrm>
        <a:off x="6573440" y="2236589"/>
        <a:ext cx="3942159" cy="1118294"/>
      </dsp:txXfrm>
    </dsp:sp>
    <dsp:sp modelId="{6436E008-3948-44C8-8C52-673D636B428F}">
      <dsp:nvSpPr>
        <dsp:cNvPr id="0" name=""/>
        <dsp:cNvSpPr/>
      </dsp:nvSpPr>
      <dsp:spPr>
        <a:xfrm>
          <a:off x="6573440" y="3354883"/>
          <a:ext cx="3942159" cy="111829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>
              <a:latin typeface="Franklin Gothic Medium Cond" panose="020B0606030402020204" pitchFamily="34" charset="0"/>
            </a:rPr>
            <a:t>Society at large</a:t>
          </a:r>
          <a:endParaRPr lang="en-US" sz="3900" kern="1200" dirty="0">
            <a:latin typeface="Franklin Gothic Medium Cond" panose="020B0606030402020204" pitchFamily="34" charset="0"/>
          </a:endParaRPr>
        </a:p>
      </dsp:txBody>
      <dsp:txXfrm>
        <a:off x="6573440" y="3354883"/>
        <a:ext cx="3942159" cy="1118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63519-0A83-45B8-9196-E37A14AACC61}">
      <dsp:nvSpPr>
        <dsp:cNvPr id="0" name=""/>
        <dsp:cNvSpPr/>
      </dsp:nvSpPr>
      <dsp:spPr>
        <a:xfrm>
          <a:off x="743068" y="1739"/>
          <a:ext cx="4360052" cy="6187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Franklin Gothic Medium Cond" panose="020B0606030402020204" pitchFamily="34" charset="0"/>
            </a:rPr>
            <a:t>Bureaucratic</a:t>
          </a:r>
          <a:endParaRPr lang="en-US" sz="3600" kern="1200" dirty="0">
            <a:latin typeface="Franklin Gothic Medium Cond" panose="020B0606030402020204" pitchFamily="34" charset="0"/>
          </a:endParaRPr>
        </a:p>
      </dsp:txBody>
      <dsp:txXfrm>
        <a:off x="761190" y="19861"/>
        <a:ext cx="4323808" cy="582471"/>
      </dsp:txXfrm>
    </dsp:sp>
    <dsp:sp modelId="{F0F07931-9354-4CA0-BD26-601238F0D8F6}">
      <dsp:nvSpPr>
        <dsp:cNvPr id="0" name=""/>
        <dsp:cNvSpPr/>
      </dsp:nvSpPr>
      <dsp:spPr>
        <a:xfrm>
          <a:off x="1179073" y="620455"/>
          <a:ext cx="436005" cy="464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36"/>
              </a:lnTo>
              <a:lnTo>
                <a:pt x="436005" y="46403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B3054-4A22-44CC-96D2-A602C7A9809E}">
      <dsp:nvSpPr>
        <dsp:cNvPr id="0" name=""/>
        <dsp:cNvSpPr/>
      </dsp:nvSpPr>
      <dsp:spPr>
        <a:xfrm>
          <a:off x="1615079" y="775134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</a:rPr>
            <a:t>Organization centered</a:t>
          </a:r>
          <a:endParaRPr lang="en-US" sz="3200" kern="1200" dirty="0">
            <a:latin typeface="Franklin Gothic Medium Cond" panose="020B0606030402020204" pitchFamily="34" charset="0"/>
          </a:endParaRPr>
        </a:p>
      </dsp:txBody>
      <dsp:txXfrm>
        <a:off x="1633201" y="793256"/>
        <a:ext cx="3451798" cy="582471"/>
      </dsp:txXfrm>
    </dsp:sp>
    <dsp:sp modelId="{5D94B5E4-3113-430C-94BF-95AD27814DAE}">
      <dsp:nvSpPr>
        <dsp:cNvPr id="0" name=""/>
        <dsp:cNvSpPr/>
      </dsp:nvSpPr>
      <dsp:spPr>
        <a:xfrm>
          <a:off x="1179073" y="620455"/>
          <a:ext cx="436005" cy="123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431"/>
              </a:lnTo>
              <a:lnTo>
                <a:pt x="436005" y="12374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B222B-E824-465C-A166-9222D07EFE2B}">
      <dsp:nvSpPr>
        <dsp:cNvPr id="0" name=""/>
        <dsp:cNvSpPr/>
      </dsp:nvSpPr>
      <dsp:spPr>
        <a:xfrm>
          <a:off x="1615079" y="1548528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</a:rPr>
            <a:t>Process centered</a:t>
          </a:r>
          <a:endParaRPr lang="en-US" sz="3200" kern="1200" dirty="0">
            <a:latin typeface="Franklin Gothic Medium Cond" panose="020B0606030402020204" pitchFamily="34" charset="0"/>
          </a:endParaRPr>
        </a:p>
      </dsp:txBody>
      <dsp:txXfrm>
        <a:off x="1633201" y="1566650"/>
        <a:ext cx="3451798" cy="582471"/>
      </dsp:txXfrm>
    </dsp:sp>
    <dsp:sp modelId="{CB48C657-6D34-4E71-8B98-C1350C04F80F}">
      <dsp:nvSpPr>
        <dsp:cNvPr id="0" name=""/>
        <dsp:cNvSpPr/>
      </dsp:nvSpPr>
      <dsp:spPr>
        <a:xfrm>
          <a:off x="1179073" y="620455"/>
          <a:ext cx="436005" cy="201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826"/>
              </a:lnTo>
              <a:lnTo>
                <a:pt x="436005" y="201082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C9540-939B-415B-8715-75362A08BAC5}">
      <dsp:nvSpPr>
        <dsp:cNvPr id="0" name=""/>
        <dsp:cNvSpPr/>
      </dsp:nvSpPr>
      <dsp:spPr>
        <a:xfrm>
          <a:off x="1615079" y="2321923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</a:rPr>
            <a:t>Independent action</a:t>
          </a:r>
          <a:endParaRPr lang="en-US" sz="3200" kern="1200" dirty="0">
            <a:latin typeface="Franklin Gothic Medium Cond" panose="020B0606030402020204" pitchFamily="34" charset="0"/>
          </a:endParaRPr>
        </a:p>
      </dsp:txBody>
      <dsp:txXfrm>
        <a:off x="1633201" y="2340045"/>
        <a:ext cx="3451798" cy="582471"/>
      </dsp:txXfrm>
    </dsp:sp>
    <dsp:sp modelId="{F046098D-6FAF-4F25-95B1-A5B1634C1A1F}">
      <dsp:nvSpPr>
        <dsp:cNvPr id="0" name=""/>
        <dsp:cNvSpPr/>
      </dsp:nvSpPr>
      <dsp:spPr>
        <a:xfrm>
          <a:off x="1179073" y="620455"/>
          <a:ext cx="436005" cy="2784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4220"/>
              </a:lnTo>
              <a:lnTo>
                <a:pt x="436005" y="27842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0159F-BDCF-4F69-8C86-989AC5EED996}">
      <dsp:nvSpPr>
        <dsp:cNvPr id="0" name=""/>
        <dsp:cNvSpPr/>
      </dsp:nvSpPr>
      <dsp:spPr>
        <a:xfrm>
          <a:off x="1615079" y="3095318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</a:rPr>
            <a:t>Centralized</a:t>
          </a:r>
          <a:endParaRPr lang="en-US" sz="3200" kern="1200" dirty="0">
            <a:latin typeface="Franklin Gothic Medium Cond" panose="020B0606030402020204" pitchFamily="34" charset="0"/>
          </a:endParaRPr>
        </a:p>
      </dsp:txBody>
      <dsp:txXfrm>
        <a:off x="1633201" y="3113440"/>
        <a:ext cx="3451798" cy="582471"/>
      </dsp:txXfrm>
    </dsp:sp>
    <dsp:sp modelId="{9A963A72-1ACE-48EA-A7BD-6F7BFE8E31DC}">
      <dsp:nvSpPr>
        <dsp:cNvPr id="0" name=""/>
        <dsp:cNvSpPr/>
      </dsp:nvSpPr>
      <dsp:spPr>
        <a:xfrm>
          <a:off x="1179073" y="620455"/>
          <a:ext cx="436005" cy="3557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7615"/>
              </a:lnTo>
              <a:lnTo>
                <a:pt x="436005" y="35576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BCB84-8A44-4548-81AC-88F0E6C7A6BB}">
      <dsp:nvSpPr>
        <dsp:cNvPr id="0" name=""/>
        <dsp:cNvSpPr/>
      </dsp:nvSpPr>
      <dsp:spPr>
        <a:xfrm>
          <a:off x="1615079" y="3868712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</a:rPr>
            <a:t>Budget driven </a:t>
          </a:r>
          <a:endParaRPr lang="en-US" sz="3200" kern="1200" dirty="0">
            <a:latin typeface="Franklin Gothic Medium Cond" panose="020B0606030402020204" pitchFamily="34" charset="0"/>
          </a:endParaRPr>
        </a:p>
      </dsp:txBody>
      <dsp:txXfrm>
        <a:off x="1633201" y="3886834"/>
        <a:ext cx="3451798" cy="582471"/>
      </dsp:txXfrm>
    </dsp:sp>
    <dsp:sp modelId="{496847EC-4B0A-4934-A470-0EB9F5A74590}">
      <dsp:nvSpPr>
        <dsp:cNvPr id="0" name=""/>
        <dsp:cNvSpPr/>
      </dsp:nvSpPr>
      <dsp:spPr>
        <a:xfrm>
          <a:off x="1179073" y="620455"/>
          <a:ext cx="436005" cy="433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1010"/>
              </a:lnTo>
              <a:lnTo>
                <a:pt x="436005" y="43310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A3ABE-06BB-4E76-B1BE-3B5A88A7CBF9}">
      <dsp:nvSpPr>
        <dsp:cNvPr id="0" name=""/>
        <dsp:cNvSpPr/>
      </dsp:nvSpPr>
      <dsp:spPr>
        <a:xfrm>
          <a:off x="1615079" y="4642107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</a:rPr>
            <a:t>Monopolistic</a:t>
          </a:r>
          <a:endParaRPr lang="en-US" sz="3200" kern="1200" dirty="0">
            <a:latin typeface="Franklin Gothic Medium Cond" panose="020B0606030402020204" pitchFamily="34" charset="0"/>
          </a:endParaRPr>
        </a:p>
      </dsp:txBody>
      <dsp:txXfrm>
        <a:off x="1633201" y="4660229"/>
        <a:ext cx="3451798" cy="582471"/>
      </dsp:txXfrm>
    </dsp:sp>
    <dsp:sp modelId="{97484FA5-B0C4-4EC9-8215-874C795A3647}">
      <dsp:nvSpPr>
        <dsp:cNvPr id="0" name=""/>
        <dsp:cNvSpPr/>
      </dsp:nvSpPr>
      <dsp:spPr>
        <a:xfrm>
          <a:off x="5412478" y="1739"/>
          <a:ext cx="4360052" cy="6187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Franklin Gothic Medium Cond" panose="020B0606030402020204" pitchFamily="34" charset="0"/>
            </a:rPr>
            <a:t>Post-Bureaucratic</a:t>
          </a:r>
          <a:endParaRPr lang="en-US" sz="3600" kern="1200" dirty="0">
            <a:latin typeface="Franklin Gothic Medium Cond" panose="020B0606030402020204" pitchFamily="34" charset="0"/>
          </a:endParaRPr>
        </a:p>
      </dsp:txBody>
      <dsp:txXfrm>
        <a:off x="5430600" y="19861"/>
        <a:ext cx="4323808" cy="582471"/>
      </dsp:txXfrm>
    </dsp:sp>
    <dsp:sp modelId="{D14E86CE-61C3-427F-AACA-BD1AB516B968}">
      <dsp:nvSpPr>
        <dsp:cNvPr id="0" name=""/>
        <dsp:cNvSpPr/>
      </dsp:nvSpPr>
      <dsp:spPr>
        <a:xfrm>
          <a:off x="5848484" y="620455"/>
          <a:ext cx="436005" cy="464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036"/>
              </a:lnTo>
              <a:lnTo>
                <a:pt x="436005" y="46403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F521E-094B-42B7-A412-8C1662D34A9C}">
      <dsp:nvSpPr>
        <dsp:cNvPr id="0" name=""/>
        <dsp:cNvSpPr/>
      </dsp:nvSpPr>
      <dsp:spPr>
        <a:xfrm>
          <a:off x="6284489" y="775134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</a:rPr>
            <a:t>Citizen centered</a:t>
          </a:r>
          <a:endParaRPr lang="en-US" sz="3200" kern="1200" dirty="0">
            <a:latin typeface="Franklin Gothic Medium Cond" panose="020B0606030402020204" pitchFamily="34" charset="0"/>
          </a:endParaRPr>
        </a:p>
      </dsp:txBody>
      <dsp:txXfrm>
        <a:off x="6302611" y="793256"/>
        <a:ext cx="3451798" cy="582471"/>
      </dsp:txXfrm>
    </dsp:sp>
    <dsp:sp modelId="{10A46ADB-DC80-451F-B565-2AF0806E82D0}">
      <dsp:nvSpPr>
        <dsp:cNvPr id="0" name=""/>
        <dsp:cNvSpPr/>
      </dsp:nvSpPr>
      <dsp:spPr>
        <a:xfrm>
          <a:off x="5848484" y="620455"/>
          <a:ext cx="436005" cy="1237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431"/>
              </a:lnTo>
              <a:lnTo>
                <a:pt x="436005" y="123743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284F7-983F-4A9D-98CE-43BECCEC1E51}">
      <dsp:nvSpPr>
        <dsp:cNvPr id="0" name=""/>
        <dsp:cNvSpPr/>
      </dsp:nvSpPr>
      <dsp:spPr>
        <a:xfrm>
          <a:off x="6284489" y="1548528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Franklin Gothic Medium Cond" panose="020B0606030402020204" pitchFamily="34" charset="0"/>
            </a:rPr>
            <a:t>Outcome centered</a:t>
          </a:r>
          <a:endParaRPr lang="en-US" sz="3200" kern="1200">
            <a:latin typeface="Franklin Gothic Medium Cond" panose="020B0606030402020204" pitchFamily="34" charset="0"/>
          </a:endParaRPr>
        </a:p>
      </dsp:txBody>
      <dsp:txXfrm>
        <a:off x="6302611" y="1566650"/>
        <a:ext cx="3451798" cy="582471"/>
      </dsp:txXfrm>
    </dsp:sp>
    <dsp:sp modelId="{FCCCE5A9-B801-4C6E-BFF9-8975A35CD625}">
      <dsp:nvSpPr>
        <dsp:cNvPr id="0" name=""/>
        <dsp:cNvSpPr/>
      </dsp:nvSpPr>
      <dsp:spPr>
        <a:xfrm>
          <a:off x="5848484" y="620455"/>
          <a:ext cx="436005" cy="2010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0826"/>
              </a:lnTo>
              <a:lnTo>
                <a:pt x="436005" y="201082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2ED71-31E9-4EFB-A7BF-062BDC20E06A}">
      <dsp:nvSpPr>
        <dsp:cNvPr id="0" name=""/>
        <dsp:cNvSpPr/>
      </dsp:nvSpPr>
      <dsp:spPr>
        <a:xfrm>
          <a:off x="6284489" y="2321923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Franklin Gothic Medium Cond" panose="020B0606030402020204" pitchFamily="34" charset="0"/>
            </a:rPr>
            <a:t>Collective action</a:t>
          </a:r>
          <a:endParaRPr lang="en-US" sz="3200" kern="1200">
            <a:latin typeface="Franklin Gothic Medium Cond" panose="020B0606030402020204" pitchFamily="34" charset="0"/>
          </a:endParaRPr>
        </a:p>
      </dsp:txBody>
      <dsp:txXfrm>
        <a:off x="6302611" y="2340045"/>
        <a:ext cx="3451798" cy="582471"/>
      </dsp:txXfrm>
    </dsp:sp>
    <dsp:sp modelId="{B56B38F4-4EEA-4E0F-B350-EC2E740D2555}">
      <dsp:nvSpPr>
        <dsp:cNvPr id="0" name=""/>
        <dsp:cNvSpPr/>
      </dsp:nvSpPr>
      <dsp:spPr>
        <a:xfrm>
          <a:off x="5848484" y="620455"/>
          <a:ext cx="436005" cy="2784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4220"/>
              </a:lnTo>
              <a:lnTo>
                <a:pt x="436005" y="278422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AD485-8DE8-4571-BEC4-DCD71B45BA2A}">
      <dsp:nvSpPr>
        <dsp:cNvPr id="0" name=""/>
        <dsp:cNvSpPr/>
      </dsp:nvSpPr>
      <dsp:spPr>
        <a:xfrm>
          <a:off x="6284489" y="3095318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Franklin Gothic Medium Cond" panose="020B0606030402020204" pitchFamily="34" charset="0"/>
            </a:rPr>
            <a:t>Decentralized</a:t>
          </a:r>
          <a:endParaRPr lang="en-US" sz="3200" kern="1200">
            <a:latin typeface="Franklin Gothic Medium Cond" panose="020B0606030402020204" pitchFamily="34" charset="0"/>
          </a:endParaRPr>
        </a:p>
      </dsp:txBody>
      <dsp:txXfrm>
        <a:off x="6302611" y="3113440"/>
        <a:ext cx="3451798" cy="582471"/>
      </dsp:txXfrm>
    </dsp:sp>
    <dsp:sp modelId="{77FCD07F-B78B-43A5-8FD4-1DB7F1300CE1}">
      <dsp:nvSpPr>
        <dsp:cNvPr id="0" name=""/>
        <dsp:cNvSpPr/>
      </dsp:nvSpPr>
      <dsp:spPr>
        <a:xfrm>
          <a:off x="5848484" y="620455"/>
          <a:ext cx="436005" cy="3557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7615"/>
              </a:lnTo>
              <a:lnTo>
                <a:pt x="436005" y="35576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6C186-4348-44D3-B8B5-C6FD426AB58F}">
      <dsp:nvSpPr>
        <dsp:cNvPr id="0" name=""/>
        <dsp:cNvSpPr/>
      </dsp:nvSpPr>
      <dsp:spPr>
        <a:xfrm>
          <a:off x="6284489" y="3868712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Franklin Gothic Medium Cond" panose="020B0606030402020204" pitchFamily="34" charset="0"/>
            </a:rPr>
            <a:t>Revenue driven</a:t>
          </a:r>
          <a:endParaRPr lang="en-US" sz="3200" kern="1200">
            <a:latin typeface="Franklin Gothic Medium Cond" panose="020B0606030402020204" pitchFamily="34" charset="0"/>
          </a:endParaRPr>
        </a:p>
      </dsp:txBody>
      <dsp:txXfrm>
        <a:off x="6302611" y="3886834"/>
        <a:ext cx="3451798" cy="582471"/>
      </dsp:txXfrm>
    </dsp:sp>
    <dsp:sp modelId="{AFF8B5C1-CD2C-4661-AC40-C6D2F31C1C01}">
      <dsp:nvSpPr>
        <dsp:cNvPr id="0" name=""/>
        <dsp:cNvSpPr/>
      </dsp:nvSpPr>
      <dsp:spPr>
        <a:xfrm>
          <a:off x="5848484" y="620455"/>
          <a:ext cx="436005" cy="433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1010"/>
              </a:lnTo>
              <a:lnTo>
                <a:pt x="436005" y="43310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AFE36-73C2-46A4-9A7D-03230E2E8F70}">
      <dsp:nvSpPr>
        <dsp:cNvPr id="0" name=""/>
        <dsp:cNvSpPr/>
      </dsp:nvSpPr>
      <dsp:spPr>
        <a:xfrm>
          <a:off x="6284489" y="4642107"/>
          <a:ext cx="3488042" cy="6187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Medium Cond" panose="020B0606030402020204" pitchFamily="34" charset="0"/>
            </a:rPr>
            <a:t>competitive</a:t>
          </a:r>
          <a:endParaRPr lang="en-US" sz="3200" kern="1200" dirty="0">
            <a:latin typeface="Franklin Gothic Medium Cond" panose="020B0606030402020204" pitchFamily="34" charset="0"/>
          </a:endParaRPr>
        </a:p>
      </dsp:txBody>
      <dsp:txXfrm>
        <a:off x="6302611" y="4660229"/>
        <a:ext cx="3451798" cy="582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0A2A9-F176-4674-8794-D881401CBBA3}">
      <dsp:nvSpPr>
        <dsp:cNvPr id="0" name=""/>
        <dsp:cNvSpPr/>
      </dsp:nvSpPr>
      <dsp:spPr>
        <a:xfrm>
          <a:off x="51" y="133781"/>
          <a:ext cx="4913783" cy="115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Conditions for dilemma</a:t>
          </a:r>
          <a:endParaRPr lang="en-US" sz="4000" kern="1200" dirty="0">
            <a:latin typeface="Franklin Gothic Medium Cond" panose="020B0606030402020204" pitchFamily="34" charset="0"/>
          </a:endParaRPr>
        </a:p>
      </dsp:txBody>
      <dsp:txXfrm>
        <a:off x="51" y="133781"/>
        <a:ext cx="4913783" cy="1152000"/>
      </dsp:txXfrm>
    </dsp:sp>
    <dsp:sp modelId="{FCE17AA4-8917-4BAD-BF84-3AF5F45336AD}">
      <dsp:nvSpPr>
        <dsp:cNvPr id="0" name=""/>
        <dsp:cNvSpPr/>
      </dsp:nvSpPr>
      <dsp:spPr>
        <a:xfrm>
          <a:off x="51" y="1285781"/>
          <a:ext cx="4913783" cy="384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Multiple moral choices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Two/More choices are morally equal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Decision has to be made</a:t>
          </a:r>
        </a:p>
      </dsp:txBody>
      <dsp:txXfrm>
        <a:off x="51" y="1285781"/>
        <a:ext cx="4913783" cy="3842999"/>
      </dsp:txXfrm>
    </dsp:sp>
    <dsp:sp modelId="{F270B9B2-782D-4980-9588-7057DF3F3003}">
      <dsp:nvSpPr>
        <dsp:cNvPr id="0" name=""/>
        <dsp:cNvSpPr/>
      </dsp:nvSpPr>
      <dsp:spPr>
        <a:xfrm>
          <a:off x="5601764" y="133781"/>
          <a:ext cx="4913783" cy="1152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How to resolve?</a:t>
          </a:r>
          <a:endParaRPr lang="en-US" sz="4000" kern="1200" dirty="0" smtClean="0">
            <a:latin typeface="Franklin Gothic Medium Cond" panose="020B0606030402020204" pitchFamily="34" charset="0"/>
            <a:sym typeface="Wingdings" panose="05000000000000000000" pitchFamily="2" charset="2"/>
          </a:endParaRPr>
        </a:p>
      </dsp:txBody>
      <dsp:txXfrm>
        <a:off x="5601764" y="133781"/>
        <a:ext cx="4913783" cy="1152000"/>
      </dsp:txXfrm>
    </dsp:sp>
    <dsp:sp modelId="{5ED812B8-0E9F-441B-92D8-E233EA3C7435}">
      <dsp:nvSpPr>
        <dsp:cNvPr id="0" name=""/>
        <dsp:cNvSpPr/>
      </dsp:nvSpPr>
      <dsp:spPr>
        <a:xfrm>
          <a:off x="5601764" y="1285781"/>
          <a:ext cx="4913783" cy="38429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Find alternative that avoids dilemma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err="1" smtClean="0">
              <a:latin typeface="Franklin Gothic Medium Cond" panose="020B0606030402020204" pitchFamily="34" charset="0"/>
              <a:sym typeface="Wingdings" panose="05000000000000000000" pitchFamily="2" charset="2"/>
            </a:rPr>
            <a:t>Gandhiji’s</a:t>
          </a: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 talisman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Foundational values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Conscience</a:t>
          </a:r>
        </a:p>
      </dsp:txBody>
      <dsp:txXfrm>
        <a:off x="5601764" y="1285781"/>
        <a:ext cx="4913783" cy="384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AC7CF-4FBB-4CB4-97F3-C50CE4420305}">
      <dsp:nvSpPr>
        <dsp:cNvPr id="0" name=""/>
        <dsp:cNvSpPr/>
      </dsp:nvSpPr>
      <dsp:spPr>
        <a:xfrm>
          <a:off x="5257800" y="789623"/>
          <a:ext cx="2017127" cy="33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77"/>
              </a:lnTo>
              <a:lnTo>
                <a:pt x="2017127" y="165277"/>
              </a:lnTo>
              <a:lnTo>
                <a:pt x="2017127" y="3305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1D1C8-1CEF-4C81-A6CB-073B9C99A23F}">
      <dsp:nvSpPr>
        <dsp:cNvPr id="0" name=""/>
        <dsp:cNvSpPr/>
      </dsp:nvSpPr>
      <dsp:spPr>
        <a:xfrm>
          <a:off x="3240672" y="1907210"/>
          <a:ext cx="1703702" cy="2707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394"/>
              </a:lnTo>
              <a:lnTo>
                <a:pt x="1703702" y="270739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B06EF-EB3B-4A89-930A-0407813557F9}">
      <dsp:nvSpPr>
        <dsp:cNvPr id="0" name=""/>
        <dsp:cNvSpPr/>
      </dsp:nvSpPr>
      <dsp:spPr>
        <a:xfrm>
          <a:off x="3240672" y="1907210"/>
          <a:ext cx="1703702" cy="1589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9807"/>
              </a:lnTo>
              <a:lnTo>
                <a:pt x="1703702" y="15898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00562-33E8-4F63-B278-91583210E765}">
      <dsp:nvSpPr>
        <dsp:cNvPr id="0" name=""/>
        <dsp:cNvSpPr/>
      </dsp:nvSpPr>
      <dsp:spPr>
        <a:xfrm>
          <a:off x="3240672" y="1907210"/>
          <a:ext cx="1703702" cy="472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220"/>
              </a:lnTo>
              <a:lnTo>
                <a:pt x="1703702" y="4722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82312-2A30-4024-8D87-5A8816B015B2}">
      <dsp:nvSpPr>
        <dsp:cNvPr id="0" name=""/>
        <dsp:cNvSpPr/>
      </dsp:nvSpPr>
      <dsp:spPr>
        <a:xfrm>
          <a:off x="3240672" y="789623"/>
          <a:ext cx="2017127" cy="330554"/>
        </a:xfrm>
        <a:custGeom>
          <a:avLst/>
          <a:gdLst/>
          <a:ahLst/>
          <a:cxnLst/>
          <a:rect l="0" t="0" r="0" b="0"/>
          <a:pathLst>
            <a:path>
              <a:moveTo>
                <a:pt x="2017127" y="0"/>
              </a:moveTo>
              <a:lnTo>
                <a:pt x="2017127" y="165277"/>
              </a:lnTo>
              <a:lnTo>
                <a:pt x="0" y="165277"/>
              </a:lnTo>
              <a:lnTo>
                <a:pt x="0" y="3305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B2D98-F903-4E1B-A1F2-B35C2932B156}">
      <dsp:nvSpPr>
        <dsp:cNvPr id="0" name=""/>
        <dsp:cNvSpPr/>
      </dsp:nvSpPr>
      <dsp:spPr>
        <a:xfrm>
          <a:off x="4331874" y="2590"/>
          <a:ext cx="1851850" cy="7870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9D5F9-D942-4CBC-9A82-7D94E291A97B}">
      <dsp:nvSpPr>
        <dsp:cNvPr id="0" name=""/>
        <dsp:cNvSpPr/>
      </dsp:nvSpPr>
      <dsp:spPr>
        <a:xfrm>
          <a:off x="4331874" y="2590"/>
          <a:ext cx="1851850" cy="7870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E0DCB-F6FA-472C-A8CB-D974BB0CA86C}">
      <dsp:nvSpPr>
        <dsp:cNvPr id="0" name=""/>
        <dsp:cNvSpPr/>
      </dsp:nvSpPr>
      <dsp:spPr>
        <a:xfrm>
          <a:off x="3405949" y="144256"/>
          <a:ext cx="3703700" cy="5037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Accountability</a:t>
          </a:r>
          <a:endParaRPr lang="en-US" sz="36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3405949" y="144256"/>
        <a:ext cx="3703700" cy="503701"/>
      </dsp:txXfrm>
    </dsp:sp>
    <dsp:sp modelId="{2C03D769-CD2E-45FD-97D1-D353CC060AF0}">
      <dsp:nvSpPr>
        <dsp:cNvPr id="0" name=""/>
        <dsp:cNvSpPr/>
      </dsp:nvSpPr>
      <dsp:spPr>
        <a:xfrm>
          <a:off x="2314747" y="1120177"/>
          <a:ext cx="1851850" cy="7870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9EB94-A429-4DF9-BA81-A8A87E2A1CBF}">
      <dsp:nvSpPr>
        <dsp:cNvPr id="0" name=""/>
        <dsp:cNvSpPr/>
      </dsp:nvSpPr>
      <dsp:spPr>
        <a:xfrm>
          <a:off x="2314747" y="1120177"/>
          <a:ext cx="1851850" cy="7870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44700-39D9-46F4-B9C1-11496A228E19}">
      <dsp:nvSpPr>
        <dsp:cNvPr id="0" name=""/>
        <dsp:cNvSpPr/>
      </dsp:nvSpPr>
      <dsp:spPr>
        <a:xfrm>
          <a:off x="1388822" y="1261843"/>
          <a:ext cx="3703700" cy="5037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Verticle </a:t>
          </a:r>
          <a:endParaRPr lang="en-US" sz="36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1388822" y="1261843"/>
        <a:ext cx="3703700" cy="503701"/>
      </dsp:txXfrm>
    </dsp:sp>
    <dsp:sp modelId="{9F30B62A-E43E-4825-8B17-CBF590ACF2A7}">
      <dsp:nvSpPr>
        <dsp:cNvPr id="0" name=""/>
        <dsp:cNvSpPr/>
      </dsp:nvSpPr>
      <dsp:spPr>
        <a:xfrm>
          <a:off x="4722152" y="2237764"/>
          <a:ext cx="1851850" cy="7870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CFAC2-4DA7-4484-8AA3-064058E38294}">
      <dsp:nvSpPr>
        <dsp:cNvPr id="0" name=""/>
        <dsp:cNvSpPr/>
      </dsp:nvSpPr>
      <dsp:spPr>
        <a:xfrm>
          <a:off x="4722152" y="2237764"/>
          <a:ext cx="1851850" cy="7870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DAD74-A80A-4E4E-9DBF-4B2D0638691C}">
      <dsp:nvSpPr>
        <dsp:cNvPr id="0" name=""/>
        <dsp:cNvSpPr/>
      </dsp:nvSpPr>
      <dsp:spPr>
        <a:xfrm>
          <a:off x="3796227" y="2379430"/>
          <a:ext cx="3703700" cy="5037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Elections</a:t>
          </a:r>
          <a:endParaRPr lang="en-US" sz="36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3796227" y="2379430"/>
        <a:ext cx="3703700" cy="503701"/>
      </dsp:txXfrm>
    </dsp:sp>
    <dsp:sp modelId="{402F3F5E-1D4A-48E0-B8DD-F1649F7228E8}">
      <dsp:nvSpPr>
        <dsp:cNvPr id="0" name=""/>
        <dsp:cNvSpPr/>
      </dsp:nvSpPr>
      <dsp:spPr>
        <a:xfrm>
          <a:off x="4722152" y="3355352"/>
          <a:ext cx="1851850" cy="7870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E67C2-A721-492E-8B32-4126E607BBFC}">
      <dsp:nvSpPr>
        <dsp:cNvPr id="0" name=""/>
        <dsp:cNvSpPr/>
      </dsp:nvSpPr>
      <dsp:spPr>
        <a:xfrm>
          <a:off x="4722152" y="3355352"/>
          <a:ext cx="1851850" cy="7870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149C7-E0B1-430F-9C8A-582E65A4B3DC}">
      <dsp:nvSpPr>
        <dsp:cNvPr id="0" name=""/>
        <dsp:cNvSpPr/>
      </dsp:nvSpPr>
      <dsp:spPr>
        <a:xfrm>
          <a:off x="3796227" y="3497018"/>
          <a:ext cx="3703700" cy="5037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RTI, Media</a:t>
          </a:r>
          <a:endParaRPr lang="en-US" sz="36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3796227" y="3497018"/>
        <a:ext cx="3703700" cy="503701"/>
      </dsp:txXfrm>
    </dsp:sp>
    <dsp:sp modelId="{5C0AC5F4-A47A-4D46-9921-DD64F69ECAEA}">
      <dsp:nvSpPr>
        <dsp:cNvPr id="0" name=""/>
        <dsp:cNvSpPr/>
      </dsp:nvSpPr>
      <dsp:spPr>
        <a:xfrm>
          <a:off x="4722152" y="4472939"/>
          <a:ext cx="1851850" cy="7870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17F29-565B-4B7F-8A47-F5E060936BB4}">
      <dsp:nvSpPr>
        <dsp:cNvPr id="0" name=""/>
        <dsp:cNvSpPr/>
      </dsp:nvSpPr>
      <dsp:spPr>
        <a:xfrm>
          <a:off x="4722152" y="4472939"/>
          <a:ext cx="1851850" cy="7870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A3F77-34E9-409E-826D-91E3ACB5A449}">
      <dsp:nvSpPr>
        <dsp:cNvPr id="0" name=""/>
        <dsp:cNvSpPr/>
      </dsp:nvSpPr>
      <dsp:spPr>
        <a:xfrm>
          <a:off x="3796227" y="4614605"/>
          <a:ext cx="3703700" cy="5037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CC, CSO</a:t>
          </a:r>
          <a:endParaRPr lang="en-US" sz="36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3796227" y="4614605"/>
        <a:ext cx="3703700" cy="503701"/>
      </dsp:txXfrm>
    </dsp:sp>
    <dsp:sp modelId="{F1861FA6-40DB-41B8-8A61-63B96926FB84}">
      <dsp:nvSpPr>
        <dsp:cNvPr id="0" name=""/>
        <dsp:cNvSpPr/>
      </dsp:nvSpPr>
      <dsp:spPr>
        <a:xfrm>
          <a:off x="6349002" y="1120177"/>
          <a:ext cx="1851850" cy="78703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64618-5EA7-4305-9389-38613A423460}">
      <dsp:nvSpPr>
        <dsp:cNvPr id="0" name=""/>
        <dsp:cNvSpPr/>
      </dsp:nvSpPr>
      <dsp:spPr>
        <a:xfrm>
          <a:off x="6349002" y="1120177"/>
          <a:ext cx="1851850" cy="78703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8BB8F-16FA-4E61-84DE-8EDBF29FD161}">
      <dsp:nvSpPr>
        <dsp:cNvPr id="0" name=""/>
        <dsp:cNvSpPr/>
      </dsp:nvSpPr>
      <dsp:spPr>
        <a:xfrm>
          <a:off x="5423077" y="1261843"/>
          <a:ext cx="3703700" cy="50370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Horizontal </a:t>
          </a:r>
          <a:endParaRPr lang="en-US" sz="36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5423077" y="1261843"/>
        <a:ext cx="3703700" cy="5037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8FF7D-097F-4816-A511-175E3DB74260}">
      <dsp:nvSpPr>
        <dsp:cNvPr id="0" name=""/>
        <dsp:cNvSpPr/>
      </dsp:nvSpPr>
      <dsp:spPr>
        <a:xfrm>
          <a:off x="6064798" y="1620420"/>
          <a:ext cx="1778925" cy="3013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976"/>
              </a:lnTo>
              <a:lnTo>
                <a:pt x="1778925" y="30139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CC7A9-362C-43C1-9902-6F5C4249BD6A}">
      <dsp:nvSpPr>
        <dsp:cNvPr id="0" name=""/>
        <dsp:cNvSpPr/>
      </dsp:nvSpPr>
      <dsp:spPr>
        <a:xfrm>
          <a:off x="6064798" y="1620420"/>
          <a:ext cx="1778925" cy="2133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349"/>
              </a:lnTo>
              <a:lnTo>
                <a:pt x="1778925" y="2133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4FE02-3FD0-424F-B76D-67722BD1E684}">
      <dsp:nvSpPr>
        <dsp:cNvPr id="0" name=""/>
        <dsp:cNvSpPr/>
      </dsp:nvSpPr>
      <dsp:spPr>
        <a:xfrm>
          <a:off x="6064798" y="1620420"/>
          <a:ext cx="1778925" cy="125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722"/>
              </a:lnTo>
              <a:lnTo>
                <a:pt x="1778925" y="1252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C5D51-91A7-46FC-9FCB-409EE49AB0D9}">
      <dsp:nvSpPr>
        <dsp:cNvPr id="0" name=""/>
        <dsp:cNvSpPr/>
      </dsp:nvSpPr>
      <dsp:spPr>
        <a:xfrm>
          <a:off x="6064798" y="1620420"/>
          <a:ext cx="1778925" cy="372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95"/>
              </a:lnTo>
              <a:lnTo>
                <a:pt x="1778925" y="3720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D3FF26-71E0-4526-A52C-9B119C0F562E}">
      <dsp:nvSpPr>
        <dsp:cNvPr id="0" name=""/>
        <dsp:cNvSpPr/>
      </dsp:nvSpPr>
      <dsp:spPr>
        <a:xfrm>
          <a:off x="4000950" y="739794"/>
          <a:ext cx="2063848" cy="260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233"/>
              </a:lnTo>
              <a:lnTo>
                <a:pt x="2063848" y="130233"/>
              </a:lnTo>
              <a:lnTo>
                <a:pt x="2063848" y="260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645A2-54A1-4D69-8B1E-661009C2ED12}">
      <dsp:nvSpPr>
        <dsp:cNvPr id="0" name=""/>
        <dsp:cNvSpPr/>
      </dsp:nvSpPr>
      <dsp:spPr>
        <a:xfrm>
          <a:off x="1937101" y="1620420"/>
          <a:ext cx="1778925" cy="3013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3976"/>
              </a:lnTo>
              <a:lnTo>
                <a:pt x="1778925" y="30139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FA73D-1B08-44BE-9A00-D039FDA3D5FF}">
      <dsp:nvSpPr>
        <dsp:cNvPr id="0" name=""/>
        <dsp:cNvSpPr/>
      </dsp:nvSpPr>
      <dsp:spPr>
        <a:xfrm>
          <a:off x="1937101" y="1620420"/>
          <a:ext cx="1778925" cy="2133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349"/>
              </a:lnTo>
              <a:lnTo>
                <a:pt x="1778925" y="21333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F0FC0-FD03-4163-BAF5-363265CC0ADD}">
      <dsp:nvSpPr>
        <dsp:cNvPr id="0" name=""/>
        <dsp:cNvSpPr/>
      </dsp:nvSpPr>
      <dsp:spPr>
        <a:xfrm>
          <a:off x="1937101" y="1620420"/>
          <a:ext cx="1778925" cy="1252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722"/>
              </a:lnTo>
              <a:lnTo>
                <a:pt x="1778925" y="12527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F847C-B2FD-4F5C-B22A-186CCBE63B64}">
      <dsp:nvSpPr>
        <dsp:cNvPr id="0" name=""/>
        <dsp:cNvSpPr/>
      </dsp:nvSpPr>
      <dsp:spPr>
        <a:xfrm>
          <a:off x="1937101" y="1620420"/>
          <a:ext cx="1778925" cy="372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095"/>
              </a:lnTo>
              <a:lnTo>
                <a:pt x="1778925" y="3720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B5E7C-A4BE-4424-9A7F-23035679EBF7}">
      <dsp:nvSpPr>
        <dsp:cNvPr id="0" name=""/>
        <dsp:cNvSpPr/>
      </dsp:nvSpPr>
      <dsp:spPr>
        <a:xfrm>
          <a:off x="1937101" y="739794"/>
          <a:ext cx="2063848" cy="260467"/>
        </a:xfrm>
        <a:custGeom>
          <a:avLst/>
          <a:gdLst/>
          <a:ahLst/>
          <a:cxnLst/>
          <a:rect l="0" t="0" r="0" b="0"/>
          <a:pathLst>
            <a:path>
              <a:moveTo>
                <a:pt x="2063848" y="0"/>
              </a:moveTo>
              <a:lnTo>
                <a:pt x="2063848" y="130233"/>
              </a:lnTo>
              <a:lnTo>
                <a:pt x="0" y="130233"/>
              </a:lnTo>
              <a:lnTo>
                <a:pt x="0" y="2604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55E9D-2B5A-431B-AA0C-01168E7DD9CE}">
      <dsp:nvSpPr>
        <dsp:cNvPr id="0" name=""/>
        <dsp:cNvSpPr/>
      </dsp:nvSpPr>
      <dsp:spPr>
        <a:xfrm>
          <a:off x="876628" y="119634"/>
          <a:ext cx="620159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E5D89-B415-4A78-A066-84E611926EDE}">
      <dsp:nvSpPr>
        <dsp:cNvPr id="0" name=""/>
        <dsp:cNvSpPr/>
      </dsp:nvSpPr>
      <dsp:spPr>
        <a:xfrm>
          <a:off x="876628" y="119634"/>
          <a:ext cx="620159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724C5-954E-4A29-B5B6-03CA3A865E37}">
      <dsp:nvSpPr>
        <dsp:cNvPr id="0" name=""/>
        <dsp:cNvSpPr/>
      </dsp:nvSpPr>
      <dsp:spPr>
        <a:xfrm>
          <a:off x="566548" y="231262"/>
          <a:ext cx="124031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strike="sngStrike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Verticle</a:t>
          </a:r>
          <a:endParaRPr lang="en-US" sz="3200" strike="sngStrike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566548" y="231262"/>
        <a:ext cx="1240319" cy="396902"/>
      </dsp:txXfrm>
    </dsp:sp>
    <dsp:sp modelId="{CCB9195E-38E1-40C5-A634-EEF2767C1864}">
      <dsp:nvSpPr>
        <dsp:cNvPr id="0" name=""/>
        <dsp:cNvSpPr/>
      </dsp:nvSpPr>
      <dsp:spPr>
        <a:xfrm>
          <a:off x="3034142" y="119634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CBEF1-ED01-4CA8-AD00-81F2C417654C}">
      <dsp:nvSpPr>
        <dsp:cNvPr id="0" name=""/>
        <dsp:cNvSpPr/>
      </dsp:nvSpPr>
      <dsp:spPr>
        <a:xfrm>
          <a:off x="3034142" y="119634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6680A-26BA-4980-B93A-0BD258E36D95}">
      <dsp:nvSpPr>
        <dsp:cNvPr id="0" name=""/>
        <dsp:cNvSpPr/>
      </dsp:nvSpPr>
      <dsp:spPr>
        <a:xfrm>
          <a:off x="2067335" y="231262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Horizontal Accountability</a:t>
          </a:r>
          <a:endParaRPr lang="en-US" sz="32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2067335" y="231262"/>
        <a:ext cx="3867229" cy="396902"/>
      </dsp:txXfrm>
    </dsp:sp>
    <dsp:sp modelId="{870D12EB-F449-403D-AF17-F6A88EDEFFA0}">
      <dsp:nvSpPr>
        <dsp:cNvPr id="0" name=""/>
        <dsp:cNvSpPr/>
      </dsp:nvSpPr>
      <dsp:spPr>
        <a:xfrm>
          <a:off x="970294" y="1000261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3BFA4-16A7-417A-962B-E3BCB074D0D6}">
      <dsp:nvSpPr>
        <dsp:cNvPr id="0" name=""/>
        <dsp:cNvSpPr/>
      </dsp:nvSpPr>
      <dsp:spPr>
        <a:xfrm>
          <a:off x="970294" y="1000261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AC89A-69D9-4596-89E4-9EE47CE26785}">
      <dsp:nvSpPr>
        <dsp:cNvPr id="0" name=""/>
        <dsp:cNvSpPr/>
      </dsp:nvSpPr>
      <dsp:spPr>
        <a:xfrm>
          <a:off x="3486" y="1111889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External</a:t>
          </a:r>
          <a:endParaRPr lang="en-US" sz="32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3486" y="1111889"/>
        <a:ext cx="3867229" cy="396902"/>
      </dsp:txXfrm>
    </dsp:sp>
    <dsp:sp modelId="{2858581D-31FC-4C56-A9B4-71634370957A}">
      <dsp:nvSpPr>
        <dsp:cNvPr id="0" name=""/>
        <dsp:cNvSpPr/>
      </dsp:nvSpPr>
      <dsp:spPr>
        <a:xfrm>
          <a:off x="3483993" y="1880888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27B06-AA8E-479F-928B-71D71A7A6396}">
      <dsp:nvSpPr>
        <dsp:cNvPr id="0" name=""/>
        <dsp:cNvSpPr/>
      </dsp:nvSpPr>
      <dsp:spPr>
        <a:xfrm>
          <a:off x="3483993" y="1880888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15CD2-EAC0-451A-895A-2688407687AB}">
      <dsp:nvSpPr>
        <dsp:cNvPr id="0" name=""/>
        <dsp:cNvSpPr/>
      </dsp:nvSpPr>
      <dsp:spPr>
        <a:xfrm>
          <a:off x="2517186" y="1992516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Parliament</a:t>
          </a:r>
          <a:endParaRPr lang="en-US" sz="32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2517186" y="1992516"/>
        <a:ext cx="3867229" cy="396902"/>
      </dsp:txXfrm>
    </dsp:sp>
    <dsp:sp modelId="{851D54C5-39EA-4B4A-A4CF-4353872A9B6D}">
      <dsp:nvSpPr>
        <dsp:cNvPr id="0" name=""/>
        <dsp:cNvSpPr/>
      </dsp:nvSpPr>
      <dsp:spPr>
        <a:xfrm>
          <a:off x="3483993" y="2761515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FAA7B-636E-4AF0-B567-EF8AC4A099D8}">
      <dsp:nvSpPr>
        <dsp:cNvPr id="0" name=""/>
        <dsp:cNvSpPr/>
      </dsp:nvSpPr>
      <dsp:spPr>
        <a:xfrm>
          <a:off x="3483993" y="2761515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20068-40F4-47FF-948F-DEF4130B28BC}">
      <dsp:nvSpPr>
        <dsp:cNvPr id="0" name=""/>
        <dsp:cNvSpPr/>
      </dsp:nvSpPr>
      <dsp:spPr>
        <a:xfrm>
          <a:off x="2517186" y="2873143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Judiciary</a:t>
          </a:r>
          <a:endParaRPr lang="en-US" sz="32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2517186" y="2873143"/>
        <a:ext cx="3867229" cy="396902"/>
      </dsp:txXfrm>
    </dsp:sp>
    <dsp:sp modelId="{C9B2A91B-2B45-4094-850F-DCF5FAC1EF0E}">
      <dsp:nvSpPr>
        <dsp:cNvPr id="0" name=""/>
        <dsp:cNvSpPr/>
      </dsp:nvSpPr>
      <dsp:spPr>
        <a:xfrm>
          <a:off x="3483993" y="3642142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0C1EC-E1D2-49B2-A19B-07D3A4F11BE2}">
      <dsp:nvSpPr>
        <dsp:cNvPr id="0" name=""/>
        <dsp:cNvSpPr/>
      </dsp:nvSpPr>
      <dsp:spPr>
        <a:xfrm>
          <a:off x="3483993" y="3642142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A1AE2-AF0F-4751-8F9F-FFBC17D51686}">
      <dsp:nvSpPr>
        <dsp:cNvPr id="0" name=""/>
        <dsp:cNvSpPr/>
      </dsp:nvSpPr>
      <dsp:spPr>
        <a:xfrm>
          <a:off x="2517186" y="3753770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CAG </a:t>
          </a:r>
          <a:endParaRPr lang="en-US" sz="32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2517186" y="3753770"/>
        <a:ext cx="3867229" cy="396902"/>
      </dsp:txXfrm>
    </dsp:sp>
    <dsp:sp modelId="{C93F382C-7CCA-4FAF-8ADB-79C1FEA613D4}">
      <dsp:nvSpPr>
        <dsp:cNvPr id="0" name=""/>
        <dsp:cNvSpPr/>
      </dsp:nvSpPr>
      <dsp:spPr>
        <a:xfrm>
          <a:off x="3483993" y="4522768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BECC7-01EF-465E-839C-A4EA7312662E}">
      <dsp:nvSpPr>
        <dsp:cNvPr id="0" name=""/>
        <dsp:cNvSpPr/>
      </dsp:nvSpPr>
      <dsp:spPr>
        <a:xfrm>
          <a:off x="3483993" y="4522768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191D1-1DCB-44AD-A526-FD3D9FE4DD20}">
      <dsp:nvSpPr>
        <dsp:cNvPr id="0" name=""/>
        <dsp:cNvSpPr/>
      </dsp:nvSpPr>
      <dsp:spPr>
        <a:xfrm>
          <a:off x="2517186" y="4634397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CVC</a:t>
          </a:r>
          <a:endParaRPr lang="en-US" sz="32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2517186" y="4634397"/>
        <a:ext cx="3867229" cy="396902"/>
      </dsp:txXfrm>
    </dsp:sp>
    <dsp:sp modelId="{0209FD34-F180-4335-AE47-D1276FF72E99}">
      <dsp:nvSpPr>
        <dsp:cNvPr id="0" name=""/>
        <dsp:cNvSpPr/>
      </dsp:nvSpPr>
      <dsp:spPr>
        <a:xfrm>
          <a:off x="5097991" y="1000261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CD7FE-1A16-478C-9A06-954E997A5656}">
      <dsp:nvSpPr>
        <dsp:cNvPr id="0" name=""/>
        <dsp:cNvSpPr/>
      </dsp:nvSpPr>
      <dsp:spPr>
        <a:xfrm>
          <a:off x="5097991" y="1000261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C4262-A639-4448-A775-D26F873C0907}">
      <dsp:nvSpPr>
        <dsp:cNvPr id="0" name=""/>
        <dsp:cNvSpPr/>
      </dsp:nvSpPr>
      <dsp:spPr>
        <a:xfrm>
          <a:off x="4131183" y="1111889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</a:rPr>
            <a:t>Internal</a:t>
          </a:r>
          <a:endParaRPr lang="en-US" sz="32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4131183" y="1111889"/>
        <a:ext cx="3867229" cy="396902"/>
      </dsp:txXfrm>
    </dsp:sp>
    <dsp:sp modelId="{2AA5B6B1-6352-429D-A194-A12AEF298FE2}">
      <dsp:nvSpPr>
        <dsp:cNvPr id="0" name=""/>
        <dsp:cNvSpPr/>
      </dsp:nvSpPr>
      <dsp:spPr>
        <a:xfrm>
          <a:off x="7611690" y="1880888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15C1F-8B5C-4FC5-9522-9ACDF2D68063}">
      <dsp:nvSpPr>
        <dsp:cNvPr id="0" name=""/>
        <dsp:cNvSpPr/>
      </dsp:nvSpPr>
      <dsp:spPr>
        <a:xfrm>
          <a:off x="7611690" y="1880888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5E592-9361-4CF6-BB41-FF16581E007B}">
      <dsp:nvSpPr>
        <dsp:cNvPr id="0" name=""/>
        <dsp:cNvSpPr/>
      </dsp:nvSpPr>
      <dsp:spPr>
        <a:xfrm>
          <a:off x="6644883" y="1992516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Superiors</a:t>
          </a:r>
          <a:endParaRPr lang="en-US" sz="3200" kern="1200" dirty="0">
            <a:solidFill>
              <a:schemeClr val="tx1"/>
            </a:solidFill>
            <a:latin typeface="Franklin Gothic Medium Cond" panose="020B0606030402020204" pitchFamily="34" charset="0"/>
          </a:endParaRPr>
        </a:p>
      </dsp:txBody>
      <dsp:txXfrm>
        <a:off x="6644883" y="1992516"/>
        <a:ext cx="3867229" cy="396902"/>
      </dsp:txXfrm>
    </dsp:sp>
    <dsp:sp modelId="{C96DD0FC-E793-4677-8BFF-6FD3EB276201}">
      <dsp:nvSpPr>
        <dsp:cNvPr id="0" name=""/>
        <dsp:cNvSpPr/>
      </dsp:nvSpPr>
      <dsp:spPr>
        <a:xfrm>
          <a:off x="7611690" y="2761515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CD43B0-4516-409D-8ABB-E0A0000287B2}">
      <dsp:nvSpPr>
        <dsp:cNvPr id="0" name=""/>
        <dsp:cNvSpPr/>
      </dsp:nvSpPr>
      <dsp:spPr>
        <a:xfrm>
          <a:off x="7611690" y="2761515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79C6D-D37A-4BE9-9750-04265BCE4BDB}">
      <dsp:nvSpPr>
        <dsp:cNvPr id="0" name=""/>
        <dsp:cNvSpPr/>
      </dsp:nvSpPr>
      <dsp:spPr>
        <a:xfrm>
          <a:off x="6644883" y="2873143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CBI/Police</a:t>
          </a:r>
        </a:p>
      </dsp:txBody>
      <dsp:txXfrm>
        <a:off x="6644883" y="2873143"/>
        <a:ext cx="3867229" cy="396902"/>
      </dsp:txXfrm>
    </dsp:sp>
    <dsp:sp modelId="{837ABBC0-30AE-4977-9048-33AC78B9C7AB}">
      <dsp:nvSpPr>
        <dsp:cNvPr id="0" name=""/>
        <dsp:cNvSpPr/>
      </dsp:nvSpPr>
      <dsp:spPr>
        <a:xfrm>
          <a:off x="7611690" y="3642142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88092-C938-47B2-8328-1AD0EF4258CC}">
      <dsp:nvSpPr>
        <dsp:cNvPr id="0" name=""/>
        <dsp:cNvSpPr/>
      </dsp:nvSpPr>
      <dsp:spPr>
        <a:xfrm>
          <a:off x="7611690" y="3642142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59F1E-2C85-4BE4-9C5A-2D77DC932294}">
      <dsp:nvSpPr>
        <dsp:cNvPr id="0" name=""/>
        <dsp:cNvSpPr/>
      </dsp:nvSpPr>
      <dsp:spPr>
        <a:xfrm>
          <a:off x="6644883" y="3753770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Internal Audit</a:t>
          </a:r>
        </a:p>
      </dsp:txBody>
      <dsp:txXfrm>
        <a:off x="6644883" y="3753770"/>
        <a:ext cx="3867229" cy="396902"/>
      </dsp:txXfrm>
    </dsp:sp>
    <dsp:sp modelId="{AA0F6FE9-EB10-4947-8BCE-4F71664A041C}">
      <dsp:nvSpPr>
        <dsp:cNvPr id="0" name=""/>
        <dsp:cNvSpPr/>
      </dsp:nvSpPr>
      <dsp:spPr>
        <a:xfrm>
          <a:off x="7611690" y="4522768"/>
          <a:ext cx="1933614" cy="62015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440DF-83E4-4007-944E-25BB861E4EEB}">
      <dsp:nvSpPr>
        <dsp:cNvPr id="0" name=""/>
        <dsp:cNvSpPr/>
      </dsp:nvSpPr>
      <dsp:spPr>
        <a:xfrm>
          <a:off x="7611690" y="4522768"/>
          <a:ext cx="1933614" cy="62015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7DBB68-D44D-4CE6-BF0C-06E8BEF0E92C}">
      <dsp:nvSpPr>
        <dsp:cNvPr id="0" name=""/>
        <dsp:cNvSpPr/>
      </dsp:nvSpPr>
      <dsp:spPr>
        <a:xfrm>
          <a:off x="6644883" y="4634397"/>
          <a:ext cx="3867229" cy="39690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Grievance </a:t>
          </a:r>
          <a:r>
            <a:rPr lang="en-US" sz="3200" kern="1200" dirty="0" err="1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redressal</a:t>
          </a:r>
          <a:r>
            <a:rPr lang="en-US" sz="3200" kern="1200" dirty="0" smtClean="0">
              <a:solidFill>
                <a:schemeClr val="tx1"/>
              </a:solidFill>
              <a:latin typeface="Franklin Gothic Medium Cond" panose="020B0606030402020204" pitchFamily="34" charset="0"/>
              <a:sym typeface="Wingdings" panose="05000000000000000000" pitchFamily="2" charset="2"/>
            </a:rPr>
            <a:t> mechanisms</a:t>
          </a:r>
        </a:p>
      </dsp:txBody>
      <dsp:txXfrm>
        <a:off x="6644883" y="4634397"/>
        <a:ext cx="3867229" cy="3969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CBEE9-2F87-4E10-9A4B-AC9F4ADE4F42}">
      <dsp:nvSpPr>
        <dsp:cNvPr id="0" name=""/>
        <dsp:cNvSpPr/>
      </dsp:nvSpPr>
      <dsp:spPr>
        <a:xfrm>
          <a:off x="618361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A15E8-6774-4A9A-9D47-528A1A2DB51D}">
      <dsp:nvSpPr>
        <dsp:cNvPr id="0" name=""/>
        <dsp:cNvSpPr/>
      </dsp:nvSpPr>
      <dsp:spPr>
        <a:xfrm>
          <a:off x="618361" y="1741806"/>
          <a:ext cx="2896034" cy="595738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Political structure</a:t>
          </a:r>
          <a:endParaRPr lang="en-US" sz="2300" kern="1200" dirty="0">
            <a:latin typeface="Franklin Gothic Medium Cond" panose="020B0606030402020204" pitchFamily="34" charset="0"/>
          </a:endParaRPr>
        </a:p>
      </dsp:txBody>
      <dsp:txXfrm>
        <a:off x="618361" y="1741806"/>
        <a:ext cx="2896034" cy="595738"/>
      </dsp:txXfrm>
    </dsp:sp>
    <dsp:sp modelId="{0FB2D824-705F-4512-B66E-B56E27A17225}">
      <dsp:nvSpPr>
        <dsp:cNvPr id="0" name=""/>
        <dsp:cNvSpPr/>
      </dsp:nvSpPr>
      <dsp:spPr>
        <a:xfrm>
          <a:off x="3809782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D368D-97AC-45D2-A6EA-FB9541D034A9}">
      <dsp:nvSpPr>
        <dsp:cNvPr id="0" name=""/>
        <dsp:cNvSpPr/>
      </dsp:nvSpPr>
      <dsp:spPr>
        <a:xfrm>
          <a:off x="3809782" y="1741806"/>
          <a:ext cx="2896034" cy="595738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Statutory structure</a:t>
          </a:r>
        </a:p>
      </dsp:txBody>
      <dsp:txXfrm>
        <a:off x="3809782" y="1741806"/>
        <a:ext cx="2896034" cy="595738"/>
      </dsp:txXfrm>
    </dsp:sp>
    <dsp:sp modelId="{1C8A1AEF-DE9E-4991-BF06-85DB10A5D854}">
      <dsp:nvSpPr>
        <dsp:cNvPr id="0" name=""/>
        <dsp:cNvSpPr/>
      </dsp:nvSpPr>
      <dsp:spPr>
        <a:xfrm>
          <a:off x="7001204" y="4235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EBA28-2DCD-4FBB-BCF2-307A52439165}">
      <dsp:nvSpPr>
        <dsp:cNvPr id="0" name=""/>
        <dsp:cNvSpPr/>
      </dsp:nvSpPr>
      <dsp:spPr>
        <a:xfrm>
          <a:off x="7001204" y="1741806"/>
          <a:ext cx="2896034" cy="595738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Institutional structure</a:t>
          </a:r>
        </a:p>
      </dsp:txBody>
      <dsp:txXfrm>
        <a:off x="7001204" y="1741806"/>
        <a:ext cx="2896034" cy="595738"/>
      </dsp:txXfrm>
    </dsp:sp>
    <dsp:sp modelId="{3BEF45ED-90B3-4A15-948F-EEA4A76899E7}">
      <dsp:nvSpPr>
        <dsp:cNvPr id="0" name=""/>
        <dsp:cNvSpPr/>
      </dsp:nvSpPr>
      <dsp:spPr>
        <a:xfrm>
          <a:off x="2214072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64385-0C01-4163-8018-81CE0D36B147}">
      <dsp:nvSpPr>
        <dsp:cNvPr id="0" name=""/>
        <dsp:cNvSpPr/>
      </dsp:nvSpPr>
      <dsp:spPr>
        <a:xfrm>
          <a:off x="2214072" y="4513654"/>
          <a:ext cx="2896034" cy="595738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Social structure</a:t>
          </a:r>
          <a:endParaRPr lang="en-US" sz="2300" kern="1200" dirty="0" smtClean="0">
            <a:latin typeface="Franklin Gothic Medium Cond" panose="020B0606030402020204" pitchFamily="34" charset="0"/>
            <a:sym typeface="Wingdings" panose="05000000000000000000" pitchFamily="2" charset="2"/>
          </a:endParaRPr>
        </a:p>
      </dsp:txBody>
      <dsp:txXfrm>
        <a:off x="2214072" y="4513654"/>
        <a:ext cx="2896034" cy="595738"/>
      </dsp:txXfrm>
    </dsp:sp>
    <dsp:sp modelId="{BCF44A4D-08CD-480C-8570-062E2D9D5966}">
      <dsp:nvSpPr>
        <dsp:cNvPr id="0" name=""/>
        <dsp:cNvSpPr/>
      </dsp:nvSpPr>
      <dsp:spPr>
        <a:xfrm>
          <a:off x="5405493" y="2776083"/>
          <a:ext cx="2896034" cy="2482244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76936-FC9B-45E4-A28B-663EEB232193}">
      <dsp:nvSpPr>
        <dsp:cNvPr id="0" name=""/>
        <dsp:cNvSpPr/>
      </dsp:nvSpPr>
      <dsp:spPr>
        <a:xfrm>
          <a:off x="5405493" y="4513654"/>
          <a:ext cx="2896034" cy="595738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Franklin Gothic Medium Cond" panose="020B0606030402020204" pitchFamily="34" charset="0"/>
              <a:sym typeface="Wingdings" panose="05000000000000000000" pitchFamily="2" charset="2"/>
            </a:rPr>
            <a:t>International cooperation</a:t>
          </a:r>
        </a:p>
      </dsp:txBody>
      <dsp:txXfrm>
        <a:off x="5405493" y="4513654"/>
        <a:ext cx="2896034" cy="595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4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_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2920999"/>
            <a:ext cx="3053918" cy="3255963"/>
          </a:xfrm>
          <a:prstGeom prst="rect">
            <a:avLst/>
          </a:prstGeom>
          <a:solidFill>
            <a:srgbClr val="FFF7F7"/>
          </a:solidFill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rect">
            <a:avLst/>
          </a:prstGeom>
          <a:solidFill>
            <a:srgbClr val="FFF7F7"/>
          </a:solidFill>
          <a:ln w="190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prstGeom prst="rect">
            <a:avLst/>
          </a:prstGeom>
          <a:solidFill>
            <a:srgbClr val="FF000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1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56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4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6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534" y="1233488"/>
            <a:ext cx="5752042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750454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0" y="4885267"/>
            <a:ext cx="2201333" cy="197273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5"/>
          </p:nvPr>
        </p:nvSpPr>
        <p:spPr>
          <a:xfrm>
            <a:off x="9982200" y="4885266"/>
            <a:ext cx="2201333" cy="197273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52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0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9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_art_No_ANI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tx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8ED2-9593-4984-B829-C4F1199E2F2F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tx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92668" y="2774938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0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799602"/>
          </a:xfrm>
          <a:prstGeom prst="downArrowCallou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6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6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2736883"/>
            <a:ext cx="3089805" cy="34400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02-Nov-15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69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0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7" y="2410179"/>
            <a:ext cx="3071673" cy="37667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95425" y="410964"/>
            <a:ext cx="3062795" cy="1999215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1532" y="0"/>
            <a:ext cx="3085565" cy="646113"/>
          </a:xfrm>
          <a:gradFill flip="none" rotWithShape="1">
            <a:gsLst>
              <a:gs pos="0">
                <a:srgbClr val="384A92">
                  <a:shade val="30000"/>
                  <a:satMod val="115000"/>
                </a:srgbClr>
              </a:gs>
              <a:gs pos="50000">
                <a:srgbClr val="384A92">
                  <a:shade val="67500"/>
                  <a:satMod val="115000"/>
                </a:srgbClr>
              </a:gs>
              <a:gs pos="100000">
                <a:srgbClr val="384A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83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D54B-A3E8-4ADE-AD50-EB61B77D361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9114-3A40-45C0-8445-CC5752585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14909" cy="68580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8821091">
            <a:off x="4944277" y="2982546"/>
            <a:ext cx="3913083" cy="31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Brace 2"/>
          <p:cNvSpPr/>
          <p:nvPr/>
        </p:nvSpPr>
        <p:spPr>
          <a:xfrm>
            <a:off x="3657600" y="5403275"/>
            <a:ext cx="2175163" cy="692726"/>
          </a:xfrm>
          <a:prstGeom prst="bracePair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2912269"/>
            <a:ext cx="3089275" cy="308927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Within the person – conscience/intuition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Codes, Rules and Regulations, Laws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Laws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Common good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Compliance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conscience is not enough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Creates conditions for morality in public life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933303"/>
            <a:ext cx="3090333" cy="1378346"/>
          </a:xfrm>
        </p:spPr>
        <p:txBody>
          <a:bodyPr/>
          <a:lstStyle/>
          <a:p>
            <a:r>
              <a:rPr lang="en-US" smtClean="0"/>
              <a:t>Law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933303"/>
          </a:xfrm>
        </p:spPr>
        <p:txBody>
          <a:bodyPr/>
          <a:lstStyle/>
          <a:p>
            <a:r>
              <a:rPr lang="en-US" dirty="0" smtClean="0"/>
              <a:t>Sources of Ethical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2780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00" y="3804444"/>
            <a:ext cx="1600200" cy="1304925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Meaning?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Types of conscience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Development/Expansion of conscience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063" y="1306228"/>
            <a:ext cx="3090333" cy="2090552"/>
          </a:xfrm>
        </p:spPr>
        <p:txBody>
          <a:bodyPr/>
          <a:lstStyle/>
          <a:p>
            <a:r>
              <a:rPr lang="en-US" smtClean="0"/>
              <a:t>Conscience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907177"/>
          </a:xfrm>
        </p:spPr>
        <p:txBody>
          <a:bodyPr/>
          <a:lstStyle/>
          <a:p>
            <a:r>
              <a:rPr lang="en-US" dirty="0" smtClean="0"/>
              <a:t>Sources of Ethical guidance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2355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40" y="2736850"/>
            <a:ext cx="2497320" cy="3440113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What is accountability?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Answerability and enforceability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Ethics as self-Accountability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Vertical and horizontal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Vertical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Elections, RTI, Media, CC, CSO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Accountability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2234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Accountability Classification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29D5F9-D942-4CBC-9A82-7D94E291A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5429D5F9-D942-4CBC-9A82-7D94E291A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81B2D98-F903-4E1B-A1F2-B35C2932B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681B2D98-F903-4E1B-A1F2-B35C2932B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EBE0DCB-F6FA-472C-A8CB-D974BB0CA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AEBE0DCB-F6FA-472C-A8CB-D974BB0CA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CF82312-2A30-4024-8D87-5A8816B015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5CF82312-2A30-4024-8D87-5A8816B015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03D769-CD2E-45FD-97D1-D353CC060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2C03D769-CD2E-45FD-97D1-D353CC060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E9EB94-A429-4DF9-BA81-A8A87E2A1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CFE9EB94-A429-4DF9-BA81-A8A87E2A1C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244700-39D9-46F4-B9C1-11496A228E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4C244700-39D9-46F4-B9C1-11496A228E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23AC7CF-4FBB-4CB4-97F3-C50CE4420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923AC7CF-4FBB-4CB4-97F3-C50CE44203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A264618-5EA7-4305-9389-38613A423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1A264618-5EA7-4305-9389-38613A4234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1861FA6-40DB-41B8-8A61-63B96926FB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F1861FA6-40DB-41B8-8A61-63B96926FB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D8BB8F-16FA-4E61-84DE-8EDBF29FD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graphicEl>
                                              <a:dgm id="{A7D8BB8F-16FA-4E61-84DE-8EDBF29FD1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700562-33E8-4F63-B278-91583210E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26700562-33E8-4F63-B278-91583210E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F30B62A-E43E-4825-8B17-CBF590ACF2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9F30B62A-E43E-4825-8B17-CBF590ACF2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B5CFAC2-4DA7-4484-8AA3-064058E38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8B5CFAC2-4DA7-4484-8AA3-064058E382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E1DAD74-A80A-4E4E-9DBF-4B2D063869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FE1DAD74-A80A-4E4E-9DBF-4B2D063869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4B06EF-EB3B-4A89-930A-0407813557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graphicEl>
                                              <a:dgm id="{034B06EF-EB3B-4A89-930A-0407813557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2E67C2-A721-492E-8B32-4126E607B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graphicEl>
                                              <a:dgm id="{FA2E67C2-A721-492E-8B32-4126E607BB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02F3F5E-1D4A-48E0-B8DD-F1649F722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graphicEl>
                                              <a:dgm id="{402F3F5E-1D4A-48E0-B8DD-F1649F722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BD149C7-E0B1-430F-9C8A-582E65A4B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graphicEl>
                                              <a:dgm id="{0BD149C7-E0B1-430F-9C8A-582E65A4B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751D1C8-1CEF-4C81-A6CB-073B9C99A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graphicEl>
                                              <a:dgm id="{E751D1C8-1CEF-4C81-A6CB-073B9C99A2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C0AC5F4-A47A-4D46-9921-DD64F69EC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graphicEl>
                                              <a:dgm id="{5C0AC5F4-A47A-4D46-9921-DD64F69EC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2C17F29-565B-4B7F-8A47-F5E060936B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graphicEl>
                                              <a:dgm id="{D2C17F29-565B-4B7F-8A47-F5E060936B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D6A3F77-34E9-409E-826D-91E3ACB5A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graphicEl>
                                              <a:dgm id="{ED6A3F77-34E9-409E-826D-91E3ACB5A4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Accountability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351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1BE5D89-B415-4A78-A066-84E611926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91BE5D89-B415-4A78-A066-84E611926E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C55E9D-2B5A-431B-AA0C-01168E7DD9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FFC55E9D-2B5A-431B-AA0C-01168E7DD9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B2724C5-954E-4A29-B5B6-03CA3A865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EB2724C5-954E-4A29-B5B6-03CA3A865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6CBEF1-ED01-4CA8-AD00-81F2C41765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3E6CBEF1-ED01-4CA8-AD00-81F2C41765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CB9195E-38E1-40C5-A634-EEF2767C1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CCB9195E-38E1-40C5-A634-EEF2767C1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A06680A-26BA-4980-B93A-0BD258E36D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6A06680A-26BA-4980-B93A-0BD258E36D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DB5E7C-A4BE-4424-9A7F-23035679E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graphicEl>
                                              <a:dgm id="{0FDB5E7C-A4BE-4424-9A7F-23035679EB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2D3BFA4-16A7-417A-962B-E3BCB074D0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72D3BFA4-16A7-417A-962B-E3BCB074D0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0D12EB-F449-403D-AF17-F6A88EDEF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870D12EB-F449-403D-AF17-F6A88EDEFF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C7AC89A-69D9-4596-89E4-9EE47CE267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dgm id="{CC7AC89A-69D9-4596-89E4-9EE47CE267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3DF847C-B2FD-4F5C-B22A-186CCBE63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73DF847C-B2FD-4F5C-B22A-186CCBE63B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858581D-31FC-4C56-A9B4-716343709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2858581D-31FC-4C56-A9B4-716343709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827B06-AA8E-479F-928B-71D71A7A6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89827B06-AA8E-479F-928B-71D71A7A6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715CD2-EAC0-451A-895A-268840768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26715CD2-EAC0-451A-895A-2688407687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9F0FC0-FD03-4163-BAF5-363265CC0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dgm id="{A29F0FC0-FD03-4163-BAF5-363265CC0A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51D54C5-39EA-4B4A-A4CF-4353872A9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graphicEl>
                                              <a:dgm id="{851D54C5-39EA-4B4A-A4CF-4353872A9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AFAA7B-636E-4AF0-B567-EF8AC4A099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graphicEl>
                                              <a:dgm id="{74AFAA7B-636E-4AF0-B567-EF8AC4A099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4320068-40F4-47FF-948F-DEF4130B28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graphicEl>
                                              <a:dgm id="{E4320068-40F4-47FF-948F-DEF4130B28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4FA73D-1B08-44BE-9A00-D039FDA3D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graphicEl>
                                              <a:dgm id="{654FA73D-1B08-44BE-9A00-D039FDA3D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E70C1EC-E1D2-49B2-A19B-07D3A4F11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graphicEl>
                                              <a:dgm id="{BE70C1EC-E1D2-49B2-A19B-07D3A4F11B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9B2A91B-2B45-4094-850F-DCF5FAC1E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graphicEl>
                                              <a:dgm id="{C9B2A91B-2B45-4094-850F-DCF5FAC1E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2A1AE2-AF0F-4751-8F9F-FFBC17D516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graphicEl>
                                              <a:dgm id="{262A1AE2-AF0F-4751-8F9F-FFBC17D516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C7645A2-54A1-4D69-8B1E-661009C2ED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graphicEl>
                                              <a:dgm id="{FC7645A2-54A1-4D69-8B1E-661009C2ED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DDBECC7-01EF-465E-839C-A4EA73126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>
                                            <p:graphicEl>
                                              <a:dgm id="{ADDBECC7-01EF-465E-839C-A4EA731266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93F382C-7CCA-4FAF-8ADB-79C1FEA61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graphicEl>
                                              <a:dgm id="{C93F382C-7CCA-4FAF-8ADB-79C1FEA613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3191D1-1DCB-44AD-A526-FD3D9FE4D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">
                                            <p:graphicEl>
                                              <a:dgm id="{FF3191D1-1DCB-44AD-A526-FD3D9FE4DD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D3FF26-71E0-4526-A52C-9B119C0F5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graphicEl>
                                              <a:dgm id="{D4D3FF26-71E0-4526-A52C-9B119C0F56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0CD7FE-1A16-478C-9A06-954E997A5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graphicEl>
                                              <a:dgm id="{740CD7FE-1A16-478C-9A06-954E997A5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09FD34-F180-4335-AE47-D1276FF72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>
                                            <p:graphicEl>
                                              <a:dgm id="{0209FD34-F180-4335-AE47-D1276FF72E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41C4262-A639-4448-A775-D26F873C09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>
                                            <p:graphicEl>
                                              <a:dgm id="{E41C4262-A639-4448-A775-D26F873C09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2C5D51-91A7-46FC-9FCB-409EE49AB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graphicEl>
                                              <a:dgm id="{D12C5D51-91A7-46FC-9FCB-409EE49AB0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AA5B6B1-6352-429D-A194-A12AEF298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graphicEl>
                                              <a:dgm id="{2AA5B6B1-6352-429D-A194-A12AEF298F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AD15C1F-8B5C-4FC5-9522-9ACDF2D680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graphicEl>
                                              <a:dgm id="{9AD15C1F-8B5C-4FC5-9522-9ACDF2D680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85E592-9361-4CF6-BB41-FF16581E00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>
                                            <p:graphicEl>
                                              <a:dgm id="{3A85E592-9361-4CF6-BB41-FF16581E00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84FE02-3FD0-424F-B76D-67722BD1E6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>
                                            <p:graphicEl>
                                              <a:dgm id="{1784FE02-3FD0-424F-B76D-67722BD1E6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3CD43B0-4516-409D-8ABB-E0A000028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>
                                            <p:graphicEl>
                                              <a:dgm id="{F3CD43B0-4516-409D-8ABB-E0A000028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96DD0FC-E793-4677-8BFF-6FD3EB276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">
                                            <p:graphicEl>
                                              <a:dgm id="{C96DD0FC-E793-4677-8BFF-6FD3EB2762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B479C6D-D37A-4BE9-9750-04265BCE4B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">
                                            <p:graphicEl>
                                              <a:dgm id="{4B479C6D-D37A-4BE9-9750-04265BCE4B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5CC7A9-362C-43C1-9902-6F5C4249B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">
                                            <p:graphicEl>
                                              <a:dgm id="{175CC7A9-362C-43C1-9902-6F5C4249BD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37ABBC0-30AE-4977-9048-33AC78B9C7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">
                                            <p:graphicEl>
                                              <a:dgm id="{837ABBC0-30AE-4977-9048-33AC78B9C7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0088092-C938-47B2-8328-1AD0EF42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">
                                            <p:graphicEl>
                                              <a:dgm id="{10088092-C938-47B2-8328-1AD0EF4258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7F59F1E-2C85-4BE4-9C5A-2D77DC932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">
                                            <p:graphicEl>
                                              <a:dgm id="{E7F59F1E-2C85-4BE4-9C5A-2D77DC9322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218FF7D-097F-4816-A511-175E3DB74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">
                                            <p:graphicEl>
                                              <a:dgm id="{B218FF7D-097F-4816-A511-175E3DB74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0F6FE9-EB10-4947-8BCE-4F71664A0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">
                                            <p:graphicEl>
                                              <a:dgm id="{AA0F6FE9-EB10-4947-8BCE-4F71664A04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85440DF-83E4-4007-944E-25BB861E4E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">
                                            <p:graphicEl>
                                              <a:dgm id="{D85440DF-83E4-4007-944E-25BB861E4E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97DBB68-D44D-4CE6-BF0C-06E8BEF0E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">
                                            <p:graphicEl>
                                              <a:dgm id="{D97DBB68-D44D-4CE6-BF0C-06E8BEF0E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strengthen Ethical governance?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54CBEE9-2F87-4E10-9A4B-AC9F4ADE4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E54CBEE9-2F87-4E10-9A4B-AC9F4ADE4F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B8A15E8-6774-4A9A-9D47-528A1A2DB5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dgm id="{EB8A15E8-6774-4A9A-9D47-528A1A2DB5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FB2D824-705F-4512-B66E-B56E27A17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0FB2D824-705F-4512-B66E-B56E27A17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02D368D-97AC-45D2-A6EA-FB9541D03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A02D368D-97AC-45D2-A6EA-FB9541D034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C8A1AEF-DE9E-4991-BF06-85DB10A5D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1C8A1AEF-DE9E-4991-BF06-85DB10A5D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BEBA28-2DCD-4FBB-BCF2-307A524391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2BBEBA28-2DCD-4FBB-BCF2-307A524391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EF45ED-90B3-4A15-948F-EEA4A7689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3BEF45ED-90B3-4A15-948F-EEA4A76899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AA64385-0C01-4163-8018-81CE0D36B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FAA64385-0C01-4163-8018-81CE0D36B1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F44A4D-08CD-480C-8570-062E2D9D5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graphicEl>
                                              <a:dgm id="{BCF44A4D-08CD-480C-8570-062E2D9D59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DA76936-FC9B-45E4-A28B-663EEB232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4DA76936-FC9B-45E4-A28B-663EEB2321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3M  Money, Muscle, Media power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219200"/>
          </a:xfrm>
        </p:spPr>
        <p:txBody>
          <a:bodyPr/>
          <a:lstStyle/>
          <a:p>
            <a:r>
              <a:rPr lang="en-US" dirty="0" smtClean="0"/>
              <a:t>Political structure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82063" y="1219200"/>
            <a:ext cx="2896034" cy="2482244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5517358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PCA amendments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Sanction requirement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Private bodies, NGO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Two types of corruption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Immediate forfeiture + burden of proof shift in disproportionate asset case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2063" y="1219200"/>
            <a:ext cx="3090333" cy="1690256"/>
          </a:xfrm>
        </p:spPr>
        <p:txBody>
          <a:bodyPr/>
          <a:lstStyle/>
          <a:p>
            <a:r>
              <a:rPr lang="en-US" dirty="0" smtClean="0"/>
              <a:t>ARC Recommendation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219200"/>
          </a:xfrm>
        </p:spPr>
        <p:txBody>
          <a:bodyPr/>
          <a:lstStyle/>
          <a:p>
            <a:r>
              <a:rPr lang="en-US" dirty="0" err="1" smtClean="0"/>
              <a:t>Statutary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82063" y="2909456"/>
            <a:ext cx="2896034" cy="2482244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0464736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New serious </a:t>
            </a:r>
            <a:r>
              <a:rPr lang="en-US" dirty="0">
                <a:sym typeface="Wingdings" panose="05000000000000000000" pitchFamily="2" charset="2"/>
              </a:rPr>
              <a:t>economic offence </a:t>
            </a:r>
            <a:r>
              <a:rPr lang="en-US" dirty="0" smtClean="0">
                <a:sym typeface="Wingdings" panose="05000000000000000000" pitchFamily="2" charset="2"/>
              </a:rPr>
              <a:t>act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Tax evasion, insider trading, Money laundering, counterfeiting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Integrity pacts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Rational regulation  no over regulation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2063" y="1219200"/>
            <a:ext cx="3090333" cy="1690256"/>
          </a:xfrm>
        </p:spPr>
        <p:txBody>
          <a:bodyPr/>
          <a:lstStyle/>
          <a:p>
            <a:r>
              <a:rPr lang="en-US" dirty="0" smtClean="0"/>
              <a:t>ARC Recommendation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219200"/>
          </a:xfrm>
        </p:spPr>
        <p:txBody>
          <a:bodyPr/>
          <a:lstStyle/>
          <a:p>
            <a:r>
              <a:rPr lang="en-US" dirty="0" err="1" smtClean="0"/>
              <a:t>Statutary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82063" y="2909456"/>
            <a:ext cx="2896034" cy="2482244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97807091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Ethics management system or Ethics infrastructure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CVC, CBI, </a:t>
            </a:r>
            <a:r>
              <a:rPr lang="en-US" dirty="0" err="1" smtClean="0">
                <a:sym typeface="Wingdings" panose="05000000000000000000" pitchFamily="2" charset="2"/>
              </a:rPr>
              <a:t>Lokpal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etc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2063" y="1219200"/>
            <a:ext cx="3090333" cy="1690256"/>
          </a:xfrm>
        </p:spPr>
        <p:txBody>
          <a:bodyPr/>
          <a:lstStyle/>
          <a:p>
            <a:r>
              <a:rPr lang="en-US" dirty="0" smtClean="0"/>
              <a:t>ARC Recommendation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219200"/>
          </a:xfrm>
        </p:spPr>
        <p:txBody>
          <a:bodyPr/>
          <a:lstStyle/>
          <a:p>
            <a:r>
              <a:rPr lang="en-US" dirty="0" smtClean="0"/>
              <a:t>Institutional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82063" y="2909456"/>
            <a:ext cx="2896034" cy="2482244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98099792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287322"/>
            <a:ext cx="3089275" cy="233916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Secondary values,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Public service Value universe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service values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63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Civic education in school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Reward scheme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False claims act like USA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Social audit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219200"/>
          </a:xfrm>
        </p:spPr>
        <p:txBody>
          <a:bodyPr/>
          <a:lstStyle/>
          <a:p>
            <a:r>
              <a:rPr lang="en-US" dirty="0" smtClean="0"/>
              <a:t>Social infrastructure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82063" y="1219200"/>
            <a:ext cx="2896034" cy="2482244"/>
          </a:xfrm>
          <a:prstGeom prst="rect">
            <a:avLst/>
          </a:prstGeom>
          <a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6256669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396780"/>
            <a:ext cx="3089275" cy="2120252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Philosophical explanation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Humanitarian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Historical Burden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Export of capital/overseas demand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State actors vs non-state actors</a:t>
            </a: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063" y="2636743"/>
            <a:ext cx="3090333" cy="760037"/>
          </a:xfrm>
        </p:spPr>
        <p:txBody>
          <a:bodyPr/>
          <a:lstStyle/>
          <a:p>
            <a:r>
              <a:rPr lang="en-US" dirty="0" smtClean="0"/>
              <a:t>Funding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950720"/>
          </a:xfrm>
        </p:spPr>
        <p:txBody>
          <a:bodyPr/>
          <a:lstStyle/>
          <a:p>
            <a:r>
              <a:rPr lang="en-US" dirty="0" smtClean="0"/>
              <a:t>Ethical issues in IR and Funding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2732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66" y="2736850"/>
            <a:ext cx="2678868" cy="3440113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Military aid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Technical assistance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Capital grants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Loans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063" y="2151017"/>
            <a:ext cx="3090333" cy="1245763"/>
          </a:xfrm>
        </p:spPr>
        <p:txBody>
          <a:bodyPr/>
          <a:lstStyle/>
          <a:p>
            <a:r>
              <a:rPr lang="en-US" dirty="0" smtClean="0"/>
              <a:t>Types of Aid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950720"/>
          </a:xfrm>
        </p:spPr>
        <p:txBody>
          <a:bodyPr/>
          <a:lstStyle/>
          <a:p>
            <a:r>
              <a:rPr lang="en-US" dirty="0" smtClean="0"/>
              <a:t>Ethical issues in IR and Funding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41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3237706"/>
            <a:ext cx="2438400" cy="243840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National interests </a:t>
            </a:r>
            <a:r>
              <a:rPr lang="en-US" dirty="0" err="1" smtClean="0">
                <a:sym typeface="Wingdings" panose="05000000000000000000" pitchFamily="2" charset="2"/>
              </a:rPr>
              <a:t>vs</a:t>
            </a:r>
            <a:r>
              <a:rPr lang="en-US" dirty="0" smtClean="0">
                <a:sym typeface="Wingdings" panose="05000000000000000000" pitchFamily="2" charset="2"/>
              </a:rPr>
              <a:t> values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Idealism </a:t>
            </a:r>
            <a:r>
              <a:rPr lang="en-US" dirty="0" err="1" smtClean="0">
                <a:sym typeface="Wingdings" panose="05000000000000000000" pitchFamily="2" charset="2"/>
              </a:rPr>
              <a:t>realisminternationalism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Terrorism, smuggling, climate change, poverty, disarmament, resource competition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What are the limit of sovereignty?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R2P initiative of UN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Global commons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Is internet a global common?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306228"/>
            <a:ext cx="3090333" cy="2090552"/>
          </a:xfrm>
        </p:spPr>
        <p:txBody>
          <a:bodyPr/>
          <a:lstStyle/>
          <a:p>
            <a:r>
              <a:rPr lang="en-US" smtClean="0"/>
              <a:t>Ethical concerns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227909"/>
          </a:xfrm>
        </p:spPr>
        <p:txBody>
          <a:bodyPr/>
          <a:lstStyle/>
          <a:p>
            <a:r>
              <a:rPr lang="en-US" dirty="0" smtClean="0"/>
              <a:t>issues in IR and Funding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1845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0" y="3237706"/>
            <a:ext cx="2438400" cy="243840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Just war theory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Justification  Defensive, uphold HR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Conduct of war  ethical conduct during war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Post war  reconstructions, </a:t>
            </a:r>
            <a:r>
              <a:rPr lang="en-US" dirty="0" smtClean="0">
                <a:sym typeface="Wingdings" panose="05000000000000000000" pitchFamily="2" charset="2"/>
              </a:rPr>
              <a:t>reconciliation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533" y="1306228"/>
            <a:ext cx="3090333" cy="2090552"/>
          </a:xfrm>
        </p:spPr>
        <p:txBody>
          <a:bodyPr/>
          <a:lstStyle/>
          <a:p>
            <a:r>
              <a:rPr lang="en-US" smtClean="0"/>
              <a:t>Ethical concerns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227909"/>
          </a:xfrm>
        </p:spPr>
        <p:txBody>
          <a:bodyPr/>
          <a:lstStyle/>
          <a:p>
            <a:r>
              <a:rPr lang="en-US" dirty="0" smtClean="0"/>
              <a:t>issues in IR and Funding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7850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062" y="1232216"/>
            <a:ext cx="3089275" cy="2386344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Definition  adds value to the company + beneficial to all ‘stakeholders’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Failure of corporate governance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Satyam, </a:t>
            </a:r>
            <a:r>
              <a:rPr lang="en-US" dirty="0" err="1" smtClean="0">
                <a:sym typeface="Wingdings" panose="05000000000000000000" pitchFamily="2" charset="2"/>
              </a:rPr>
              <a:t>sahara</a:t>
            </a:r>
            <a:r>
              <a:rPr lang="en-US" dirty="0" smtClean="0">
                <a:sym typeface="Wingdings" panose="05000000000000000000" pitchFamily="2" charset="2"/>
              </a:rPr>
              <a:t>, Ranbaxy, </a:t>
            </a:r>
            <a:r>
              <a:rPr lang="en-US" dirty="0" err="1" smtClean="0">
                <a:sym typeface="Wingdings" panose="05000000000000000000" pitchFamily="2" charset="2"/>
              </a:rPr>
              <a:t>voxwagen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227909"/>
          </a:xfrm>
        </p:spPr>
        <p:txBody>
          <a:bodyPr/>
          <a:lstStyle/>
          <a:p>
            <a:r>
              <a:rPr lang="en-US" dirty="0" smtClean="0"/>
              <a:t>Corporate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2352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062" y="1232216"/>
            <a:ext cx="3089275" cy="2386344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Includes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Complying with all the laws of the </a:t>
            </a:r>
            <a:r>
              <a:rPr lang="en-US" dirty="0" smtClean="0">
                <a:sym typeface="Wingdings" panose="05000000000000000000" pitchFamily="2" charset="2"/>
              </a:rPr>
              <a:t>land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Accountability towards all stake holders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Conducting business with integrity and transparency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Corporate culture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227909"/>
          </a:xfrm>
        </p:spPr>
        <p:txBody>
          <a:bodyPr/>
          <a:lstStyle/>
          <a:p>
            <a:r>
              <a:rPr lang="en-US" dirty="0" smtClean="0"/>
              <a:t>Corporate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4790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1227909"/>
            <a:ext cx="3089275" cy="2386344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Regulatory Regime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SEBI initially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Now MCA(Min of </a:t>
            </a:r>
            <a:r>
              <a:rPr lang="en-US" dirty="0" err="1" smtClean="0">
                <a:sym typeface="Wingdings" panose="05000000000000000000" pitchFamily="2" charset="2"/>
              </a:rPr>
              <a:t>corp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Aff</a:t>
            </a:r>
            <a:r>
              <a:rPr lang="en-US" dirty="0" smtClean="0">
                <a:sym typeface="Wingdings" panose="05000000000000000000" pitchFamily="2" charset="2"/>
              </a:rPr>
              <a:t>), RBI, SEBI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Ethical issues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Dominant shareholders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Minority promoters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Independent directors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1227909"/>
          </a:xfrm>
        </p:spPr>
        <p:txBody>
          <a:bodyPr/>
          <a:lstStyle/>
          <a:p>
            <a:r>
              <a:rPr lang="en-US" dirty="0" smtClean="0"/>
              <a:t>Corporate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3443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in the public service values</a:t>
            </a:r>
            <a:endParaRPr lang="en-US" dirty="0"/>
          </a:p>
        </p:txBody>
      </p:sp>
      <p:sp>
        <p:nvSpPr>
          <p:cNvPr id="9" name="Up Arrow Callout 8"/>
          <p:cNvSpPr/>
          <p:nvPr/>
        </p:nvSpPr>
        <p:spPr>
          <a:xfrm>
            <a:off x="2090057" y="5888714"/>
            <a:ext cx="8325394" cy="814251"/>
          </a:xfrm>
          <a:prstGeom prst="upArrowCallout">
            <a:avLst/>
          </a:prstGeom>
          <a:solidFill>
            <a:srgbClr val="00B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3600" dirty="0" smtClean="0">
                <a:latin typeface="Franklin Gothic Medium Cond" panose="020B0606030402020204" pitchFamily="34" charset="0"/>
              </a:rPr>
              <a:t>Reasons? </a:t>
            </a:r>
            <a:r>
              <a:rPr lang="en-US" sz="3600" dirty="0">
                <a:latin typeface="Franklin Gothic Medium Cond" panose="020B0606030402020204" pitchFamily="34" charset="0"/>
                <a:sym typeface="Wingdings" panose="05000000000000000000" pitchFamily="2" charset="2"/>
              </a:rPr>
              <a:t>NPM, L-P-G, </a:t>
            </a:r>
            <a:r>
              <a:rPr lang="en-US" sz="3600" dirty="0" smtClean="0">
                <a:latin typeface="Franklin Gothic Medium Cond" panose="020B0606030402020204" pitchFamily="34" charset="0"/>
                <a:sym typeface="Wingdings" panose="05000000000000000000" pitchFamily="2" charset="2"/>
              </a:rPr>
              <a:t>ICT</a:t>
            </a:r>
            <a:endParaRPr lang="en-US" sz="3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3287322"/>
            <a:ext cx="3089275" cy="2339168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ym typeface="Wingdings" panose="05000000000000000000" pitchFamily="2" charset="2"/>
              </a:rPr>
              <a:t>Citizen-customer centricity in Public, CSR in private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convergence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97123437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021806"/>
            <a:ext cx="3054350" cy="305435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Why?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Accountability to whom?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Privacy vs openness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HR vs security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Efficiency vs </a:t>
            </a:r>
            <a:r>
              <a:rPr lang="en-US" dirty="0" err="1" smtClean="0">
                <a:sym typeface="Wingdings" panose="05000000000000000000" pitchFamily="2" charset="2"/>
              </a:rPr>
              <a:t>emp</a:t>
            </a:r>
            <a:r>
              <a:rPr lang="en-US" dirty="0" smtClean="0">
                <a:sym typeface="Wingdings" panose="05000000000000000000" pitchFamily="2" charset="2"/>
              </a:rPr>
              <a:t> welfare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Equality vs liberty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Justice vs mercy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Individualism vs communitarianism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conflicts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7226079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3021806"/>
            <a:ext cx="3054350" cy="305435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dirty="0" smtClean="0">
                <a:sym typeface="Wingdings" panose="05000000000000000000" pitchFamily="2" charset="2"/>
              </a:rPr>
              <a:t>RTI </a:t>
            </a:r>
            <a:r>
              <a:rPr lang="en-US" dirty="0" err="1" smtClean="0">
                <a:sym typeface="Wingdings" panose="05000000000000000000" pitchFamily="2" charset="2"/>
              </a:rPr>
              <a:t>vs</a:t>
            </a:r>
            <a:r>
              <a:rPr lang="en-US" dirty="0" smtClean="0">
                <a:sym typeface="Wingdings" panose="05000000000000000000" pitchFamily="2" charset="2"/>
              </a:rPr>
              <a:t> Official secrets act</a:t>
            </a:r>
          </a:p>
          <a:p>
            <a:pPr>
              <a:buFont typeface="+mj-lt"/>
              <a:buAutoNum type="arabicPeriod" startAt="9"/>
            </a:pPr>
            <a:r>
              <a:rPr lang="en-US" dirty="0" smtClean="0">
                <a:sym typeface="Wingdings" panose="05000000000000000000" pitchFamily="2" charset="2"/>
              </a:rPr>
              <a:t>Morality </a:t>
            </a:r>
            <a:r>
              <a:rPr lang="en-US" dirty="0" err="1" smtClean="0">
                <a:sym typeface="Wingdings" panose="05000000000000000000" pitchFamily="2" charset="2"/>
              </a:rPr>
              <a:t>vs</a:t>
            </a:r>
            <a:r>
              <a:rPr lang="en-US" dirty="0" smtClean="0">
                <a:sym typeface="Wingdings" panose="05000000000000000000" pitchFamily="2" charset="2"/>
              </a:rPr>
              <a:t> Competence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conflicts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27168745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Value conflicts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22" y="780058"/>
            <a:ext cx="5452733" cy="27469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3" y="3641797"/>
            <a:ext cx="7069311" cy="25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Dilemna in public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4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DARK_2015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2015" id="{14DA3E37-4030-4BB6-A735-30B7AE81E22F}" vid="{6FD7051B-694F-4F65-939C-00D846D425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PPT_DARK_2015</Template>
  <TotalTime>0</TotalTime>
  <Words>542</Words>
  <Application>Microsoft Office PowerPoint</Application>
  <PresentationFormat>Widescreen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Franklin Gothic Medium Cond</vt:lpstr>
      <vt:lpstr>Segoe UI Black</vt:lpstr>
      <vt:lpstr>Segoe UI Semibold</vt:lpstr>
      <vt:lpstr>Wingdings</vt:lpstr>
      <vt:lpstr>PPT_DARK_2015</vt:lpstr>
      <vt:lpstr>PowerPoint Presentation</vt:lpstr>
      <vt:lpstr>Public service values</vt:lpstr>
      <vt:lpstr>Value Frames</vt:lpstr>
      <vt:lpstr>Change in the public service values</vt:lpstr>
      <vt:lpstr>convergence</vt:lpstr>
      <vt:lpstr>conflicts</vt:lpstr>
      <vt:lpstr>conflicts</vt:lpstr>
      <vt:lpstr>Value conflicts</vt:lpstr>
      <vt:lpstr>Dilemna in public service</vt:lpstr>
      <vt:lpstr>Law</vt:lpstr>
      <vt:lpstr>Conscience</vt:lpstr>
      <vt:lpstr>Meaning</vt:lpstr>
      <vt:lpstr>Accountability Classification </vt:lpstr>
      <vt:lpstr>Accountability Classification</vt:lpstr>
      <vt:lpstr>How to strengthen Ethical governance?</vt:lpstr>
      <vt:lpstr>PowerPoint Presentation</vt:lpstr>
      <vt:lpstr>ARC Recommendation</vt:lpstr>
      <vt:lpstr>ARC Recommendation</vt:lpstr>
      <vt:lpstr>ARC Recommendation</vt:lpstr>
      <vt:lpstr>PowerPoint Presentation</vt:lpstr>
      <vt:lpstr>Funding</vt:lpstr>
      <vt:lpstr>Types of Aid</vt:lpstr>
      <vt:lpstr>Ethical concerns</vt:lpstr>
      <vt:lpstr>Ethical concerns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 Patel</dc:creator>
  <cp:lastModifiedBy>Mrunal Patel</cp:lastModifiedBy>
  <cp:revision>1</cp:revision>
  <dcterms:created xsi:type="dcterms:W3CDTF">2015-11-02T12:48:38Z</dcterms:created>
  <dcterms:modified xsi:type="dcterms:W3CDTF">2015-11-02T12:48:42Z</dcterms:modified>
</cp:coreProperties>
</file>