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ADC67-1BD6-47D2-9EEC-E1AE0DFF6FAB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262F3BB-9501-4E09-B8B0-885EDC2F125D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Bribery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67626B8A-495F-4474-B48F-AC9C80A638A6}" type="parTrans" cxnId="{71DCF293-AB08-4827-8B1C-D2DADAC8E5F1}">
      <dgm:prSet/>
      <dgm:spPr/>
      <dgm:t>
        <a:bodyPr/>
        <a:lstStyle/>
        <a:p>
          <a:endParaRPr lang="en-US"/>
        </a:p>
      </dgm:t>
    </dgm:pt>
    <dgm:pt modelId="{BBCBA2BC-B35B-460F-BFE1-AD3BDE3D24AA}" type="sibTrans" cxnId="{71DCF293-AB08-4827-8B1C-D2DADAC8E5F1}">
      <dgm:prSet/>
      <dgm:spPr/>
      <dgm:t>
        <a:bodyPr/>
        <a:lstStyle/>
        <a:p>
          <a:endParaRPr lang="en-US"/>
        </a:p>
      </dgm:t>
    </dgm:pt>
    <dgm:pt modelId="{C52DFE55-6103-422C-B646-1AF56B6A7F02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Extortion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ECD969FF-5E7F-4B26-8E64-FE2206B42982}" type="parTrans" cxnId="{013111EE-DA58-4B68-A95D-FAD264BF9CAC}">
      <dgm:prSet/>
      <dgm:spPr/>
      <dgm:t>
        <a:bodyPr/>
        <a:lstStyle/>
        <a:p>
          <a:endParaRPr lang="en-US"/>
        </a:p>
      </dgm:t>
    </dgm:pt>
    <dgm:pt modelId="{2AD14CB1-0EBC-4A78-B7BC-CA0862146B4A}" type="sibTrans" cxnId="{013111EE-DA58-4B68-A95D-FAD264BF9CAC}">
      <dgm:prSet/>
      <dgm:spPr/>
      <dgm:t>
        <a:bodyPr/>
        <a:lstStyle/>
        <a:p>
          <a:endParaRPr lang="en-US"/>
        </a:p>
      </dgm:t>
    </dgm:pt>
    <dgm:pt modelId="{B8E2F902-030F-40C8-AC2F-9E5771891AB5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Rent seeking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2FDA55E1-B5DF-44BC-B642-97C52B751AFD}" type="parTrans" cxnId="{BC09F729-0B7E-45F7-8DA6-A9D1CA6A538D}">
      <dgm:prSet/>
      <dgm:spPr/>
      <dgm:t>
        <a:bodyPr/>
        <a:lstStyle/>
        <a:p>
          <a:endParaRPr lang="en-US"/>
        </a:p>
      </dgm:t>
    </dgm:pt>
    <dgm:pt modelId="{BE29AD78-2428-472C-8874-C0E7DF15C82D}" type="sibTrans" cxnId="{BC09F729-0B7E-45F7-8DA6-A9D1CA6A538D}">
      <dgm:prSet/>
      <dgm:spPr/>
      <dgm:t>
        <a:bodyPr/>
        <a:lstStyle/>
        <a:p>
          <a:endParaRPr lang="en-US"/>
        </a:p>
      </dgm:t>
    </dgm:pt>
    <dgm:pt modelId="{1A0B7075-CE12-4033-8354-46A0CA8A8643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Nepotism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B9EA50FB-34B5-42BB-A451-34E2EFB1B7D9}" type="parTrans" cxnId="{C0AEB05A-10DA-4120-9259-9F8D4B91C8E6}">
      <dgm:prSet/>
      <dgm:spPr/>
      <dgm:t>
        <a:bodyPr/>
        <a:lstStyle/>
        <a:p>
          <a:endParaRPr lang="en-US"/>
        </a:p>
      </dgm:t>
    </dgm:pt>
    <dgm:pt modelId="{C94866FD-0B9E-4BFC-82E6-92F19EFE88CF}" type="sibTrans" cxnId="{C0AEB05A-10DA-4120-9259-9F8D4B91C8E6}">
      <dgm:prSet/>
      <dgm:spPr/>
      <dgm:t>
        <a:bodyPr/>
        <a:lstStyle/>
        <a:p>
          <a:endParaRPr lang="en-US"/>
        </a:p>
      </dgm:t>
    </dgm:pt>
    <dgm:pt modelId="{C3048891-6777-4470-A37F-E94C53104709}">
      <dgm:prSet/>
      <dgm:spPr/>
      <dgm:t>
        <a:bodyPr/>
        <a:lstStyle/>
        <a:p>
          <a:r>
            <a:rPr lang="en-US" dirty="0" err="1" smtClean="0">
              <a:latin typeface="Franklin Gothic Medium Cond" panose="020B0606030402020204" pitchFamily="34" charset="0"/>
            </a:rPr>
            <a:t>Clientelism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8B6EE2CD-B9C6-4B06-9A83-FB976CFF4896}" type="parTrans" cxnId="{10D53D92-34F6-4F70-97AE-D067BE02E18F}">
      <dgm:prSet/>
      <dgm:spPr/>
      <dgm:t>
        <a:bodyPr/>
        <a:lstStyle/>
        <a:p>
          <a:endParaRPr lang="en-US"/>
        </a:p>
      </dgm:t>
    </dgm:pt>
    <dgm:pt modelId="{D7946F10-5353-47C7-91FA-60142F064BE5}" type="sibTrans" cxnId="{10D53D92-34F6-4F70-97AE-D067BE02E18F}">
      <dgm:prSet/>
      <dgm:spPr/>
      <dgm:t>
        <a:bodyPr/>
        <a:lstStyle/>
        <a:p>
          <a:endParaRPr lang="en-US"/>
        </a:p>
      </dgm:t>
    </dgm:pt>
    <dgm:pt modelId="{E985B5AD-1D6D-45AB-9097-DDCD152AFFB0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Embezzlement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E6F32CCD-41E8-4C5F-BD80-10E22ABCE132}" type="parTrans" cxnId="{0D0F1B77-BF48-46F7-951C-32D4DEFCB415}">
      <dgm:prSet/>
      <dgm:spPr/>
      <dgm:t>
        <a:bodyPr/>
        <a:lstStyle/>
        <a:p>
          <a:endParaRPr lang="en-US"/>
        </a:p>
      </dgm:t>
    </dgm:pt>
    <dgm:pt modelId="{FE97315C-5C09-4580-9557-F943C874738F}" type="sibTrans" cxnId="{0D0F1B77-BF48-46F7-951C-32D4DEFCB415}">
      <dgm:prSet/>
      <dgm:spPr/>
      <dgm:t>
        <a:bodyPr/>
        <a:lstStyle/>
        <a:p>
          <a:endParaRPr lang="en-US"/>
        </a:p>
      </dgm:t>
    </dgm:pt>
    <dgm:pt modelId="{28AE67C4-7A22-4FF3-B774-AF742C00C064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Fraud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3640BDF4-CCE8-4FFD-8D24-FA62636D251C}" type="parTrans" cxnId="{E20F364D-D077-454B-AA6B-2726B8FC0592}">
      <dgm:prSet/>
      <dgm:spPr/>
      <dgm:t>
        <a:bodyPr/>
        <a:lstStyle/>
        <a:p>
          <a:endParaRPr lang="en-US"/>
        </a:p>
      </dgm:t>
    </dgm:pt>
    <dgm:pt modelId="{6CBCC37A-0F15-4C07-99D2-004476781677}" type="sibTrans" cxnId="{E20F364D-D077-454B-AA6B-2726B8FC0592}">
      <dgm:prSet/>
      <dgm:spPr/>
      <dgm:t>
        <a:bodyPr/>
        <a:lstStyle/>
        <a:p>
          <a:endParaRPr lang="en-US"/>
        </a:p>
      </dgm:t>
    </dgm:pt>
    <dgm:pt modelId="{1344C06F-5B5A-434A-A49B-B05E1582C7C0}" type="pres">
      <dgm:prSet presAssocID="{549ADC67-1BD6-47D2-9EEC-E1AE0DFF6F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143C564-DBF4-4D8A-9E99-FD3CF0759098}" type="pres">
      <dgm:prSet presAssocID="{1262F3BB-9501-4E09-B8B0-885EDC2F125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34A49-A4A1-4A23-9104-07CF4B56C83F}" type="pres">
      <dgm:prSet presAssocID="{BBCBA2BC-B35B-460F-BFE1-AD3BDE3D24AA}" presName="sibTrans" presStyleCnt="0"/>
      <dgm:spPr/>
    </dgm:pt>
    <dgm:pt modelId="{F0115D93-D941-4198-B37F-45CAE254D909}" type="pres">
      <dgm:prSet presAssocID="{C52DFE55-6103-422C-B646-1AF56B6A7F0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5AFE2B-597A-4F7D-BA0A-2B4CA3C5FC61}" type="pres">
      <dgm:prSet presAssocID="{2AD14CB1-0EBC-4A78-B7BC-CA0862146B4A}" presName="sibTrans" presStyleCnt="0"/>
      <dgm:spPr/>
    </dgm:pt>
    <dgm:pt modelId="{E9AA03F5-3597-4C3C-9A56-0298B1102E97}" type="pres">
      <dgm:prSet presAssocID="{B8E2F902-030F-40C8-AC2F-9E5771891AB5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383BDC-776F-434A-847B-A97B2911EFFB}" type="pres">
      <dgm:prSet presAssocID="{BE29AD78-2428-472C-8874-C0E7DF15C82D}" presName="sibTrans" presStyleCnt="0"/>
      <dgm:spPr/>
    </dgm:pt>
    <dgm:pt modelId="{9783B1A9-5589-40F5-B377-37BA47FF64F1}" type="pres">
      <dgm:prSet presAssocID="{1A0B7075-CE12-4033-8354-46A0CA8A864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2BCC03-37E4-4811-BC3A-3EC8CC7C8624}" type="pres">
      <dgm:prSet presAssocID="{C94866FD-0B9E-4BFC-82E6-92F19EFE88CF}" presName="sibTrans" presStyleCnt="0"/>
      <dgm:spPr/>
    </dgm:pt>
    <dgm:pt modelId="{45563C93-B3BF-4D13-BEAA-732CBD30F2CA}" type="pres">
      <dgm:prSet presAssocID="{C3048891-6777-4470-A37F-E94C5310470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AAC5C8-A7C8-43C1-8F4B-1ECF3155CEFF}" type="pres">
      <dgm:prSet presAssocID="{D7946F10-5353-47C7-91FA-60142F064BE5}" presName="sibTrans" presStyleCnt="0"/>
      <dgm:spPr/>
    </dgm:pt>
    <dgm:pt modelId="{0003071A-F6EF-493D-95F9-34A847CF8E13}" type="pres">
      <dgm:prSet presAssocID="{E985B5AD-1D6D-45AB-9097-DDCD152AFFB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96C6A3-CB12-4292-9CBF-FF739723E7F8}" type="pres">
      <dgm:prSet presAssocID="{FE97315C-5C09-4580-9557-F943C874738F}" presName="sibTrans" presStyleCnt="0"/>
      <dgm:spPr/>
    </dgm:pt>
    <dgm:pt modelId="{2DA3458B-D39B-49B9-A6BA-7C151F692C6B}" type="pres">
      <dgm:prSet presAssocID="{28AE67C4-7A22-4FF3-B774-AF742C00C06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13111EE-DA58-4B68-A95D-FAD264BF9CAC}" srcId="{549ADC67-1BD6-47D2-9EEC-E1AE0DFF6FAB}" destId="{C52DFE55-6103-422C-B646-1AF56B6A7F02}" srcOrd="1" destOrd="0" parTransId="{ECD969FF-5E7F-4B26-8E64-FE2206B42982}" sibTransId="{2AD14CB1-0EBC-4A78-B7BC-CA0862146B4A}"/>
    <dgm:cxn modelId="{BC09F729-0B7E-45F7-8DA6-A9D1CA6A538D}" srcId="{549ADC67-1BD6-47D2-9EEC-E1AE0DFF6FAB}" destId="{B8E2F902-030F-40C8-AC2F-9E5771891AB5}" srcOrd="2" destOrd="0" parTransId="{2FDA55E1-B5DF-44BC-B642-97C52B751AFD}" sibTransId="{BE29AD78-2428-472C-8874-C0E7DF15C82D}"/>
    <dgm:cxn modelId="{C0AEB05A-10DA-4120-9259-9F8D4B91C8E6}" srcId="{549ADC67-1BD6-47D2-9EEC-E1AE0DFF6FAB}" destId="{1A0B7075-CE12-4033-8354-46A0CA8A8643}" srcOrd="3" destOrd="0" parTransId="{B9EA50FB-34B5-42BB-A451-34E2EFB1B7D9}" sibTransId="{C94866FD-0B9E-4BFC-82E6-92F19EFE88CF}"/>
    <dgm:cxn modelId="{10D53D92-34F6-4F70-97AE-D067BE02E18F}" srcId="{549ADC67-1BD6-47D2-9EEC-E1AE0DFF6FAB}" destId="{C3048891-6777-4470-A37F-E94C53104709}" srcOrd="4" destOrd="0" parTransId="{8B6EE2CD-B9C6-4B06-9A83-FB976CFF4896}" sibTransId="{D7946F10-5353-47C7-91FA-60142F064BE5}"/>
    <dgm:cxn modelId="{0D0F1B77-BF48-46F7-951C-32D4DEFCB415}" srcId="{549ADC67-1BD6-47D2-9EEC-E1AE0DFF6FAB}" destId="{E985B5AD-1D6D-45AB-9097-DDCD152AFFB0}" srcOrd="5" destOrd="0" parTransId="{E6F32CCD-41E8-4C5F-BD80-10E22ABCE132}" sibTransId="{FE97315C-5C09-4580-9557-F943C874738F}"/>
    <dgm:cxn modelId="{D04C5CE8-F8E4-4436-B333-327D0601690B}" type="presOf" srcId="{C3048891-6777-4470-A37F-E94C53104709}" destId="{45563C93-B3BF-4D13-BEAA-732CBD30F2CA}" srcOrd="0" destOrd="0" presId="urn:microsoft.com/office/officeart/2005/8/layout/default"/>
    <dgm:cxn modelId="{9AE5921E-9743-47AB-96F9-EFA6B25A4DC3}" type="presOf" srcId="{1A0B7075-CE12-4033-8354-46A0CA8A8643}" destId="{9783B1A9-5589-40F5-B377-37BA47FF64F1}" srcOrd="0" destOrd="0" presId="urn:microsoft.com/office/officeart/2005/8/layout/default"/>
    <dgm:cxn modelId="{4BCA9C81-42B7-429F-A0BC-9EB9981853BD}" type="presOf" srcId="{549ADC67-1BD6-47D2-9EEC-E1AE0DFF6FAB}" destId="{1344C06F-5B5A-434A-A49B-B05E1582C7C0}" srcOrd="0" destOrd="0" presId="urn:microsoft.com/office/officeart/2005/8/layout/default"/>
    <dgm:cxn modelId="{71DCF293-AB08-4827-8B1C-D2DADAC8E5F1}" srcId="{549ADC67-1BD6-47D2-9EEC-E1AE0DFF6FAB}" destId="{1262F3BB-9501-4E09-B8B0-885EDC2F125D}" srcOrd="0" destOrd="0" parTransId="{67626B8A-495F-4474-B48F-AC9C80A638A6}" sibTransId="{BBCBA2BC-B35B-460F-BFE1-AD3BDE3D24AA}"/>
    <dgm:cxn modelId="{C9835C2F-02C9-4081-B214-3013D3D40864}" type="presOf" srcId="{E985B5AD-1D6D-45AB-9097-DDCD152AFFB0}" destId="{0003071A-F6EF-493D-95F9-34A847CF8E13}" srcOrd="0" destOrd="0" presId="urn:microsoft.com/office/officeart/2005/8/layout/default"/>
    <dgm:cxn modelId="{E20F364D-D077-454B-AA6B-2726B8FC0592}" srcId="{549ADC67-1BD6-47D2-9EEC-E1AE0DFF6FAB}" destId="{28AE67C4-7A22-4FF3-B774-AF742C00C064}" srcOrd="6" destOrd="0" parTransId="{3640BDF4-CCE8-4FFD-8D24-FA62636D251C}" sibTransId="{6CBCC37A-0F15-4C07-99D2-004476781677}"/>
    <dgm:cxn modelId="{A10D65DA-170F-43AC-80EB-4CE87FEEBACA}" type="presOf" srcId="{C52DFE55-6103-422C-B646-1AF56B6A7F02}" destId="{F0115D93-D941-4198-B37F-45CAE254D909}" srcOrd="0" destOrd="0" presId="urn:microsoft.com/office/officeart/2005/8/layout/default"/>
    <dgm:cxn modelId="{9C10C565-1394-4A17-8570-74C02E018B0B}" type="presOf" srcId="{B8E2F902-030F-40C8-AC2F-9E5771891AB5}" destId="{E9AA03F5-3597-4C3C-9A56-0298B1102E97}" srcOrd="0" destOrd="0" presId="urn:microsoft.com/office/officeart/2005/8/layout/default"/>
    <dgm:cxn modelId="{A5AE4B74-6E4B-4389-9BA1-57E123CA872C}" type="presOf" srcId="{28AE67C4-7A22-4FF3-B774-AF742C00C064}" destId="{2DA3458B-D39B-49B9-A6BA-7C151F692C6B}" srcOrd="0" destOrd="0" presId="urn:microsoft.com/office/officeart/2005/8/layout/default"/>
    <dgm:cxn modelId="{45646EC1-D2A8-4F63-BD4A-651F1874413E}" type="presOf" srcId="{1262F3BB-9501-4E09-B8B0-885EDC2F125D}" destId="{3143C564-DBF4-4D8A-9E99-FD3CF0759098}" srcOrd="0" destOrd="0" presId="urn:microsoft.com/office/officeart/2005/8/layout/default"/>
    <dgm:cxn modelId="{1AA2293C-09DD-4882-9B23-9CD13CC8B999}" type="presParOf" srcId="{1344C06F-5B5A-434A-A49B-B05E1582C7C0}" destId="{3143C564-DBF4-4D8A-9E99-FD3CF0759098}" srcOrd="0" destOrd="0" presId="urn:microsoft.com/office/officeart/2005/8/layout/default"/>
    <dgm:cxn modelId="{F90AB53B-D17B-451B-B993-10B8034E5B02}" type="presParOf" srcId="{1344C06F-5B5A-434A-A49B-B05E1582C7C0}" destId="{13F34A49-A4A1-4A23-9104-07CF4B56C83F}" srcOrd="1" destOrd="0" presId="urn:microsoft.com/office/officeart/2005/8/layout/default"/>
    <dgm:cxn modelId="{574AD30D-AEBD-416F-B3E2-515837CA8BA6}" type="presParOf" srcId="{1344C06F-5B5A-434A-A49B-B05E1582C7C0}" destId="{F0115D93-D941-4198-B37F-45CAE254D909}" srcOrd="2" destOrd="0" presId="urn:microsoft.com/office/officeart/2005/8/layout/default"/>
    <dgm:cxn modelId="{9C3C0BF4-8927-42A3-8FA7-01208CAC9279}" type="presParOf" srcId="{1344C06F-5B5A-434A-A49B-B05E1582C7C0}" destId="{D95AFE2B-597A-4F7D-BA0A-2B4CA3C5FC61}" srcOrd="3" destOrd="0" presId="urn:microsoft.com/office/officeart/2005/8/layout/default"/>
    <dgm:cxn modelId="{0B9AE962-0723-4433-BBD8-EDED1B4510D5}" type="presParOf" srcId="{1344C06F-5B5A-434A-A49B-B05E1582C7C0}" destId="{E9AA03F5-3597-4C3C-9A56-0298B1102E97}" srcOrd="4" destOrd="0" presId="urn:microsoft.com/office/officeart/2005/8/layout/default"/>
    <dgm:cxn modelId="{5D0A27CF-662D-4D62-9591-E6670F8856A2}" type="presParOf" srcId="{1344C06F-5B5A-434A-A49B-B05E1582C7C0}" destId="{2A383BDC-776F-434A-847B-A97B2911EFFB}" srcOrd="5" destOrd="0" presId="urn:microsoft.com/office/officeart/2005/8/layout/default"/>
    <dgm:cxn modelId="{4E2A8059-3065-4F9C-B3DE-99037E4A655D}" type="presParOf" srcId="{1344C06F-5B5A-434A-A49B-B05E1582C7C0}" destId="{9783B1A9-5589-40F5-B377-37BA47FF64F1}" srcOrd="6" destOrd="0" presId="urn:microsoft.com/office/officeart/2005/8/layout/default"/>
    <dgm:cxn modelId="{41F93073-367A-4CE8-84BC-85D831E2D1B6}" type="presParOf" srcId="{1344C06F-5B5A-434A-A49B-B05E1582C7C0}" destId="{5A2BCC03-37E4-4811-BC3A-3EC8CC7C8624}" srcOrd="7" destOrd="0" presId="urn:microsoft.com/office/officeart/2005/8/layout/default"/>
    <dgm:cxn modelId="{B713617E-2ED7-45F9-8BEE-2AF82453C7DB}" type="presParOf" srcId="{1344C06F-5B5A-434A-A49B-B05E1582C7C0}" destId="{45563C93-B3BF-4D13-BEAA-732CBD30F2CA}" srcOrd="8" destOrd="0" presId="urn:microsoft.com/office/officeart/2005/8/layout/default"/>
    <dgm:cxn modelId="{BFCEE883-8CA1-40BB-BCAE-2A7397BB6EFD}" type="presParOf" srcId="{1344C06F-5B5A-434A-A49B-B05E1582C7C0}" destId="{70AAC5C8-A7C8-43C1-8F4B-1ECF3155CEFF}" srcOrd="9" destOrd="0" presId="urn:microsoft.com/office/officeart/2005/8/layout/default"/>
    <dgm:cxn modelId="{26A402D5-7DAB-40D5-BEA8-97778E773FE7}" type="presParOf" srcId="{1344C06F-5B5A-434A-A49B-B05E1582C7C0}" destId="{0003071A-F6EF-493D-95F9-34A847CF8E13}" srcOrd="10" destOrd="0" presId="urn:microsoft.com/office/officeart/2005/8/layout/default"/>
    <dgm:cxn modelId="{998CA9E9-61ED-4A81-AA1C-097F4E9520BD}" type="presParOf" srcId="{1344C06F-5B5A-434A-A49B-B05E1582C7C0}" destId="{E296C6A3-CB12-4292-9CBF-FF739723E7F8}" srcOrd="11" destOrd="0" presId="urn:microsoft.com/office/officeart/2005/8/layout/default"/>
    <dgm:cxn modelId="{855127FF-FA83-4B48-93FF-6F7A48F3F67B}" type="presParOf" srcId="{1344C06F-5B5A-434A-A49B-B05E1582C7C0}" destId="{2DA3458B-D39B-49B9-A6BA-7C151F692C6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A47CDD-27BE-447A-98AA-B44B7AB2BF9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6BCC96-C3E4-49A1-8BCF-A083F5A6C60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Franklin Gothic Medium Cond" panose="020B0606030402020204" pitchFamily="34" charset="0"/>
            </a:rPr>
            <a:t>Corruption Types</a:t>
          </a:r>
          <a:endParaRPr lang="en-US" dirty="0">
            <a:solidFill>
              <a:schemeClr val="bg1"/>
            </a:solidFill>
            <a:latin typeface="Franklin Gothic Medium Cond" panose="020B0606030402020204" pitchFamily="34" charset="0"/>
          </a:endParaRPr>
        </a:p>
      </dgm:t>
    </dgm:pt>
    <dgm:pt modelId="{B0F8079D-7E3F-41BF-89BA-6B41E66AECB2}" type="parTrans" cxnId="{0BA7A8FC-86F2-4367-BB24-6B2772B4871E}">
      <dgm:prSet/>
      <dgm:spPr/>
      <dgm:t>
        <a:bodyPr/>
        <a:lstStyle/>
        <a:p>
          <a:endParaRPr lang="en-US"/>
        </a:p>
      </dgm:t>
    </dgm:pt>
    <dgm:pt modelId="{67573C8B-D462-40B9-A4AE-C74C3C428A26}" type="sibTrans" cxnId="{0BA7A8FC-86F2-4367-BB24-6B2772B4871E}">
      <dgm:prSet/>
      <dgm:spPr/>
      <dgm:t>
        <a:bodyPr/>
        <a:lstStyle/>
        <a:p>
          <a:endParaRPr lang="en-US"/>
        </a:p>
      </dgm:t>
    </dgm:pt>
    <dgm:pt modelId="{3CE21F67-95B2-420C-A280-98B92BBF6A6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Collusive </a:t>
          </a:r>
          <a:endParaRPr lang="en-US" dirty="0">
            <a:solidFill>
              <a:schemeClr val="bg1"/>
            </a:solidFill>
            <a:latin typeface="Franklin Gothic Medium Cond" panose="020B0606030402020204" pitchFamily="34" charset="0"/>
          </a:endParaRPr>
        </a:p>
      </dgm:t>
    </dgm:pt>
    <dgm:pt modelId="{F93D47E1-4EB6-4FFB-81A4-6AE85C26E79C}" type="parTrans" cxnId="{9D9D54EF-C778-4D87-B418-42FA0B241D42}">
      <dgm:prSet/>
      <dgm:spPr/>
      <dgm:t>
        <a:bodyPr/>
        <a:lstStyle/>
        <a:p>
          <a:endParaRPr lang="en-US"/>
        </a:p>
      </dgm:t>
    </dgm:pt>
    <dgm:pt modelId="{04523FBC-E12B-4040-AB1D-FCB1DF601FCB}" type="sibTrans" cxnId="{9D9D54EF-C778-4D87-B418-42FA0B241D42}">
      <dgm:prSet/>
      <dgm:spPr/>
      <dgm:t>
        <a:bodyPr/>
        <a:lstStyle/>
        <a:p>
          <a:endParaRPr lang="en-US"/>
        </a:p>
      </dgm:t>
    </dgm:pt>
    <dgm:pt modelId="{707422D0-CF82-4593-BCB1-F9150DB4AEAE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coersive</a:t>
          </a:r>
          <a:endParaRPr lang="en-US" dirty="0">
            <a:solidFill>
              <a:schemeClr val="bg1"/>
            </a:solidFill>
            <a:latin typeface="Franklin Gothic Medium Cond" panose="020B0606030402020204" pitchFamily="34" charset="0"/>
          </a:endParaRPr>
        </a:p>
      </dgm:t>
    </dgm:pt>
    <dgm:pt modelId="{3C5410D3-64CE-45A7-8762-6280FE508866}" type="parTrans" cxnId="{1E7AAE1F-F29D-4E45-B61A-927BD15D7B8B}">
      <dgm:prSet/>
      <dgm:spPr/>
      <dgm:t>
        <a:bodyPr/>
        <a:lstStyle/>
        <a:p>
          <a:endParaRPr lang="en-US"/>
        </a:p>
      </dgm:t>
    </dgm:pt>
    <dgm:pt modelId="{FAB54EFA-44EC-4A53-90EF-6B3B2E2D863F}" type="sibTrans" cxnId="{1E7AAE1F-F29D-4E45-B61A-927BD15D7B8B}">
      <dgm:prSet/>
      <dgm:spPr/>
      <dgm:t>
        <a:bodyPr/>
        <a:lstStyle/>
        <a:p>
          <a:endParaRPr lang="en-US"/>
        </a:p>
      </dgm:t>
    </dgm:pt>
    <dgm:pt modelId="{43BB1E1E-9498-44EE-A921-C857DA6795B0}" type="pres">
      <dgm:prSet presAssocID="{ECA47CDD-27BE-447A-98AA-B44B7AB2BF9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937A444E-A190-4D18-8796-E74508D6562A}" type="pres">
      <dgm:prSet presAssocID="{AC6BCC96-C3E4-49A1-8BCF-A083F5A6C605}" presName="hierRoot1" presStyleCnt="0">
        <dgm:presLayoutVars>
          <dgm:hierBranch val="init"/>
        </dgm:presLayoutVars>
      </dgm:prSet>
      <dgm:spPr/>
    </dgm:pt>
    <dgm:pt modelId="{02346163-1239-4EC4-9396-B4CA65C6ABB0}" type="pres">
      <dgm:prSet presAssocID="{AC6BCC96-C3E4-49A1-8BCF-A083F5A6C605}" presName="rootComposite1" presStyleCnt="0"/>
      <dgm:spPr/>
    </dgm:pt>
    <dgm:pt modelId="{4C0E65AD-6F04-4C18-BDE6-D0B6DBB9A2F5}" type="pres">
      <dgm:prSet presAssocID="{AC6BCC96-C3E4-49A1-8BCF-A083F5A6C60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84A879C-6A20-49F9-97A4-9C376DFC0746}" type="pres">
      <dgm:prSet presAssocID="{AC6BCC96-C3E4-49A1-8BCF-A083F5A6C605}" presName="topArc1" presStyleLbl="parChTrans1D1" presStyleIdx="0" presStyleCnt="6"/>
      <dgm:spPr/>
    </dgm:pt>
    <dgm:pt modelId="{4FEA237F-99B9-404B-873C-BB6F34B79D96}" type="pres">
      <dgm:prSet presAssocID="{AC6BCC96-C3E4-49A1-8BCF-A083F5A6C605}" presName="bottomArc1" presStyleLbl="parChTrans1D1" presStyleIdx="1" presStyleCnt="6"/>
      <dgm:spPr/>
    </dgm:pt>
    <dgm:pt modelId="{9E245C1B-6F24-4696-91D7-7EF268E6EA0A}" type="pres">
      <dgm:prSet presAssocID="{AC6BCC96-C3E4-49A1-8BCF-A083F5A6C605}" presName="topConnNode1" presStyleLbl="node1" presStyleIdx="0" presStyleCnt="0"/>
      <dgm:spPr/>
      <dgm:t>
        <a:bodyPr/>
        <a:lstStyle/>
        <a:p>
          <a:endParaRPr lang="en-IN"/>
        </a:p>
      </dgm:t>
    </dgm:pt>
    <dgm:pt modelId="{8AA6CCDE-64BF-45E5-932F-B7CFBE833670}" type="pres">
      <dgm:prSet presAssocID="{AC6BCC96-C3E4-49A1-8BCF-A083F5A6C605}" presName="hierChild2" presStyleCnt="0"/>
      <dgm:spPr/>
    </dgm:pt>
    <dgm:pt modelId="{45F8D6A4-8843-4091-B45F-3A2AA37BCB40}" type="pres">
      <dgm:prSet presAssocID="{F93D47E1-4EB6-4FFB-81A4-6AE85C26E79C}" presName="Name28" presStyleLbl="parChTrans1D2" presStyleIdx="0" presStyleCnt="2"/>
      <dgm:spPr/>
      <dgm:t>
        <a:bodyPr/>
        <a:lstStyle/>
        <a:p>
          <a:endParaRPr lang="en-IN"/>
        </a:p>
      </dgm:t>
    </dgm:pt>
    <dgm:pt modelId="{49E502C2-D1F7-4241-8831-30AFB6CE825C}" type="pres">
      <dgm:prSet presAssocID="{3CE21F67-95B2-420C-A280-98B92BBF6A6C}" presName="hierRoot2" presStyleCnt="0">
        <dgm:presLayoutVars>
          <dgm:hierBranch val="init"/>
        </dgm:presLayoutVars>
      </dgm:prSet>
      <dgm:spPr/>
    </dgm:pt>
    <dgm:pt modelId="{9A43F3F9-5DCB-4DD4-9E1F-71F7DED8891C}" type="pres">
      <dgm:prSet presAssocID="{3CE21F67-95B2-420C-A280-98B92BBF6A6C}" presName="rootComposite2" presStyleCnt="0"/>
      <dgm:spPr/>
    </dgm:pt>
    <dgm:pt modelId="{E6D87B62-15E1-4C1F-8AAF-D0717BD5C00C}" type="pres">
      <dgm:prSet presAssocID="{3CE21F67-95B2-420C-A280-98B92BBF6A6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081D7E-519C-4F33-A7CE-C74D12C98A02}" type="pres">
      <dgm:prSet presAssocID="{3CE21F67-95B2-420C-A280-98B92BBF6A6C}" presName="topArc2" presStyleLbl="parChTrans1D1" presStyleIdx="2" presStyleCnt="6"/>
      <dgm:spPr/>
    </dgm:pt>
    <dgm:pt modelId="{F4224463-1FD1-4F7A-A3A3-F1434046B8C6}" type="pres">
      <dgm:prSet presAssocID="{3CE21F67-95B2-420C-A280-98B92BBF6A6C}" presName="bottomArc2" presStyleLbl="parChTrans1D1" presStyleIdx="3" presStyleCnt="6"/>
      <dgm:spPr/>
    </dgm:pt>
    <dgm:pt modelId="{174BFD98-F06F-44E6-BD7E-90E8F842FA0E}" type="pres">
      <dgm:prSet presAssocID="{3CE21F67-95B2-420C-A280-98B92BBF6A6C}" presName="topConnNode2" presStyleLbl="node2" presStyleIdx="0" presStyleCnt="0"/>
      <dgm:spPr/>
      <dgm:t>
        <a:bodyPr/>
        <a:lstStyle/>
        <a:p>
          <a:endParaRPr lang="en-IN"/>
        </a:p>
      </dgm:t>
    </dgm:pt>
    <dgm:pt modelId="{712300AD-F3CE-49C5-B204-5A4325277821}" type="pres">
      <dgm:prSet presAssocID="{3CE21F67-95B2-420C-A280-98B92BBF6A6C}" presName="hierChild4" presStyleCnt="0"/>
      <dgm:spPr/>
    </dgm:pt>
    <dgm:pt modelId="{6EA6F650-C000-4E0A-9164-6FAECF8D5D3B}" type="pres">
      <dgm:prSet presAssocID="{3CE21F67-95B2-420C-A280-98B92BBF6A6C}" presName="hierChild5" presStyleCnt="0"/>
      <dgm:spPr/>
    </dgm:pt>
    <dgm:pt modelId="{41AE9D1B-1BEA-4D5A-B0E7-539B8437A13A}" type="pres">
      <dgm:prSet presAssocID="{3C5410D3-64CE-45A7-8762-6280FE508866}" presName="Name28" presStyleLbl="parChTrans1D2" presStyleIdx="1" presStyleCnt="2"/>
      <dgm:spPr/>
      <dgm:t>
        <a:bodyPr/>
        <a:lstStyle/>
        <a:p>
          <a:endParaRPr lang="en-IN"/>
        </a:p>
      </dgm:t>
    </dgm:pt>
    <dgm:pt modelId="{A6EAFB79-D772-4D22-95C6-2FC831E872AD}" type="pres">
      <dgm:prSet presAssocID="{707422D0-CF82-4593-BCB1-F9150DB4AEAE}" presName="hierRoot2" presStyleCnt="0">
        <dgm:presLayoutVars>
          <dgm:hierBranch val="init"/>
        </dgm:presLayoutVars>
      </dgm:prSet>
      <dgm:spPr/>
    </dgm:pt>
    <dgm:pt modelId="{2959159E-E547-44E5-8500-DF8BFC038D24}" type="pres">
      <dgm:prSet presAssocID="{707422D0-CF82-4593-BCB1-F9150DB4AEAE}" presName="rootComposite2" presStyleCnt="0"/>
      <dgm:spPr/>
    </dgm:pt>
    <dgm:pt modelId="{F3DBAD06-5E64-447C-B39E-6784597669E4}" type="pres">
      <dgm:prSet presAssocID="{707422D0-CF82-4593-BCB1-F9150DB4AEA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07834E5-EA02-4A12-A10E-01C850642384}" type="pres">
      <dgm:prSet presAssocID="{707422D0-CF82-4593-BCB1-F9150DB4AEAE}" presName="topArc2" presStyleLbl="parChTrans1D1" presStyleIdx="4" presStyleCnt="6"/>
      <dgm:spPr/>
    </dgm:pt>
    <dgm:pt modelId="{C66BB02D-62B2-4D9E-B674-959307A0315C}" type="pres">
      <dgm:prSet presAssocID="{707422D0-CF82-4593-BCB1-F9150DB4AEAE}" presName="bottomArc2" presStyleLbl="parChTrans1D1" presStyleIdx="5" presStyleCnt="6"/>
      <dgm:spPr/>
    </dgm:pt>
    <dgm:pt modelId="{E2E28E44-7728-42FE-9912-39284F0BB6D4}" type="pres">
      <dgm:prSet presAssocID="{707422D0-CF82-4593-BCB1-F9150DB4AEAE}" presName="topConnNode2" presStyleLbl="node2" presStyleIdx="0" presStyleCnt="0"/>
      <dgm:spPr/>
      <dgm:t>
        <a:bodyPr/>
        <a:lstStyle/>
        <a:p>
          <a:endParaRPr lang="en-IN"/>
        </a:p>
      </dgm:t>
    </dgm:pt>
    <dgm:pt modelId="{C8282BC9-B274-4EC5-A485-1FE90A13C0EB}" type="pres">
      <dgm:prSet presAssocID="{707422D0-CF82-4593-BCB1-F9150DB4AEAE}" presName="hierChild4" presStyleCnt="0"/>
      <dgm:spPr/>
    </dgm:pt>
    <dgm:pt modelId="{015F5523-C011-4659-A7E4-563893941054}" type="pres">
      <dgm:prSet presAssocID="{707422D0-CF82-4593-BCB1-F9150DB4AEAE}" presName="hierChild5" presStyleCnt="0"/>
      <dgm:spPr/>
    </dgm:pt>
    <dgm:pt modelId="{9B917205-E821-40EA-92EA-82A9040BBFCA}" type="pres">
      <dgm:prSet presAssocID="{AC6BCC96-C3E4-49A1-8BCF-A083F5A6C605}" presName="hierChild3" presStyleCnt="0"/>
      <dgm:spPr/>
    </dgm:pt>
  </dgm:ptLst>
  <dgm:cxnLst>
    <dgm:cxn modelId="{9D9D54EF-C778-4D87-B418-42FA0B241D42}" srcId="{AC6BCC96-C3E4-49A1-8BCF-A083F5A6C605}" destId="{3CE21F67-95B2-420C-A280-98B92BBF6A6C}" srcOrd="0" destOrd="0" parTransId="{F93D47E1-4EB6-4FFB-81A4-6AE85C26E79C}" sibTransId="{04523FBC-E12B-4040-AB1D-FCB1DF601FCB}"/>
    <dgm:cxn modelId="{F85C77DE-8B6F-4F16-98D1-F996F0C5A998}" type="presOf" srcId="{AC6BCC96-C3E4-49A1-8BCF-A083F5A6C605}" destId="{9E245C1B-6F24-4696-91D7-7EF268E6EA0A}" srcOrd="1" destOrd="0" presId="urn:microsoft.com/office/officeart/2008/layout/HalfCircleOrganizationChart"/>
    <dgm:cxn modelId="{1EB2E902-79BB-436B-A8C8-00903F65EEFF}" type="presOf" srcId="{F93D47E1-4EB6-4FFB-81A4-6AE85C26E79C}" destId="{45F8D6A4-8843-4091-B45F-3A2AA37BCB40}" srcOrd="0" destOrd="0" presId="urn:microsoft.com/office/officeart/2008/layout/HalfCircleOrganizationChart"/>
    <dgm:cxn modelId="{AE81EEA0-021B-45F8-97E9-6C6CE122D012}" type="presOf" srcId="{707422D0-CF82-4593-BCB1-F9150DB4AEAE}" destId="{F3DBAD06-5E64-447C-B39E-6784597669E4}" srcOrd="0" destOrd="0" presId="urn:microsoft.com/office/officeart/2008/layout/HalfCircleOrganizationChart"/>
    <dgm:cxn modelId="{DC526AEE-36FF-4291-94C6-18F7EEDF13AB}" type="presOf" srcId="{3CE21F67-95B2-420C-A280-98B92BBF6A6C}" destId="{E6D87B62-15E1-4C1F-8AAF-D0717BD5C00C}" srcOrd="0" destOrd="0" presId="urn:microsoft.com/office/officeart/2008/layout/HalfCircleOrganizationChart"/>
    <dgm:cxn modelId="{1E7AAE1F-F29D-4E45-B61A-927BD15D7B8B}" srcId="{AC6BCC96-C3E4-49A1-8BCF-A083F5A6C605}" destId="{707422D0-CF82-4593-BCB1-F9150DB4AEAE}" srcOrd="1" destOrd="0" parTransId="{3C5410D3-64CE-45A7-8762-6280FE508866}" sibTransId="{FAB54EFA-44EC-4A53-90EF-6B3B2E2D863F}"/>
    <dgm:cxn modelId="{0BA7A8FC-86F2-4367-BB24-6B2772B4871E}" srcId="{ECA47CDD-27BE-447A-98AA-B44B7AB2BF91}" destId="{AC6BCC96-C3E4-49A1-8BCF-A083F5A6C605}" srcOrd="0" destOrd="0" parTransId="{B0F8079D-7E3F-41BF-89BA-6B41E66AECB2}" sibTransId="{67573C8B-D462-40B9-A4AE-C74C3C428A26}"/>
    <dgm:cxn modelId="{7EA5BD3E-ADD8-4A18-BD96-483A084993F6}" type="presOf" srcId="{3CE21F67-95B2-420C-A280-98B92BBF6A6C}" destId="{174BFD98-F06F-44E6-BD7E-90E8F842FA0E}" srcOrd="1" destOrd="0" presId="urn:microsoft.com/office/officeart/2008/layout/HalfCircleOrganizationChart"/>
    <dgm:cxn modelId="{3D21F791-3725-4AAA-9785-1EFB309501FE}" type="presOf" srcId="{3C5410D3-64CE-45A7-8762-6280FE508866}" destId="{41AE9D1B-1BEA-4D5A-B0E7-539B8437A13A}" srcOrd="0" destOrd="0" presId="urn:microsoft.com/office/officeart/2008/layout/HalfCircleOrganizationChart"/>
    <dgm:cxn modelId="{3585D6DF-BC6E-4B0E-96A1-3475A1980494}" type="presOf" srcId="{AC6BCC96-C3E4-49A1-8BCF-A083F5A6C605}" destId="{4C0E65AD-6F04-4C18-BDE6-D0B6DBB9A2F5}" srcOrd="0" destOrd="0" presId="urn:microsoft.com/office/officeart/2008/layout/HalfCircleOrganizationChart"/>
    <dgm:cxn modelId="{23F673A5-B4E5-448D-A847-A1FC67925B98}" type="presOf" srcId="{707422D0-CF82-4593-BCB1-F9150DB4AEAE}" destId="{E2E28E44-7728-42FE-9912-39284F0BB6D4}" srcOrd="1" destOrd="0" presId="urn:microsoft.com/office/officeart/2008/layout/HalfCircleOrganizationChart"/>
    <dgm:cxn modelId="{67832F02-7BF4-49CB-B3EB-4B76624C961B}" type="presOf" srcId="{ECA47CDD-27BE-447A-98AA-B44B7AB2BF91}" destId="{43BB1E1E-9498-44EE-A921-C857DA6795B0}" srcOrd="0" destOrd="0" presId="urn:microsoft.com/office/officeart/2008/layout/HalfCircleOrganizationChart"/>
    <dgm:cxn modelId="{3AFAADB7-B601-45A2-B257-BC608E1D3289}" type="presParOf" srcId="{43BB1E1E-9498-44EE-A921-C857DA6795B0}" destId="{937A444E-A190-4D18-8796-E74508D6562A}" srcOrd="0" destOrd="0" presId="urn:microsoft.com/office/officeart/2008/layout/HalfCircleOrganizationChart"/>
    <dgm:cxn modelId="{BE6F35C2-258B-4C40-A5BA-9AB1EE1CD437}" type="presParOf" srcId="{937A444E-A190-4D18-8796-E74508D6562A}" destId="{02346163-1239-4EC4-9396-B4CA65C6ABB0}" srcOrd="0" destOrd="0" presId="urn:microsoft.com/office/officeart/2008/layout/HalfCircleOrganizationChart"/>
    <dgm:cxn modelId="{6AE0598A-271A-4190-9F65-017218BF4538}" type="presParOf" srcId="{02346163-1239-4EC4-9396-B4CA65C6ABB0}" destId="{4C0E65AD-6F04-4C18-BDE6-D0B6DBB9A2F5}" srcOrd="0" destOrd="0" presId="urn:microsoft.com/office/officeart/2008/layout/HalfCircleOrganizationChart"/>
    <dgm:cxn modelId="{B5482FB1-58E1-4CD3-B457-B0278F6A29C0}" type="presParOf" srcId="{02346163-1239-4EC4-9396-B4CA65C6ABB0}" destId="{184A879C-6A20-49F9-97A4-9C376DFC0746}" srcOrd="1" destOrd="0" presId="urn:microsoft.com/office/officeart/2008/layout/HalfCircleOrganizationChart"/>
    <dgm:cxn modelId="{BD87D140-D020-4A4B-A5E3-BE27372EAE02}" type="presParOf" srcId="{02346163-1239-4EC4-9396-B4CA65C6ABB0}" destId="{4FEA237F-99B9-404B-873C-BB6F34B79D96}" srcOrd="2" destOrd="0" presId="urn:microsoft.com/office/officeart/2008/layout/HalfCircleOrganizationChart"/>
    <dgm:cxn modelId="{828983C8-5D74-4D2D-9A31-0D801A89A0A5}" type="presParOf" srcId="{02346163-1239-4EC4-9396-B4CA65C6ABB0}" destId="{9E245C1B-6F24-4696-91D7-7EF268E6EA0A}" srcOrd="3" destOrd="0" presId="urn:microsoft.com/office/officeart/2008/layout/HalfCircleOrganizationChart"/>
    <dgm:cxn modelId="{BA419F06-4400-4BD2-9C6A-65EC78233757}" type="presParOf" srcId="{937A444E-A190-4D18-8796-E74508D6562A}" destId="{8AA6CCDE-64BF-45E5-932F-B7CFBE833670}" srcOrd="1" destOrd="0" presId="urn:microsoft.com/office/officeart/2008/layout/HalfCircleOrganizationChart"/>
    <dgm:cxn modelId="{10901284-D5C7-4B3F-A173-BE5514620C73}" type="presParOf" srcId="{8AA6CCDE-64BF-45E5-932F-B7CFBE833670}" destId="{45F8D6A4-8843-4091-B45F-3A2AA37BCB40}" srcOrd="0" destOrd="0" presId="urn:microsoft.com/office/officeart/2008/layout/HalfCircleOrganizationChart"/>
    <dgm:cxn modelId="{55DE2CFC-5BBE-42ED-A819-4D873A5303AA}" type="presParOf" srcId="{8AA6CCDE-64BF-45E5-932F-B7CFBE833670}" destId="{49E502C2-D1F7-4241-8831-30AFB6CE825C}" srcOrd="1" destOrd="0" presId="urn:microsoft.com/office/officeart/2008/layout/HalfCircleOrganizationChart"/>
    <dgm:cxn modelId="{2EA04664-1100-4901-873B-D030A00726E4}" type="presParOf" srcId="{49E502C2-D1F7-4241-8831-30AFB6CE825C}" destId="{9A43F3F9-5DCB-4DD4-9E1F-71F7DED8891C}" srcOrd="0" destOrd="0" presId="urn:microsoft.com/office/officeart/2008/layout/HalfCircleOrganizationChart"/>
    <dgm:cxn modelId="{E6B22FDF-8B24-4B28-AF44-52DD305BE25D}" type="presParOf" srcId="{9A43F3F9-5DCB-4DD4-9E1F-71F7DED8891C}" destId="{E6D87B62-15E1-4C1F-8AAF-D0717BD5C00C}" srcOrd="0" destOrd="0" presId="urn:microsoft.com/office/officeart/2008/layout/HalfCircleOrganizationChart"/>
    <dgm:cxn modelId="{D68BAA44-F745-435B-8690-BCF7BA4DF2BE}" type="presParOf" srcId="{9A43F3F9-5DCB-4DD4-9E1F-71F7DED8891C}" destId="{DD081D7E-519C-4F33-A7CE-C74D12C98A02}" srcOrd="1" destOrd="0" presId="urn:microsoft.com/office/officeart/2008/layout/HalfCircleOrganizationChart"/>
    <dgm:cxn modelId="{609C072F-6DEA-4C65-A67B-F1DBF5A8ED08}" type="presParOf" srcId="{9A43F3F9-5DCB-4DD4-9E1F-71F7DED8891C}" destId="{F4224463-1FD1-4F7A-A3A3-F1434046B8C6}" srcOrd="2" destOrd="0" presId="urn:microsoft.com/office/officeart/2008/layout/HalfCircleOrganizationChart"/>
    <dgm:cxn modelId="{23EDE011-D447-4984-8D8D-63FA28F54266}" type="presParOf" srcId="{9A43F3F9-5DCB-4DD4-9E1F-71F7DED8891C}" destId="{174BFD98-F06F-44E6-BD7E-90E8F842FA0E}" srcOrd="3" destOrd="0" presId="urn:microsoft.com/office/officeart/2008/layout/HalfCircleOrganizationChart"/>
    <dgm:cxn modelId="{DF308484-BEC2-495B-8EDF-0EDACF4ADFAF}" type="presParOf" srcId="{49E502C2-D1F7-4241-8831-30AFB6CE825C}" destId="{712300AD-F3CE-49C5-B204-5A4325277821}" srcOrd="1" destOrd="0" presId="urn:microsoft.com/office/officeart/2008/layout/HalfCircleOrganizationChart"/>
    <dgm:cxn modelId="{3134DDC7-CD88-411F-AB21-E1DD7E91C964}" type="presParOf" srcId="{49E502C2-D1F7-4241-8831-30AFB6CE825C}" destId="{6EA6F650-C000-4E0A-9164-6FAECF8D5D3B}" srcOrd="2" destOrd="0" presId="urn:microsoft.com/office/officeart/2008/layout/HalfCircleOrganizationChart"/>
    <dgm:cxn modelId="{BC0E5046-D6BE-4D35-A052-CBE95D248D28}" type="presParOf" srcId="{8AA6CCDE-64BF-45E5-932F-B7CFBE833670}" destId="{41AE9D1B-1BEA-4D5A-B0E7-539B8437A13A}" srcOrd="2" destOrd="0" presId="urn:microsoft.com/office/officeart/2008/layout/HalfCircleOrganizationChart"/>
    <dgm:cxn modelId="{87CA4FCA-25AB-4757-851F-24F845DBD580}" type="presParOf" srcId="{8AA6CCDE-64BF-45E5-932F-B7CFBE833670}" destId="{A6EAFB79-D772-4D22-95C6-2FC831E872AD}" srcOrd="3" destOrd="0" presId="urn:microsoft.com/office/officeart/2008/layout/HalfCircleOrganizationChart"/>
    <dgm:cxn modelId="{433A59CB-7629-4E2E-B6D8-C8BEE0625B9F}" type="presParOf" srcId="{A6EAFB79-D772-4D22-95C6-2FC831E872AD}" destId="{2959159E-E547-44E5-8500-DF8BFC038D24}" srcOrd="0" destOrd="0" presId="urn:microsoft.com/office/officeart/2008/layout/HalfCircleOrganizationChart"/>
    <dgm:cxn modelId="{917A45C1-2C81-4385-AA2E-1321D69F5586}" type="presParOf" srcId="{2959159E-E547-44E5-8500-DF8BFC038D24}" destId="{F3DBAD06-5E64-447C-B39E-6784597669E4}" srcOrd="0" destOrd="0" presId="urn:microsoft.com/office/officeart/2008/layout/HalfCircleOrganizationChart"/>
    <dgm:cxn modelId="{787650FE-9CC1-48D3-886B-15F2A4FAB812}" type="presParOf" srcId="{2959159E-E547-44E5-8500-DF8BFC038D24}" destId="{F07834E5-EA02-4A12-A10E-01C850642384}" srcOrd="1" destOrd="0" presId="urn:microsoft.com/office/officeart/2008/layout/HalfCircleOrganizationChart"/>
    <dgm:cxn modelId="{E0F95B7F-98DF-45C1-B793-000B42758A36}" type="presParOf" srcId="{2959159E-E547-44E5-8500-DF8BFC038D24}" destId="{C66BB02D-62B2-4D9E-B674-959307A0315C}" srcOrd="2" destOrd="0" presId="urn:microsoft.com/office/officeart/2008/layout/HalfCircleOrganizationChart"/>
    <dgm:cxn modelId="{03BEA301-FBF8-424A-9363-CE64F4ABF4ED}" type="presParOf" srcId="{2959159E-E547-44E5-8500-DF8BFC038D24}" destId="{E2E28E44-7728-42FE-9912-39284F0BB6D4}" srcOrd="3" destOrd="0" presId="urn:microsoft.com/office/officeart/2008/layout/HalfCircleOrganizationChart"/>
    <dgm:cxn modelId="{BF1B9ABD-4A00-4EDC-B367-B80C4520A843}" type="presParOf" srcId="{A6EAFB79-D772-4D22-95C6-2FC831E872AD}" destId="{C8282BC9-B274-4EC5-A485-1FE90A13C0EB}" srcOrd="1" destOrd="0" presId="urn:microsoft.com/office/officeart/2008/layout/HalfCircleOrganizationChart"/>
    <dgm:cxn modelId="{1114F43C-686E-49D2-8103-9F5A229118F4}" type="presParOf" srcId="{A6EAFB79-D772-4D22-95C6-2FC831E872AD}" destId="{015F5523-C011-4659-A7E4-563893941054}" srcOrd="2" destOrd="0" presId="urn:microsoft.com/office/officeart/2008/layout/HalfCircleOrganizationChart"/>
    <dgm:cxn modelId="{F0981A56-C6D7-4B9F-8D80-594FCDD8829A}" type="presParOf" srcId="{937A444E-A190-4D18-8796-E74508D6562A}" destId="{9B917205-E821-40EA-92EA-82A9040BBFC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A6926-E612-47C4-A85A-2ED4E7EF928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EE81D08-F408-43EC-9347-26BFA81AF523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Code of Ethics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D1D10153-0510-4423-8697-869036A1D89A}" type="parTrans" cxnId="{64F07BAD-F0D7-4D76-910C-7F47BBE51BFF}">
      <dgm:prSet/>
      <dgm:spPr/>
      <dgm:t>
        <a:bodyPr/>
        <a:lstStyle/>
        <a:p>
          <a:endParaRPr lang="en-US"/>
        </a:p>
      </dgm:t>
    </dgm:pt>
    <dgm:pt modelId="{1ABA6540-3F68-4D94-8E1E-653D5577E67C}" type="sibTrans" cxnId="{64F07BAD-F0D7-4D76-910C-7F47BBE51BFF}">
      <dgm:prSet/>
      <dgm:spPr/>
      <dgm:t>
        <a:bodyPr/>
        <a:lstStyle/>
        <a:p>
          <a:endParaRPr lang="en-US"/>
        </a:p>
      </dgm:t>
    </dgm:pt>
    <dgm:pt modelId="{CF054DF2-354C-4F83-8397-8C50434A1993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Core values, 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10871B84-6B90-4DCF-A7B2-74BE4978E3DA}" type="parTrans" cxnId="{DB7C0AD0-6021-461F-9E43-14505E6963D9}">
      <dgm:prSet/>
      <dgm:spPr/>
      <dgm:t>
        <a:bodyPr/>
        <a:lstStyle/>
        <a:p>
          <a:endParaRPr lang="en-US"/>
        </a:p>
      </dgm:t>
    </dgm:pt>
    <dgm:pt modelId="{2CB73081-2118-4F9D-BBEA-0304A9D9A73B}" type="sibTrans" cxnId="{DB7C0AD0-6021-461F-9E43-14505E6963D9}">
      <dgm:prSet/>
      <dgm:spPr/>
      <dgm:t>
        <a:bodyPr/>
        <a:lstStyle/>
        <a:p>
          <a:endParaRPr lang="en-US"/>
        </a:p>
      </dgm:t>
    </dgm:pt>
    <dgm:pt modelId="{E22E76D3-5B93-4A80-9378-669758826A96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Code of Conduct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38E14FC3-990C-4E76-844A-1CF218E91605}" type="parTrans" cxnId="{D50DA2BE-7DC0-496B-B112-C951F56E7E14}">
      <dgm:prSet/>
      <dgm:spPr/>
      <dgm:t>
        <a:bodyPr/>
        <a:lstStyle/>
        <a:p>
          <a:endParaRPr lang="en-US"/>
        </a:p>
      </dgm:t>
    </dgm:pt>
    <dgm:pt modelId="{624F178D-4C9B-41BE-94DA-6AEDBA043786}" type="sibTrans" cxnId="{D50DA2BE-7DC0-496B-B112-C951F56E7E14}">
      <dgm:prSet/>
      <dgm:spPr/>
      <dgm:t>
        <a:bodyPr/>
        <a:lstStyle/>
        <a:p>
          <a:endParaRPr lang="en-US"/>
        </a:p>
      </dgm:t>
    </dgm:pt>
    <dgm:pt modelId="{E7FED5E5-F6B7-4FB3-88A7-C3E6B287B47F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(Un)Acceptable behavior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4D766E56-FF84-44A6-8E67-B3A4793E1780}" type="parTrans" cxnId="{9AD75937-874A-4B9F-830A-DF2C765A644E}">
      <dgm:prSet/>
      <dgm:spPr/>
      <dgm:t>
        <a:bodyPr/>
        <a:lstStyle/>
        <a:p>
          <a:endParaRPr lang="en-US"/>
        </a:p>
      </dgm:t>
    </dgm:pt>
    <dgm:pt modelId="{CC9DC4E3-2DB8-42B0-881F-98CCB2E91D74}" type="sibTrans" cxnId="{9AD75937-874A-4B9F-830A-DF2C765A644E}">
      <dgm:prSet/>
      <dgm:spPr/>
      <dgm:t>
        <a:bodyPr/>
        <a:lstStyle/>
        <a:p>
          <a:endParaRPr lang="en-US"/>
        </a:p>
      </dgm:t>
    </dgm:pt>
    <dgm:pt modelId="{225630FE-6195-4F70-BE6F-5E5ED847BCFB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Benchmarks</a:t>
          </a:r>
        </a:p>
      </dgm:t>
    </dgm:pt>
    <dgm:pt modelId="{CA5913F0-2534-4AE8-AA47-277879E5412A}" type="parTrans" cxnId="{28DF4270-BD4F-4483-B330-D321F2385A09}">
      <dgm:prSet/>
      <dgm:spPr/>
      <dgm:t>
        <a:bodyPr/>
        <a:lstStyle/>
        <a:p>
          <a:endParaRPr lang="en-US"/>
        </a:p>
      </dgm:t>
    </dgm:pt>
    <dgm:pt modelId="{C14F9A86-9C7F-4D23-B77D-F252D7C87921}" type="sibTrans" cxnId="{28DF4270-BD4F-4483-B330-D321F2385A09}">
      <dgm:prSet/>
      <dgm:spPr/>
      <dgm:t>
        <a:bodyPr/>
        <a:lstStyle/>
        <a:p>
          <a:endParaRPr lang="en-US"/>
        </a:p>
      </dgm:t>
    </dgm:pt>
    <dgm:pt modelId="{76022F71-07B7-4A0B-BA75-CA68A6D07D14}">
      <dgm:prSet phldrT="[Text]"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  <a:sym typeface="Wingdings" panose="05000000000000000000" pitchFamily="2" charset="2"/>
            </a:rPr>
            <a:t>aspirational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117B40FA-0534-442E-9FE2-DD9CF94BEC9D}" type="parTrans" cxnId="{FD3CA6CD-B1DE-455C-9BDC-7E305D1F8C45}">
      <dgm:prSet/>
      <dgm:spPr/>
      <dgm:t>
        <a:bodyPr/>
        <a:lstStyle/>
        <a:p>
          <a:endParaRPr lang="en-US"/>
        </a:p>
      </dgm:t>
    </dgm:pt>
    <dgm:pt modelId="{320D0E6B-89C8-4727-9BD5-0F4ECAC17996}" type="sibTrans" cxnId="{FD3CA6CD-B1DE-455C-9BDC-7E305D1F8C45}">
      <dgm:prSet/>
      <dgm:spPr/>
      <dgm:t>
        <a:bodyPr/>
        <a:lstStyle/>
        <a:p>
          <a:endParaRPr lang="en-US"/>
        </a:p>
      </dgm:t>
    </dgm:pt>
    <dgm:pt modelId="{E01BE9E5-0C24-47C5-BFE7-DAAEC6474FF4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Enforceable</a:t>
          </a:r>
        </a:p>
      </dgm:t>
    </dgm:pt>
    <dgm:pt modelId="{52BF5ACF-B89F-41FA-B974-0BFAFE704C2A}" type="parTrans" cxnId="{3B9CA292-726B-4CA4-BECE-F6FA71867987}">
      <dgm:prSet/>
      <dgm:spPr/>
      <dgm:t>
        <a:bodyPr/>
        <a:lstStyle/>
        <a:p>
          <a:endParaRPr lang="en-US"/>
        </a:p>
      </dgm:t>
    </dgm:pt>
    <dgm:pt modelId="{2DFF6377-D3B4-4BC7-A316-F6D82A48DCA7}" type="sibTrans" cxnId="{3B9CA292-726B-4CA4-BECE-F6FA71867987}">
      <dgm:prSet/>
      <dgm:spPr/>
      <dgm:t>
        <a:bodyPr/>
        <a:lstStyle/>
        <a:p>
          <a:endParaRPr lang="en-US"/>
        </a:p>
      </dgm:t>
    </dgm:pt>
    <dgm:pt modelId="{81092B3D-CE21-4A1B-8724-3A839476BDE3}">
      <dgm:prSet/>
      <dgm:spPr/>
      <dgm:t>
        <a:bodyPr/>
        <a:lstStyle/>
        <a:p>
          <a:endParaRPr lang="en-US" dirty="0" smtClean="0">
            <a:latin typeface="Franklin Gothic Medium Cond" panose="020B0606030402020204" pitchFamily="34" charset="0"/>
            <a:sym typeface="Wingdings" panose="05000000000000000000" pitchFamily="2" charset="2"/>
          </a:endParaRPr>
        </a:p>
      </dgm:t>
    </dgm:pt>
    <dgm:pt modelId="{9C04D4D2-1E79-4DBC-A5D6-60A111D2055E}" type="parTrans" cxnId="{491445AB-B27C-4A02-8900-E1BF61A8F0B7}">
      <dgm:prSet/>
      <dgm:spPr/>
      <dgm:t>
        <a:bodyPr/>
        <a:lstStyle/>
        <a:p>
          <a:endParaRPr lang="en-IN"/>
        </a:p>
      </dgm:t>
    </dgm:pt>
    <dgm:pt modelId="{5E3B6986-317A-4153-AA2D-D6AF6FC79DB1}" type="sibTrans" cxnId="{491445AB-B27C-4A02-8900-E1BF61A8F0B7}">
      <dgm:prSet/>
      <dgm:spPr/>
      <dgm:t>
        <a:bodyPr/>
        <a:lstStyle/>
        <a:p>
          <a:endParaRPr lang="en-IN"/>
        </a:p>
      </dgm:t>
    </dgm:pt>
    <dgm:pt modelId="{9DC8CB33-0189-474E-A286-990F455A3371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Minimalist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138B26A7-0E98-4745-ABDD-AE03B5B02F24}" type="parTrans" cxnId="{85365FDB-B107-4FFC-A84D-863E8383B05D}">
      <dgm:prSet/>
      <dgm:spPr/>
      <dgm:t>
        <a:bodyPr/>
        <a:lstStyle/>
        <a:p>
          <a:endParaRPr lang="en-IN"/>
        </a:p>
      </dgm:t>
    </dgm:pt>
    <dgm:pt modelId="{237247E3-0EC9-4A33-83DF-2B0E88B74875}" type="sibTrans" cxnId="{85365FDB-B107-4FFC-A84D-863E8383B05D}">
      <dgm:prSet/>
      <dgm:spPr/>
      <dgm:t>
        <a:bodyPr/>
        <a:lstStyle/>
        <a:p>
          <a:endParaRPr lang="en-IN"/>
        </a:p>
      </dgm:t>
    </dgm:pt>
    <dgm:pt modelId="{C8757E8E-6899-4586-8173-8EE927540AD8}" type="pres">
      <dgm:prSet presAssocID="{EEAA6926-E612-47C4-A85A-2ED4E7EF92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F0CFB8-C502-4760-8AA2-D30E9D8AA2E1}" type="pres">
      <dgm:prSet presAssocID="{0EE81D08-F408-43EC-9347-26BFA81AF523}" presName="composite" presStyleCnt="0"/>
      <dgm:spPr/>
    </dgm:pt>
    <dgm:pt modelId="{29CB7B02-BF30-43C3-A2C6-5FD57A75CEBA}" type="pres">
      <dgm:prSet presAssocID="{0EE81D08-F408-43EC-9347-26BFA81AF523}" presName="parTx" presStyleLbl="alignNode1" presStyleIdx="0" presStyleCnt="2" custLinFactNeighborX="-1" custLinFactNeighborY="-199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F05FE-A489-4D29-86FF-93AFA58CE883}" type="pres">
      <dgm:prSet presAssocID="{0EE81D08-F408-43EC-9347-26BFA81AF523}" presName="desTx" presStyleLbl="alignAccFollowNode1" presStyleIdx="0" presStyleCnt="2" custScaleY="97480" custLinFactNeighborX="-1" custLinFactNeighborY="-82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B6241-D8CE-4CE4-8CDD-BC258F0C79AB}" type="pres">
      <dgm:prSet presAssocID="{1ABA6540-3F68-4D94-8E1E-653D5577E67C}" presName="space" presStyleCnt="0"/>
      <dgm:spPr/>
    </dgm:pt>
    <dgm:pt modelId="{4486B289-B7F6-42E5-90BF-0E4A2C4024A3}" type="pres">
      <dgm:prSet presAssocID="{E22E76D3-5B93-4A80-9378-669758826A96}" presName="composite" presStyleCnt="0"/>
      <dgm:spPr/>
    </dgm:pt>
    <dgm:pt modelId="{2221A291-7D1D-4687-A946-01D145549D97}" type="pres">
      <dgm:prSet presAssocID="{E22E76D3-5B93-4A80-9378-669758826A96}" presName="parTx" presStyleLbl="alignNode1" presStyleIdx="1" presStyleCnt="2" custLinFactNeighborX="1" custLinFactNeighborY="-424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500B3-5879-4514-8817-5AD7BB56A260}" type="pres">
      <dgm:prSet presAssocID="{E22E76D3-5B93-4A80-9378-669758826A96}" presName="desTx" presStyleLbl="alignAccFollowNode1" presStyleIdx="1" presStyleCnt="2" custLinFactNeighborX="1" custLinFactNeighborY="-91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F07BAD-F0D7-4D76-910C-7F47BBE51BFF}" srcId="{EEAA6926-E612-47C4-A85A-2ED4E7EF928F}" destId="{0EE81D08-F408-43EC-9347-26BFA81AF523}" srcOrd="0" destOrd="0" parTransId="{D1D10153-0510-4423-8697-869036A1D89A}" sibTransId="{1ABA6540-3F68-4D94-8E1E-653D5577E67C}"/>
    <dgm:cxn modelId="{491445AB-B27C-4A02-8900-E1BF61A8F0B7}" srcId="{E22E76D3-5B93-4A80-9378-669758826A96}" destId="{81092B3D-CE21-4A1B-8724-3A839476BDE3}" srcOrd="3" destOrd="0" parTransId="{9C04D4D2-1E79-4DBC-A5D6-60A111D2055E}" sibTransId="{5E3B6986-317A-4153-AA2D-D6AF6FC79DB1}"/>
    <dgm:cxn modelId="{D0D162A7-C44B-4686-96D7-5CDDE995BB41}" type="presOf" srcId="{225630FE-6195-4F70-BE6F-5E5ED847BCFB}" destId="{88BF05FE-A489-4D29-86FF-93AFA58CE883}" srcOrd="0" destOrd="2" presId="urn:microsoft.com/office/officeart/2005/8/layout/hList1"/>
    <dgm:cxn modelId="{DB7C0AD0-6021-461F-9E43-14505E6963D9}" srcId="{0EE81D08-F408-43EC-9347-26BFA81AF523}" destId="{CF054DF2-354C-4F83-8397-8C50434A1993}" srcOrd="0" destOrd="0" parTransId="{10871B84-6B90-4DCF-A7B2-74BE4978E3DA}" sibTransId="{2CB73081-2118-4F9D-BBEA-0304A9D9A73B}"/>
    <dgm:cxn modelId="{2A360B15-0A07-4AB9-9EA6-7E558D8B0C00}" type="presOf" srcId="{81092B3D-CE21-4A1B-8724-3A839476BDE3}" destId="{D70500B3-5879-4514-8817-5AD7BB56A260}" srcOrd="0" destOrd="3" presId="urn:microsoft.com/office/officeart/2005/8/layout/hList1"/>
    <dgm:cxn modelId="{FD4EE924-003A-4C41-9BB8-222B3335A98A}" type="presOf" srcId="{CF054DF2-354C-4F83-8397-8C50434A1993}" destId="{88BF05FE-A489-4D29-86FF-93AFA58CE883}" srcOrd="0" destOrd="0" presId="urn:microsoft.com/office/officeart/2005/8/layout/hList1"/>
    <dgm:cxn modelId="{1ECB97B0-B2C0-40DD-B0F3-E3378382828D}" type="presOf" srcId="{EEAA6926-E612-47C4-A85A-2ED4E7EF928F}" destId="{C8757E8E-6899-4586-8173-8EE927540AD8}" srcOrd="0" destOrd="0" presId="urn:microsoft.com/office/officeart/2005/8/layout/hList1"/>
    <dgm:cxn modelId="{98B42AD2-3797-4E1D-BCB8-CC6CFBFAF686}" type="presOf" srcId="{9DC8CB33-0189-474E-A286-990F455A3371}" destId="{D70500B3-5879-4514-8817-5AD7BB56A260}" srcOrd="0" destOrd="1" presId="urn:microsoft.com/office/officeart/2005/8/layout/hList1"/>
    <dgm:cxn modelId="{3B9CA292-726B-4CA4-BECE-F6FA71867987}" srcId="{E22E76D3-5B93-4A80-9378-669758826A96}" destId="{E01BE9E5-0C24-47C5-BFE7-DAAEC6474FF4}" srcOrd="2" destOrd="0" parTransId="{52BF5ACF-B89F-41FA-B974-0BFAFE704C2A}" sibTransId="{2DFF6377-D3B4-4BC7-A316-F6D82A48DCA7}"/>
    <dgm:cxn modelId="{7445523D-647F-4A4D-88FA-F3E4DB00C0DF}" type="presOf" srcId="{E01BE9E5-0C24-47C5-BFE7-DAAEC6474FF4}" destId="{D70500B3-5879-4514-8817-5AD7BB56A260}" srcOrd="0" destOrd="2" presId="urn:microsoft.com/office/officeart/2005/8/layout/hList1"/>
    <dgm:cxn modelId="{D50DA2BE-7DC0-496B-B112-C951F56E7E14}" srcId="{EEAA6926-E612-47C4-A85A-2ED4E7EF928F}" destId="{E22E76D3-5B93-4A80-9378-669758826A96}" srcOrd="1" destOrd="0" parTransId="{38E14FC3-990C-4E76-844A-1CF218E91605}" sibTransId="{624F178D-4C9B-41BE-94DA-6AEDBA043786}"/>
    <dgm:cxn modelId="{9AD75937-874A-4B9F-830A-DF2C765A644E}" srcId="{E22E76D3-5B93-4A80-9378-669758826A96}" destId="{E7FED5E5-F6B7-4FB3-88A7-C3E6B287B47F}" srcOrd="0" destOrd="0" parTransId="{4D766E56-FF84-44A6-8E67-B3A4793E1780}" sibTransId="{CC9DC4E3-2DB8-42B0-881F-98CCB2E91D74}"/>
    <dgm:cxn modelId="{B02CEDE0-CC5B-4B83-AD36-C92196D747B2}" type="presOf" srcId="{E7FED5E5-F6B7-4FB3-88A7-C3E6B287B47F}" destId="{D70500B3-5879-4514-8817-5AD7BB56A260}" srcOrd="0" destOrd="0" presId="urn:microsoft.com/office/officeart/2005/8/layout/hList1"/>
    <dgm:cxn modelId="{FD3CA6CD-B1DE-455C-9BDC-7E305D1F8C45}" srcId="{0EE81D08-F408-43EC-9347-26BFA81AF523}" destId="{76022F71-07B7-4A0B-BA75-CA68A6D07D14}" srcOrd="1" destOrd="0" parTransId="{117B40FA-0534-442E-9FE2-DD9CF94BEC9D}" sibTransId="{320D0E6B-89C8-4727-9BD5-0F4ECAC17996}"/>
    <dgm:cxn modelId="{C98924D2-2A32-4D2D-8477-94F408F708E6}" type="presOf" srcId="{0EE81D08-F408-43EC-9347-26BFA81AF523}" destId="{29CB7B02-BF30-43C3-A2C6-5FD57A75CEBA}" srcOrd="0" destOrd="0" presId="urn:microsoft.com/office/officeart/2005/8/layout/hList1"/>
    <dgm:cxn modelId="{3AC6E647-6440-4FC8-B65F-AD3AF9C18ECF}" type="presOf" srcId="{76022F71-07B7-4A0B-BA75-CA68A6D07D14}" destId="{88BF05FE-A489-4D29-86FF-93AFA58CE883}" srcOrd="0" destOrd="1" presId="urn:microsoft.com/office/officeart/2005/8/layout/hList1"/>
    <dgm:cxn modelId="{9CCC2166-78A7-45AF-A454-875DB4A90190}" type="presOf" srcId="{E22E76D3-5B93-4A80-9378-669758826A96}" destId="{2221A291-7D1D-4687-A946-01D145549D97}" srcOrd="0" destOrd="0" presId="urn:microsoft.com/office/officeart/2005/8/layout/hList1"/>
    <dgm:cxn modelId="{28DF4270-BD4F-4483-B330-D321F2385A09}" srcId="{0EE81D08-F408-43EC-9347-26BFA81AF523}" destId="{225630FE-6195-4F70-BE6F-5E5ED847BCFB}" srcOrd="2" destOrd="0" parTransId="{CA5913F0-2534-4AE8-AA47-277879E5412A}" sibTransId="{C14F9A86-9C7F-4D23-B77D-F252D7C87921}"/>
    <dgm:cxn modelId="{85365FDB-B107-4FFC-A84D-863E8383B05D}" srcId="{E22E76D3-5B93-4A80-9378-669758826A96}" destId="{9DC8CB33-0189-474E-A286-990F455A3371}" srcOrd="1" destOrd="0" parTransId="{138B26A7-0E98-4745-ABDD-AE03B5B02F24}" sibTransId="{237247E3-0EC9-4A33-83DF-2B0E88B74875}"/>
    <dgm:cxn modelId="{1790B1C0-A5FD-4D2E-AB74-5752A9637163}" type="presParOf" srcId="{C8757E8E-6899-4586-8173-8EE927540AD8}" destId="{5CF0CFB8-C502-4760-8AA2-D30E9D8AA2E1}" srcOrd="0" destOrd="0" presId="urn:microsoft.com/office/officeart/2005/8/layout/hList1"/>
    <dgm:cxn modelId="{C178FF1C-A9EE-4894-8EA4-C329EC92021D}" type="presParOf" srcId="{5CF0CFB8-C502-4760-8AA2-D30E9D8AA2E1}" destId="{29CB7B02-BF30-43C3-A2C6-5FD57A75CEBA}" srcOrd="0" destOrd="0" presId="urn:microsoft.com/office/officeart/2005/8/layout/hList1"/>
    <dgm:cxn modelId="{5D089D13-8CEF-47DB-AC4F-AD4391ECF824}" type="presParOf" srcId="{5CF0CFB8-C502-4760-8AA2-D30E9D8AA2E1}" destId="{88BF05FE-A489-4D29-86FF-93AFA58CE883}" srcOrd="1" destOrd="0" presId="urn:microsoft.com/office/officeart/2005/8/layout/hList1"/>
    <dgm:cxn modelId="{F9F931C3-348D-47F4-9F9C-AE1B782F36D9}" type="presParOf" srcId="{C8757E8E-6899-4586-8173-8EE927540AD8}" destId="{707B6241-D8CE-4CE4-8CDD-BC258F0C79AB}" srcOrd="1" destOrd="0" presId="urn:microsoft.com/office/officeart/2005/8/layout/hList1"/>
    <dgm:cxn modelId="{D7E0F26A-7B9A-4FC2-A46A-EA52BF6E95B5}" type="presParOf" srcId="{C8757E8E-6899-4586-8173-8EE927540AD8}" destId="{4486B289-B7F6-42E5-90BF-0E4A2C4024A3}" srcOrd="2" destOrd="0" presId="urn:microsoft.com/office/officeart/2005/8/layout/hList1"/>
    <dgm:cxn modelId="{E82E2F8A-7B15-41BE-8E22-A97E599A01C4}" type="presParOf" srcId="{4486B289-B7F6-42E5-90BF-0E4A2C4024A3}" destId="{2221A291-7D1D-4687-A946-01D145549D97}" srcOrd="0" destOrd="0" presId="urn:microsoft.com/office/officeart/2005/8/layout/hList1"/>
    <dgm:cxn modelId="{70553B56-8F8E-4369-96A6-71A19CC3EA67}" type="presParOf" srcId="{4486B289-B7F6-42E5-90BF-0E4A2C4024A3}" destId="{D70500B3-5879-4514-8817-5AD7BB56A26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E54E40-0D4F-4BD7-A61D-5A68839A254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FF1323-626D-4568-BFF7-031B87C1BC97}">
      <dgm:prSet phldrT="[Text]"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Civil Servants</a:t>
          </a:r>
          <a:endParaRPr lang="en-US">
            <a:latin typeface="Franklin Gothic Medium Cond" panose="020B0606030402020204" pitchFamily="34" charset="0"/>
          </a:endParaRPr>
        </a:p>
      </dgm:t>
    </dgm:pt>
    <dgm:pt modelId="{B280213E-5B7C-49F3-972F-E1BD5739A5C9}" type="parTrans" cxnId="{81A2D290-FB8C-430D-92E2-51826C22F405}">
      <dgm:prSet/>
      <dgm:spPr/>
      <dgm:t>
        <a:bodyPr/>
        <a:lstStyle/>
        <a:p>
          <a:endParaRPr lang="en-US"/>
        </a:p>
      </dgm:t>
    </dgm:pt>
    <dgm:pt modelId="{C43D3DC0-2AD5-420F-8C62-6003A65883A1}" type="sibTrans" cxnId="{81A2D290-FB8C-430D-92E2-51826C22F405}">
      <dgm:prSet/>
      <dgm:spPr/>
      <dgm:t>
        <a:bodyPr/>
        <a:lstStyle/>
        <a:p>
          <a:endParaRPr lang="en-US"/>
        </a:p>
      </dgm:t>
    </dgm:pt>
    <dgm:pt modelId="{D4D6B47F-8190-4F72-BD52-902770066850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Ministers</a:t>
          </a:r>
          <a:endParaRPr lang="en-US">
            <a:latin typeface="Franklin Gothic Medium Cond" panose="020B0606030402020204" pitchFamily="34" charset="0"/>
          </a:endParaRPr>
        </a:p>
      </dgm:t>
    </dgm:pt>
    <dgm:pt modelId="{93007D0F-75D1-4ADC-948F-DBCB52DFFFBA}" type="parTrans" cxnId="{BD8966C3-C2D2-40CF-9C42-F3D9D6F9288F}">
      <dgm:prSet/>
      <dgm:spPr/>
      <dgm:t>
        <a:bodyPr/>
        <a:lstStyle/>
        <a:p>
          <a:endParaRPr lang="en-US"/>
        </a:p>
      </dgm:t>
    </dgm:pt>
    <dgm:pt modelId="{46FE1720-33B5-49C0-966C-14B1875C1631}" type="sibTrans" cxnId="{BD8966C3-C2D2-40CF-9C42-F3D9D6F9288F}">
      <dgm:prSet/>
      <dgm:spPr/>
      <dgm:t>
        <a:bodyPr/>
        <a:lstStyle/>
        <a:p>
          <a:endParaRPr lang="en-US"/>
        </a:p>
      </dgm:t>
    </dgm:pt>
    <dgm:pt modelId="{4857CDE8-883E-4DD8-8C5F-9343C0F9BEFC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Legislators</a:t>
          </a:r>
          <a:endParaRPr lang="en-US">
            <a:latin typeface="Franklin Gothic Medium Cond" panose="020B0606030402020204" pitchFamily="34" charset="0"/>
          </a:endParaRPr>
        </a:p>
      </dgm:t>
    </dgm:pt>
    <dgm:pt modelId="{04F8C385-C45B-4FB2-812F-3F5E220D9E7C}" type="parTrans" cxnId="{A7806805-B35A-4937-B76E-6BB79D05FC01}">
      <dgm:prSet/>
      <dgm:spPr/>
      <dgm:t>
        <a:bodyPr/>
        <a:lstStyle/>
        <a:p>
          <a:endParaRPr lang="en-US"/>
        </a:p>
      </dgm:t>
    </dgm:pt>
    <dgm:pt modelId="{585973D4-24BA-4E5A-980D-D329F54BF384}" type="sibTrans" cxnId="{A7806805-B35A-4937-B76E-6BB79D05FC01}">
      <dgm:prSet/>
      <dgm:spPr/>
      <dgm:t>
        <a:bodyPr/>
        <a:lstStyle/>
        <a:p>
          <a:endParaRPr lang="en-US"/>
        </a:p>
      </dgm:t>
    </dgm:pt>
    <dgm:pt modelId="{B233974E-E135-4016-9A92-8306B5D3AADE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Judiciary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77488065-4151-4527-BFEB-0E37ACCFED4D}" type="parTrans" cxnId="{92943D42-1052-46BA-84DC-0BC7F464141C}">
      <dgm:prSet/>
      <dgm:spPr/>
      <dgm:t>
        <a:bodyPr/>
        <a:lstStyle/>
        <a:p>
          <a:endParaRPr lang="en-US"/>
        </a:p>
      </dgm:t>
    </dgm:pt>
    <dgm:pt modelId="{B9997367-FFEF-4F09-B774-CC60B7ACD142}" type="sibTrans" cxnId="{92943D42-1052-46BA-84DC-0BC7F464141C}">
      <dgm:prSet/>
      <dgm:spPr/>
      <dgm:t>
        <a:bodyPr/>
        <a:lstStyle/>
        <a:p>
          <a:endParaRPr lang="en-US"/>
        </a:p>
      </dgm:t>
    </dgm:pt>
    <dgm:pt modelId="{62D2E227-3A09-4BC6-97E3-22C3CED992FB}" type="pres">
      <dgm:prSet presAssocID="{E3E54E40-0D4F-4BD7-A61D-5A68839A254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8427ED-14CA-4D29-B556-2CD931705C13}" type="pres">
      <dgm:prSet presAssocID="{46FF1323-626D-4568-BFF7-031B87C1BC97}" presName="parentLin" presStyleCnt="0"/>
      <dgm:spPr/>
    </dgm:pt>
    <dgm:pt modelId="{E2ECFEDF-C317-450F-9BBF-935F45817B0B}" type="pres">
      <dgm:prSet presAssocID="{46FF1323-626D-4568-BFF7-031B87C1BC9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56C20A68-37C9-4638-A182-E68391FEFB11}" type="pres">
      <dgm:prSet presAssocID="{46FF1323-626D-4568-BFF7-031B87C1BC9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D04FDA-B199-41FA-A543-4521E4D94BE7}" type="pres">
      <dgm:prSet presAssocID="{46FF1323-626D-4568-BFF7-031B87C1BC97}" presName="negativeSpace" presStyleCnt="0"/>
      <dgm:spPr/>
    </dgm:pt>
    <dgm:pt modelId="{58CE15E5-CBDB-433B-BF27-0D2E08375785}" type="pres">
      <dgm:prSet presAssocID="{46FF1323-626D-4568-BFF7-031B87C1BC97}" presName="childText" presStyleLbl="conFgAcc1" presStyleIdx="0" presStyleCnt="4">
        <dgm:presLayoutVars>
          <dgm:bulletEnabled val="1"/>
        </dgm:presLayoutVars>
      </dgm:prSet>
      <dgm:spPr/>
    </dgm:pt>
    <dgm:pt modelId="{40EC135C-D568-48E5-A005-290E4EC917D9}" type="pres">
      <dgm:prSet presAssocID="{C43D3DC0-2AD5-420F-8C62-6003A65883A1}" presName="spaceBetweenRectangles" presStyleCnt="0"/>
      <dgm:spPr/>
    </dgm:pt>
    <dgm:pt modelId="{E545A997-F569-4F48-9A73-822A2B5F7241}" type="pres">
      <dgm:prSet presAssocID="{D4D6B47F-8190-4F72-BD52-902770066850}" presName="parentLin" presStyleCnt="0"/>
      <dgm:spPr/>
    </dgm:pt>
    <dgm:pt modelId="{6A498D65-E72D-4272-A920-2DF6C35B1FCE}" type="pres">
      <dgm:prSet presAssocID="{D4D6B47F-8190-4F72-BD52-90277006685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079565D-CA00-45A4-AA86-D8C85EE33704}" type="pres">
      <dgm:prSet presAssocID="{D4D6B47F-8190-4F72-BD52-90277006685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D3371-8258-4FCD-A93C-CC9B7B3F4389}" type="pres">
      <dgm:prSet presAssocID="{D4D6B47F-8190-4F72-BD52-902770066850}" presName="negativeSpace" presStyleCnt="0"/>
      <dgm:spPr/>
    </dgm:pt>
    <dgm:pt modelId="{26CA294C-6FC8-4E04-AA84-CAD12B49EB2E}" type="pres">
      <dgm:prSet presAssocID="{D4D6B47F-8190-4F72-BD52-902770066850}" presName="childText" presStyleLbl="conFgAcc1" presStyleIdx="1" presStyleCnt="4">
        <dgm:presLayoutVars>
          <dgm:bulletEnabled val="1"/>
        </dgm:presLayoutVars>
      </dgm:prSet>
      <dgm:spPr/>
    </dgm:pt>
    <dgm:pt modelId="{210F985C-C545-46BE-9458-FB96EBAD82D3}" type="pres">
      <dgm:prSet presAssocID="{46FE1720-33B5-49C0-966C-14B1875C1631}" presName="spaceBetweenRectangles" presStyleCnt="0"/>
      <dgm:spPr/>
    </dgm:pt>
    <dgm:pt modelId="{7C616E39-0CED-4A85-8F36-9B3212CEB044}" type="pres">
      <dgm:prSet presAssocID="{4857CDE8-883E-4DD8-8C5F-9343C0F9BEFC}" presName="parentLin" presStyleCnt="0"/>
      <dgm:spPr/>
    </dgm:pt>
    <dgm:pt modelId="{26E99C75-B0CF-4B6C-A9B9-C3096B57B90C}" type="pres">
      <dgm:prSet presAssocID="{4857CDE8-883E-4DD8-8C5F-9343C0F9BEFC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5CBF14C-7CBE-43CC-921E-4957B44D7BB7}" type="pres">
      <dgm:prSet presAssocID="{4857CDE8-883E-4DD8-8C5F-9343C0F9BEF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FD6811-BF04-4F23-AA11-E12B2C20BD19}" type="pres">
      <dgm:prSet presAssocID="{4857CDE8-883E-4DD8-8C5F-9343C0F9BEFC}" presName="negativeSpace" presStyleCnt="0"/>
      <dgm:spPr/>
    </dgm:pt>
    <dgm:pt modelId="{847F9761-1D50-40AF-BA67-22C3ADE562AA}" type="pres">
      <dgm:prSet presAssocID="{4857CDE8-883E-4DD8-8C5F-9343C0F9BEFC}" presName="childText" presStyleLbl="conFgAcc1" presStyleIdx="2" presStyleCnt="4">
        <dgm:presLayoutVars>
          <dgm:bulletEnabled val="1"/>
        </dgm:presLayoutVars>
      </dgm:prSet>
      <dgm:spPr/>
    </dgm:pt>
    <dgm:pt modelId="{775A713E-B658-45F3-AE59-584677F356B2}" type="pres">
      <dgm:prSet presAssocID="{585973D4-24BA-4E5A-980D-D329F54BF384}" presName="spaceBetweenRectangles" presStyleCnt="0"/>
      <dgm:spPr/>
    </dgm:pt>
    <dgm:pt modelId="{E250A6C5-FBC3-4EE5-A17D-1EFA7E159776}" type="pres">
      <dgm:prSet presAssocID="{B233974E-E135-4016-9A92-8306B5D3AADE}" presName="parentLin" presStyleCnt="0"/>
      <dgm:spPr/>
    </dgm:pt>
    <dgm:pt modelId="{DBC1FFD6-B1F5-4BD1-9A40-3C771E0D84E0}" type="pres">
      <dgm:prSet presAssocID="{B233974E-E135-4016-9A92-8306B5D3AAD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7BFD43C-FDAA-48E0-83F9-0AD53C8FC17F}" type="pres">
      <dgm:prSet presAssocID="{B233974E-E135-4016-9A92-8306B5D3AAD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54F160-AACC-48EF-8487-5E287B82DD0F}" type="pres">
      <dgm:prSet presAssocID="{B233974E-E135-4016-9A92-8306B5D3AADE}" presName="negativeSpace" presStyleCnt="0"/>
      <dgm:spPr/>
    </dgm:pt>
    <dgm:pt modelId="{65DF258E-C0B0-42B7-B5D1-83879CB95BBD}" type="pres">
      <dgm:prSet presAssocID="{B233974E-E135-4016-9A92-8306B5D3AAD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3853111-749E-4916-BC5D-A00280CBFF74}" type="presOf" srcId="{4857CDE8-883E-4DD8-8C5F-9343C0F9BEFC}" destId="{C5CBF14C-7CBE-43CC-921E-4957B44D7BB7}" srcOrd="1" destOrd="0" presId="urn:microsoft.com/office/officeart/2005/8/layout/list1"/>
    <dgm:cxn modelId="{DD32CAAB-4B08-4E5D-8300-21F43FF8AB65}" type="presOf" srcId="{4857CDE8-883E-4DD8-8C5F-9343C0F9BEFC}" destId="{26E99C75-B0CF-4B6C-A9B9-C3096B57B90C}" srcOrd="0" destOrd="0" presId="urn:microsoft.com/office/officeart/2005/8/layout/list1"/>
    <dgm:cxn modelId="{A7806805-B35A-4937-B76E-6BB79D05FC01}" srcId="{E3E54E40-0D4F-4BD7-A61D-5A68839A2544}" destId="{4857CDE8-883E-4DD8-8C5F-9343C0F9BEFC}" srcOrd="2" destOrd="0" parTransId="{04F8C385-C45B-4FB2-812F-3F5E220D9E7C}" sibTransId="{585973D4-24BA-4E5A-980D-D329F54BF384}"/>
    <dgm:cxn modelId="{5B0773A4-78CE-4EA0-859C-5DBC08A2CCE4}" type="presOf" srcId="{D4D6B47F-8190-4F72-BD52-902770066850}" destId="{6A498D65-E72D-4272-A920-2DF6C35B1FCE}" srcOrd="0" destOrd="0" presId="urn:microsoft.com/office/officeart/2005/8/layout/list1"/>
    <dgm:cxn modelId="{B48A1F65-FAB2-4088-A679-6B4727719911}" type="presOf" srcId="{B233974E-E135-4016-9A92-8306B5D3AADE}" destId="{DBC1FFD6-B1F5-4BD1-9A40-3C771E0D84E0}" srcOrd="0" destOrd="0" presId="urn:microsoft.com/office/officeart/2005/8/layout/list1"/>
    <dgm:cxn modelId="{92943D42-1052-46BA-84DC-0BC7F464141C}" srcId="{E3E54E40-0D4F-4BD7-A61D-5A68839A2544}" destId="{B233974E-E135-4016-9A92-8306B5D3AADE}" srcOrd="3" destOrd="0" parTransId="{77488065-4151-4527-BFEB-0E37ACCFED4D}" sibTransId="{B9997367-FFEF-4F09-B774-CC60B7ACD142}"/>
    <dgm:cxn modelId="{BD8966C3-C2D2-40CF-9C42-F3D9D6F9288F}" srcId="{E3E54E40-0D4F-4BD7-A61D-5A68839A2544}" destId="{D4D6B47F-8190-4F72-BD52-902770066850}" srcOrd="1" destOrd="0" parTransId="{93007D0F-75D1-4ADC-948F-DBCB52DFFFBA}" sibTransId="{46FE1720-33B5-49C0-966C-14B1875C1631}"/>
    <dgm:cxn modelId="{0E852030-9AF6-4FE8-B602-962EB5897D00}" type="presOf" srcId="{B233974E-E135-4016-9A92-8306B5D3AADE}" destId="{67BFD43C-FDAA-48E0-83F9-0AD53C8FC17F}" srcOrd="1" destOrd="0" presId="urn:microsoft.com/office/officeart/2005/8/layout/list1"/>
    <dgm:cxn modelId="{06A10D06-32D3-49EF-AF5A-CBBFD802D613}" type="presOf" srcId="{46FF1323-626D-4568-BFF7-031B87C1BC97}" destId="{E2ECFEDF-C317-450F-9BBF-935F45817B0B}" srcOrd="0" destOrd="0" presId="urn:microsoft.com/office/officeart/2005/8/layout/list1"/>
    <dgm:cxn modelId="{2AF468BC-A33E-4AD8-8496-8283D5A283D1}" type="presOf" srcId="{E3E54E40-0D4F-4BD7-A61D-5A68839A2544}" destId="{62D2E227-3A09-4BC6-97E3-22C3CED992FB}" srcOrd="0" destOrd="0" presId="urn:microsoft.com/office/officeart/2005/8/layout/list1"/>
    <dgm:cxn modelId="{1504E4F2-FF8B-47DF-8BEA-41C66566D813}" type="presOf" srcId="{D4D6B47F-8190-4F72-BD52-902770066850}" destId="{1079565D-CA00-45A4-AA86-D8C85EE33704}" srcOrd="1" destOrd="0" presId="urn:microsoft.com/office/officeart/2005/8/layout/list1"/>
    <dgm:cxn modelId="{81A2D290-FB8C-430D-92E2-51826C22F405}" srcId="{E3E54E40-0D4F-4BD7-A61D-5A68839A2544}" destId="{46FF1323-626D-4568-BFF7-031B87C1BC97}" srcOrd="0" destOrd="0" parTransId="{B280213E-5B7C-49F3-972F-E1BD5739A5C9}" sibTransId="{C43D3DC0-2AD5-420F-8C62-6003A65883A1}"/>
    <dgm:cxn modelId="{B410E590-228B-4BD9-81AD-062146BD13E8}" type="presOf" srcId="{46FF1323-626D-4568-BFF7-031B87C1BC97}" destId="{56C20A68-37C9-4638-A182-E68391FEFB11}" srcOrd="1" destOrd="0" presId="urn:microsoft.com/office/officeart/2005/8/layout/list1"/>
    <dgm:cxn modelId="{6C709BA5-2E71-4EB7-A384-C63A78840303}" type="presParOf" srcId="{62D2E227-3A09-4BC6-97E3-22C3CED992FB}" destId="{838427ED-14CA-4D29-B556-2CD931705C13}" srcOrd="0" destOrd="0" presId="urn:microsoft.com/office/officeart/2005/8/layout/list1"/>
    <dgm:cxn modelId="{37C91C5A-5F2E-413B-A790-F1A5E3AFE54D}" type="presParOf" srcId="{838427ED-14CA-4D29-B556-2CD931705C13}" destId="{E2ECFEDF-C317-450F-9BBF-935F45817B0B}" srcOrd="0" destOrd="0" presId="urn:microsoft.com/office/officeart/2005/8/layout/list1"/>
    <dgm:cxn modelId="{B83E18C5-BF7D-4758-91CB-FF550A7DF9CF}" type="presParOf" srcId="{838427ED-14CA-4D29-B556-2CD931705C13}" destId="{56C20A68-37C9-4638-A182-E68391FEFB11}" srcOrd="1" destOrd="0" presId="urn:microsoft.com/office/officeart/2005/8/layout/list1"/>
    <dgm:cxn modelId="{502F48A3-7535-4B5F-A76C-E0071CBEFE97}" type="presParOf" srcId="{62D2E227-3A09-4BC6-97E3-22C3CED992FB}" destId="{78D04FDA-B199-41FA-A543-4521E4D94BE7}" srcOrd="1" destOrd="0" presId="urn:microsoft.com/office/officeart/2005/8/layout/list1"/>
    <dgm:cxn modelId="{1EAFD980-59C7-410F-B19F-489EF31983A6}" type="presParOf" srcId="{62D2E227-3A09-4BC6-97E3-22C3CED992FB}" destId="{58CE15E5-CBDB-433B-BF27-0D2E08375785}" srcOrd="2" destOrd="0" presId="urn:microsoft.com/office/officeart/2005/8/layout/list1"/>
    <dgm:cxn modelId="{367EB379-5845-48DC-85BA-BBDFBF4C6880}" type="presParOf" srcId="{62D2E227-3A09-4BC6-97E3-22C3CED992FB}" destId="{40EC135C-D568-48E5-A005-290E4EC917D9}" srcOrd="3" destOrd="0" presId="urn:microsoft.com/office/officeart/2005/8/layout/list1"/>
    <dgm:cxn modelId="{E8E46D34-0F4C-4886-8FA1-0328860ED07C}" type="presParOf" srcId="{62D2E227-3A09-4BC6-97E3-22C3CED992FB}" destId="{E545A997-F569-4F48-9A73-822A2B5F7241}" srcOrd="4" destOrd="0" presId="urn:microsoft.com/office/officeart/2005/8/layout/list1"/>
    <dgm:cxn modelId="{E795663D-77B5-4E63-8198-60D9B2E20DD3}" type="presParOf" srcId="{E545A997-F569-4F48-9A73-822A2B5F7241}" destId="{6A498D65-E72D-4272-A920-2DF6C35B1FCE}" srcOrd="0" destOrd="0" presId="urn:microsoft.com/office/officeart/2005/8/layout/list1"/>
    <dgm:cxn modelId="{728144F5-C2D7-4F3D-B206-D09EDE8D891F}" type="presParOf" srcId="{E545A997-F569-4F48-9A73-822A2B5F7241}" destId="{1079565D-CA00-45A4-AA86-D8C85EE33704}" srcOrd="1" destOrd="0" presId="urn:microsoft.com/office/officeart/2005/8/layout/list1"/>
    <dgm:cxn modelId="{E4568FC7-0269-4B77-9DBE-B680DB627C53}" type="presParOf" srcId="{62D2E227-3A09-4BC6-97E3-22C3CED992FB}" destId="{05FD3371-8258-4FCD-A93C-CC9B7B3F4389}" srcOrd="5" destOrd="0" presId="urn:microsoft.com/office/officeart/2005/8/layout/list1"/>
    <dgm:cxn modelId="{5271F358-DD86-4C9B-96DF-E77D1B9D1861}" type="presParOf" srcId="{62D2E227-3A09-4BC6-97E3-22C3CED992FB}" destId="{26CA294C-6FC8-4E04-AA84-CAD12B49EB2E}" srcOrd="6" destOrd="0" presId="urn:microsoft.com/office/officeart/2005/8/layout/list1"/>
    <dgm:cxn modelId="{867C369B-C30F-491A-A8B8-D012D04EE0CF}" type="presParOf" srcId="{62D2E227-3A09-4BC6-97E3-22C3CED992FB}" destId="{210F985C-C545-46BE-9458-FB96EBAD82D3}" srcOrd="7" destOrd="0" presId="urn:microsoft.com/office/officeart/2005/8/layout/list1"/>
    <dgm:cxn modelId="{E5465385-1BFE-4B5F-9AF3-3CAD9F12CCC8}" type="presParOf" srcId="{62D2E227-3A09-4BC6-97E3-22C3CED992FB}" destId="{7C616E39-0CED-4A85-8F36-9B3212CEB044}" srcOrd="8" destOrd="0" presId="urn:microsoft.com/office/officeart/2005/8/layout/list1"/>
    <dgm:cxn modelId="{9A0F340A-B82A-42BA-BC76-AC9ECB907EDE}" type="presParOf" srcId="{7C616E39-0CED-4A85-8F36-9B3212CEB044}" destId="{26E99C75-B0CF-4B6C-A9B9-C3096B57B90C}" srcOrd="0" destOrd="0" presId="urn:microsoft.com/office/officeart/2005/8/layout/list1"/>
    <dgm:cxn modelId="{CAD04081-C222-4A8C-AC32-6A5B355C926B}" type="presParOf" srcId="{7C616E39-0CED-4A85-8F36-9B3212CEB044}" destId="{C5CBF14C-7CBE-43CC-921E-4957B44D7BB7}" srcOrd="1" destOrd="0" presId="urn:microsoft.com/office/officeart/2005/8/layout/list1"/>
    <dgm:cxn modelId="{15DD9A05-55F3-41D9-81F3-522B4DFEC26E}" type="presParOf" srcId="{62D2E227-3A09-4BC6-97E3-22C3CED992FB}" destId="{C5FD6811-BF04-4F23-AA11-E12B2C20BD19}" srcOrd="9" destOrd="0" presId="urn:microsoft.com/office/officeart/2005/8/layout/list1"/>
    <dgm:cxn modelId="{F6C87863-65B4-44A4-BFE7-473A6270209A}" type="presParOf" srcId="{62D2E227-3A09-4BC6-97E3-22C3CED992FB}" destId="{847F9761-1D50-40AF-BA67-22C3ADE562AA}" srcOrd="10" destOrd="0" presId="urn:microsoft.com/office/officeart/2005/8/layout/list1"/>
    <dgm:cxn modelId="{4420A45B-D3F8-48BC-ACEB-1C442551EC71}" type="presParOf" srcId="{62D2E227-3A09-4BC6-97E3-22C3CED992FB}" destId="{775A713E-B658-45F3-AE59-584677F356B2}" srcOrd="11" destOrd="0" presId="urn:microsoft.com/office/officeart/2005/8/layout/list1"/>
    <dgm:cxn modelId="{5E57EC46-8AF7-4956-A8A4-F2F38E4BDE54}" type="presParOf" srcId="{62D2E227-3A09-4BC6-97E3-22C3CED992FB}" destId="{E250A6C5-FBC3-4EE5-A17D-1EFA7E159776}" srcOrd="12" destOrd="0" presId="urn:microsoft.com/office/officeart/2005/8/layout/list1"/>
    <dgm:cxn modelId="{5B446012-62D7-451B-84C2-570C3ECDBBD2}" type="presParOf" srcId="{E250A6C5-FBC3-4EE5-A17D-1EFA7E159776}" destId="{DBC1FFD6-B1F5-4BD1-9A40-3C771E0D84E0}" srcOrd="0" destOrd="0" presId="urn:microsoft.com/office/officeart/2005/8/layout/list1"/>
    <dgm:cxn modelId="{21BFFE23-A81F-4126-8C15-9D98BDF28902}" type="presParOf" srcId="{E250A6C5-FBC3-4EE5-A17D-1EFA7E159776}" destId="{67BFD43C-FDAA-48E0-83F9-0AD53C8FC17F}" srcOrd="1" destOrd="0" presId="urn:microsoft.com/office/officeart/2005/8/layout/list1"/>
    <dgm:cxn modelId="{47B8162B-F040-4F1F-8C90-3D6812971C20}" type="presParOf" srcId="{62D2E227-3A09-4BC6-97E3-22C3CED992FB}" destId="{C154F160-AACC-48EF-8487-5E287B82DD0F}" srcOrd="13" destOrd="0" presId="urn:microsoft.com/office/officeart/2005/8/layout/list1"/>
    <dgm:cxn modelId="{2833DFA7-E6D9-4535-8E53-9D226B95202B}" type="presParOf" srcId="{62D2E227-3A09-4BC6-97E3-22C3CED992FB}" destId="{65DF258E-C0B0-42B7-B5D1-83879CB95BB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3C564-DBF4-4D8A-9E99-FD3CF0759098}">
      <dsp:nvSpPr>
        <dsp:cNvPr id="0" name=""/>
        <dsp:cNvSpPr/>
      </dsp:nvSpPr>
      <dsp:spPr>
        <a:xfrm>
          <a:off x="0" y="289222"/>
          <a:ext cx="2655589" cy="15933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Franklin Gothic Medium Cond" panose="020B0606030402020204" pitchFamily="34" charset="0"/>
            </a:rPr>
            <a:t>Bribery</a:t>
          </a:r>
          <a:endParaRPr lang="en-US" sz="3500" kern="1200" dirty="0">
            <a:latin typeface="Franklin Gothic Medium Cond" panose="020B0606030402020204" pitchFamily="34" charset="0"/>
          </a:endParaRPr>
        </a:p>
      </dsp:txBody>
      <dsp:txXfrm>
        <a:off x="0" y="289222"/>
        <a:ext cx="2655589" cy="1593353"/>
      </dsp:txXfrm>
    </dsp:sp>
    <dsp:sp modelId="{F0115D93-D941-4198-B37F-45CAE254D909}">
      <dsp:nvSpPr>
        <dsp:cNvPr id="0" name=""/>
        <dsp:cNvSpPr/>
      </dsp:nvSpPr>
      <dsp:spPr>
        <a:xfrm>
          <a:off x="2921148" y="289222"/>
          <a:ext cx="2655589" cy="15933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Franklin Gothic Medium Cond" panose="020B0606030402020204" pitchFamily="34" charset="0"/>
            </a:rPr>
            <a:t>Extortion</a:t>
          </a:r>
          <a:endParaRPr lang="en-US" sz="3500" kern="1200" dirty="0">
            <a:latin typeface="Franklin Gothic Medium Cond" panose="020B0606030402020204" pitchFamily="34" charset="0"/>
          </a:endParaRPr>
        </a:p>
      </dsp:txBody>
      <dsp:txXfrm>
        <a:off x="2921148" y="289222"/>
        <a:ext cx="2655589" cy="1593353"/>
      </dsp:txXfrm>
    </dsp:sp>
    <dsp:sp modelId="{E9AA03F5-3597-4C3C-9A56-0298B1102E97}">
      <dsp:nvSpPr>
        <dsp:cNvPr id="0" name=""/>
        <dsp:cNvSpPr/>
      </dsp:nvSpPr>
      <dsp:spPr>
        <a:xfrm>
          <a:off x="5842297" y="289222"/>
          <a:ext cx="2655589" cy="15933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Franklin Gothic Medium Cond" panose="020B0606030402020204" pitchFamily="34" charset="0"/>
            </a:rPr>
            <a:t>Rent seeking</a:t>
          </a:r>
          <a:endParaRPr lang="en-US" sz="3500" kern="1200" dirty="0">
            <a:latin typeface="Franklin Gothic Medium Cond" panose="020B0606030402020204" pitchFamily="34" charset="0"/>
          </a:endParaRPr>
        </a:p>
      </dsp:txBody>
      <dsp:txXfrm>
        <a:off x="5842297" y="289222"/>
        <a:ext cx="2655589" cy="1593353"/>
      </dsp:txXfrm>
    </dsp:sp>
    <dsp:sp modelId="{9783B1A9-5589-40F5-B377-37BA47FF64F1}">
      <dsp:nvSpPr>
        <dsp:cNvPr id="0" name=""/>
        <dsp:cNvSpPr/>
      </dsp:nvSpPr>
      <dsp:spPr>
        <a:xfrm>
          <a:off x="0" y="2148135"/>
          <a:ext cx="2655589" cy="15933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Franklin Gothic Medium Cond" panose="020B0606030402020204" pitchFamily="34" charset="0"/>
            </a:rPr>
            <a:t>Nepotism</a:t>
          </a:r>
          <a:endParaRPr lang="en-US" sz="3500" kern="1200" dirty="0">
            <a:latin typeface="Franklin Gothic Medium Cond" panose="020B0606030402020204" pitchFamily="34" charset="0"/>
          </a:endParaRPr>
        </a:p>
      </dsp:txBody>
      <dsp:txXfrm>
        <a:off x="0" y="2148135"/>
        <a:ext cx="2655589" cy="1593353"/>
      </dsp:txXfrm>
    </dsp:sp>
    <dsp:sp modelId="{45563C93-B3BF-4D13-BEAA-732CBD30F2CA}">
      <dsp:nvSpPr>
        <dsp:cNvPr id="0" name=""/>
        <dsp:cNvSpPr/>
      </dsp:nvSpPr>
      <dsp:spPr>
        <a:xfrm>
          <a:off x="2921148" y="2148135"/>
          <a:ext cx="2655589" cy="15933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>
              <a:latin typeface="Franklin Gothic Medium Cond" panose="020B0606030402020204" pitchFamily="34" charset="0"/>
            </a:rPr>
            <a:t>Clientelism</a:t>
          </a:r>
          <a:endParaRPr lang="en-US" sz="3500" kern="1200" dirty="0">
            <a:latin typeface="Franklin Gothic Medium Cond" panose="020B0606030402020204" pitchFamily="34" charset="0"/>
          </a:endParaRPr>
        </a:p>
      </dsp:txBody>
      <dsp:txXfrm>
        <a:off x="2921148" y="2148135"/>
        <a:ext cx="2655589" cy="1593353"/>
      </dsp:txXfrm>
    </dsp:sp>
    <dsp:sp modelId="{0003071A-F6EF-493D-95F9-34A847CF8E13}">
      <dsp:nvSpPr>
        <dsp:cNvPr id="0" name=""/>
        <dsp:cNvSpPr/>
      </dsp:nvSpPr>
      <dsp:spPr>
        <a:xfrm>
          <a:off x="5842297" y="2148135"/>
          <a:ext cx="2655589" cy="15933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Franklin Gothic Medium Cond" panose="020B0606030402020204" pitchFamily="34" charset="0"/>
            </a:rPr>
            <a:t>Embezzlement</a:t>
          </a:r>
          <a:endParaRPr lang="en-US" sz="3500" kern="1200" dirty="0">
            <a:latin typeface="Franklin Gothic Medium Cond" panose="020B0606030402020204" pitchFamily="34" charset="0"/>
          </a:endParaRPr>
        </a:p>
      </dsp:txBody>
      <dsp:txXfrm>
        <a:off x="5842297" y="2148135"/>
        <a:ext cx="2655589" cy="1593353"/>
      </dsp:txXfrm>
    </dsp:sp>
    <dsp:sp modelId="{2DA3458B-D39B-49B9-A6BA-7C151F692C6B}">
      <dsp:nvSpPr>
        <dsp:cNvPr id="0" name=""/>
        <dsp:cNvSpPr/>
      </dsp:nvSpPr>
      <dsp:spPr>
        <a:xfrm>
          <a:off x="2921148" y="4007048"/>
          <a:ext cx="2655589" cy="15933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Franklin Gothic Medium Cond" panose="020B0606030402020204" pitchFamily="34" charset="0"/>
            </a:rPr>
            <a:t>Fraud</a:t>
          </a:r>
          <a:endParaRPr lang="en-US" sz="3500" kern="1200" dirty="0">
            <a:latin typeface="Franklin Gothic Medium Cond" panose="020B0606030402020204" pitchFamily="34" charset="0"/>
          </a:endParaRPr>
        </a:p>
      </dsp:txBody>
      <dsp:txXfrm>
        <a:off x="2921148" y="4007048"/>
        <a:ext cx="2655589" cy="1593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E9D1B-1BEA-4D5A-B0E7-539B8437A13A}">
      <dsp:nvSpPr>
        <dsp:cNvPr id="0" name=""/>
        <dsp:cNvSpPr/>
      </dsp:nvSpPr>
      <dsp:spPr>
        <a:xfrm>
          <a:off x="4248943" y="2541261"/>
          <a:ext cx="2325222" cy="807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551"/>
              </a:lnTo>
              <a:lnTo>
                <a:pt x="2325222" y="403551"/>
              </a:lnTo>
              <a:lnTo>
                <a:pt x="2325222" y="807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8D6A4-8843-4091-B45F-3A2AA37BCB40}">
      <dsp:nvSpPr>
        <dsp:cNvPr id="0" name=""/>
        <dsp:cNvSpPr/>
      </dsp:nvSpPr>
      <dsp:spPr>
        <a:xfrm>
          <a:off x="1923720" y="2541261"/>
          <a:ext cx="2325222" cy="807102"/>
        </a:xfrm>
        <a:custGeom>
          <a:avLst/>
          <a:gdLst/>
          <a:ahLst/>
          <a:cxnLst/>
          <a:rect l="0" t="0" r="0" b="0"/>
          <a:pathLst>
            <a:path>
              <a:moveTo>
                <a:pt x="2325222" y="0"/>
              </a:moveTo>
              <a:lnTo>
                <a:pt x="2325222" y="403551"/>
              </a:lnTo>
              <a:lnTo>
                <a:pt x="0" y="403551"/>
              </a:lnTo>
              <a:lnTo>
                <a:pt x="0" y="807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A879C-6A20-49F9-97A4-9C376DFC0746}">
      <dsp:nvSpPr>
        <dsp:cNvPr id="0" name=""/>
        <dsp:cNvSpPr/>
      </dsp:nvSpPr>
      <dsp:spPr>
        <a:xfrm>
          <a:off x="3288107" y="619589"/>
          <a:ext cx="1921671" cy="192167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A237F-99B9-404B-873C-BB6F34B79D96}">
      <dsp:nvSpPr>
        <dsp:cNvPr id="0" name=""/>
        <dsp:cNvSpPr/>
      </dsp:nvSpPr>
      <dsp:spPr>
        <a:xfrm>
          <a:off x="3288107" y="619589"/>
          <a:ext cx="1921671" cy="192167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E65AD-6F04-4C18-BDE6-D0B6DBB9A2F5}">
      <dsp:nvSpPr>
        <dsp:cNvPr id="0" name=""/>
        <dsp:cNvSpPr/>
      </dsp:nvSpPr>
      <dsp:spPr>
        <a:xfrm>
          <a:off x="2327271" y="965490"/>
          <a:ext cx="3843343" cy="122986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bg1"/>
              </a:solidFill>
              <a:latin typeface="Franklin Gothic Medium Cond" panose="020B0606030402020204" pitchFamily="34" charset="0"/>
            </a:rPr>
            <a:t>Corruption Types</a:t>
          </a:r>
          <a:endParaRPr lang="en-US" sz="4800" kern="1200" dirty="0">
            <a:solidFill>
              <a:schemeClr val="bg1"/>
            </a:solidFill>
            <a:latin typeface="Franklin Gothic Medium Cond" panose="020B0606030402020204" pitchFamily="34" charset="0"/>
          </a:endParaRPr>
        </a:p>
      </dsp:txBody>
      <dsp:txXfrm>
        <a:off x="2327271" y="965490"/>
        <a:ext cx="3843343" cy="1229869"/>
      </dsp:txXfrm>
    </dsp:sp>
    <dsp:sp modelId="{DD081D7E-519C-4F33-A7CE-C74D12C98A02}">
      <dsp:nvSpPr>
        <dsp:cNvPr id="0" name=""/>
        <dsp:cNvSpPr/>
      </dsp:nvSpPr>
      <dsp:spPr>
        <a:xfrm>
          <a:off x="962884" y="3348363"/>
          <a:ext cx="1921671" cy="192167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24463-1FD1-4F7A-A3A3-F1434046B8C6}">
      <dsp:nvSpPr>
        <dsp:cNvPr id="0" name=""/>
        <dsp:cNvSpPr/>
      </dsp:nvSpPr>
      <dsp:spPr>
        <a:xfrm>
          <a:off x="962884" y="3348363"/>
          <a:ext cx="1921671" cy="192167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87B62-15E1-4C1F-8AAF-D0717BD5C00C}">
      <dsp:nvSpPr>
        <dsp:cNvPr id="0" name=""/>
        <dsp:cNvSpPr/>
      </dsp:nvSpPr>
      <dsp:spPr>
        <a:xfrm>
          <a:off x="2048" y="3694264"/>
          <a:ext cx="3843343" cy="122986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bg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Collusive </a:t>
          </a:r>
          <a:endParaRPr lang="en-US" sz="4800" kern="1200" dirty="0">
            <a:solidFill>
              <a:schemeClr val="bg1"/>
            </a:solidFill>
            <a:latin typeface="Franklin Gothic Medium Cond" panose="020B0606030402020204" pitchFamily="34" charset="0"/>
          </a:endParaRPr>
        </a:p>
      </dsp:txBody>
      <dsp:txXfrm>
        <a:off x="2048" y="3694264"/>
        <a:ext cx="3843343" cy="1229869"/>
      </dsp:txXfrm>
    </dsp:sp>
    <dsp:sp modelId="{F07834E5-EA02-4A12-A10E-01C850642384}">
      <dsp:nvSpPr>
        <dsp:cNvPr id="0" name=""/>
        <dsp:cNvSpPr/>
      </dsp:nvSpPr>
      <dsp:spPr>
        <a:xfrm>
          <a:off x="5613330" y="3348363"/>
          <a:ext cx="1921671" cy="192167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BB02D-62B2-4D9E-B674-959307A0315C}">
      <dsp:nvSpPr>
        <dsp:cNvPr id="0" name=""/>
        <dsp:cNvSpPr/>
      </dsp:nvSpPr>
      <dsp:spPr>
        <a:xfrm>
          <a:off x="5613330" y="3348363"/>
          <a:ext cx="1921671" cy="192167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BAD06-5E64-447C-B39E-6784597669E4}">
      <dsp:nvSpPr>
        <dsp:cNvPr id="0" name=""/>
        <dsp:cNvSpPr/>
      </dsp:nvSpPr>
      <dsp:spPr>
        <a:xfrm>
          <a:off x="4652494" y="3694264"/>
          <a:ext cx="3843343" cy="122986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>
              <a:solidFill>
                <a:schemeClr val="bg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coersive</a:t>
          </a:r>
          <a:endParaRPr lang="en-US" sz="4800" kern="1200" dirty="0">
            <a:solidFill>
              <a:schemeClr val="bg1"/>
            </a:solidFill>
            <a:latin typeface="Franklin Gothic Medium Cond" panose="020B0606030402020204" pitchFamily="34" charset="0"/>
          </a:endParaRPr>
        </a:p>
      </dsp:txBody>
      <dsp:txXfrm>
        <a:off x="4652494" y="3694264"/>
        <a:ext cx="3843343" cy="12298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B7B02-BF30-43C3-A2C6-5FD57A75CEBA}">
      <dsp:nvSpPr>
        <dsp:cNvPr id="0" name=""/>
        <dsp:cNvSpPr/>
      </dsp:nvSpPr>
      <dsp:spPr>
        <a:xfrm>
          <a:off x="2" y="140530"/>
          <a:ext cx="4913783" cy="1152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Franklin Gothic Medium Cond" panose="020B0606030402020204" pitchFamily="34" charset="0"/>
            </a:rPr>
            <a:t>Code of Ethics</a:t>
          </a:r>
          <a:endParaRPr lang="en-US" sz="4000" kern="1200" dirty="0">
            <a:latin typeface="Franklin Gothic Medium Cond" panose="020B0606030402020204" pitchFamily="34" charset="0"/>
          </a:endParaRPr>
        </a:p>
      </dsp:txBody>
      <dsp:txXfrm>
        <a:off x="2" y="140530"/>
        <a:ext cx="4913783" cy="1152000"/>
      </dsp:txXfrm>
    </dsp:sp>
    <dsp:sp modelId="{88BF05FE-A489-4D29-86FF-93AFA58CE883}">
      <dsp:nvSpPr>
        <dsp:cNvPr id="0" name=""/>
        <dsp:cNvSpPr/>
      </dsp:nvSpPr>
      <dsp:spPr>
        <a:xfrm>
          <a:off x="2" y="1284284"/>
          <a:ext cx="4913783" cy="33264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Core values, </a:t>
          </a:r>
          <a:endParaRPr lang="en-US" sz="4000" kern="1200" dirty="0">
            <a:latin typeface="Franklin Gothic Medium Cond" panose="020B0606030402020204" pitchFamily="34" charset="0"/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aspirational</a:t>
          </a:r>
          <a:endParaRPr lang="en-US" sz="4000" kern="1200" dirty="0">
            <a:latin typeface="Franklin Gothic Medium Cond" panose="020B0606030402020204" pitchFamily="34" charset="0"/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Benchmarks</a:t>
          </a:r>
        </a:p>
      </dsp:txBody>
      <dsp:txXfrm>
        <a:off x="2" y="1284284"/>
        <a:ext cx="4913783" cy="3326420"/>
      </dsp:txXfrm>
    </dsp:sp>
    <dsp:sp modelId="{2221A291-7D1D-4687-A946-01D145549D97}">
      <dsp:nvSpPr>
        <dsp:cNvPr id="0" name=""/>
        <dsp:cNvSpPr/>
      </dsp:nvSpPr>
      <dsp:spPr>
        <a:xfrm>
          <a:off x="5601814" y="0"/>
          <a:ext cx="4913783" cy="1152000"/>
        </a:xfrm>
        <a:prstGeom prst="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254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Franklin Gothic Medium Cond" panose="020B0606030402020204" pitchFamily="34" charset="0"/>
            </a:rPr>
            <a:t>Code of Conduct</a:t>
          </a:r>
          <a:endParaRPr lang="en-US" sz="4000" kern="1200" dirty="0">
            <a:latin typeface="Franklin Gothic Medium Cond" panose="020B0606030402020204" pitchFamily="34" charset="0"/>
          </a:endParaRPr>
        </a:p>
      </dsp:txBody>
      <dsp:txXfrm>
        <a:off x="5601814" y="0"/>
        <a:ext cx="4913783" cy="1152000"/>
      </dsp:txXfrm>
    </dsp:sp>
    <dsp:sp modelId="{D70500B3-5879-4514-8817-5AD7BB56A260}">
      <dsp:nvSpPr>
        <dsp:cNvPr id="0" name=""/>
        <dsp:cNvSpPr/>
      </dsp:nvSpPr>
      <dsp:spPr>
        <a:xfrm>
          <a:off x="5601814" y="1190545"/>
          <a:ext cx="4913783" cy="3412413"/>
        </a:xfrm>
        <a:prstGeom prst="rect">
          <a:avLst/>
        </a:prstGeom>
        <a:solidFill>
          <a:schemeClr val="accent2">
            <a:tint val="40000"/>
            <a:alpha val="90000"/>
            <a:hueOff val="-8695070"/>
            <a:satOff val="-10141"/>
            <a:lumOff val="-169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8695070"/>
              <a:satOff val="-10141"/>
              <a:lumOff val="-1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(Un)Acceptable behavior</a:t>
          </a:r>
          <a:endParaRPr lang="en-US" sz="4000" kern="1200" dirty="0">
            <a:latin typeface="Franklin Gothic Medium Cond" panose="020B0606030402020204" pitchFamily="34" charset="0"/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Franklin Gothic Medium Cond" panose="020B0606030402020204" pitchFamily="34" charset="0"/>
            </a:rPr>
            <a:t>Minimalist</a:t>
          </a:r>
          <a:endParaRPr lang="en-US" sz="4000" kern="1200" dirty="0">
            <a:latin typeface="Franklin Gothic Medium Cond" panose="020B0606030402020204" pitchFamily="34" charset="0"/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Enforceable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000" kern="1200" dirty="0" smtClean="0">
            <a:latin typeface="Franklin Gothic Medium Cond" panose="020B0606030402020204" pitchFamily="34" charset="0"/>
            <a:sym typeface="Wingdings" panose="05000000000000000000" pitchFamily="2" charset="2"/>
          </a:endParaRPr>
        </a:p>
      </dsp:txBody>
      <dsp:txXfrm>
        <a:off x="5601814" y="1190545"/>
        <a:ext cx="4913783" cy="34124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E15E5-CBDB-433B-BF27-0D2E08375785}">
      <dsp:nvSpPr>
        <dsp:cNvPr id="0" name=""/>
        <dsp:cNvSpPr/>
      </dsp:nvSpPr>
      <dsp:spPr>
        <a:xfrm>
          <a:off x="0" y="527232"/>
          <a:ext cx="849788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20A68-37C9-4638-A182-E68391FEFB11}">
      <dsp:nvSpPr>
        <dsp:cNvPr id="0" name=""/>
        <dsp:cNvSpPr/>
      </dsp:nvSpPr>
      <dsp:spPr>
        <a:xfrm>
          <a:off x="424894" y="40152"/>
          <a:ext cx="5948520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840" tIns="0" rIns="224840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latin typeface="Franklin Gothic Medium Cond" panose="020B0606030402020204" pitchFamily="34" charset="0"/>
            </a:rPr>
            <a:t>Civil Servants</a:t>
          </a:r>
          <a:endParaRPr lang="en-US" sz="3300" kern="1200">
            <a:latin typeface="Franklin Gothic Medium Cond" panose="020B0606030402020204" pitchFamily="34" charset="0"/>
          </a:endParaRPr>
        </a:p>
      </dsp:txBody>
      <dsp:txXfrm>
        <a:off x="472449" y="87707"/>
        <a:ext cx="5853410" cy="879050"/>
      </dsp:txXfrm>
    </dsp:sp>
    <dsp:sp modelId="{26CA294C-6FC8-4E04-AA84-CAD12B49EB2E}">
      <dsp:nvSpPr>
        <dsp:cNvPr id="0" name=""/>
        <dsp:cNvSpPr/>
      </dsp:nvSpPr>
      <dsp:spPr>
        <a:xfrm>
          <a:off x="0" y="2024112"/>
          <a:ext cx="849788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022401"/>
              <a:satOff val="1745"/>
              <a:lumOff val="-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9565D-CA00-45A4-AA86-D8C85EE33704}">
      <dsp:nvSpPr>
        <dsp:cNvPr id="0" name=""/>
        <dsp:cNvSpPr/>
      </dsp:nvSpPr>
      <dsp:spPr>
        <a:xfrm>
          <a:off x="424894" y="1537032"/>
          <a:ext cx="5948520" cy="974160"/>
        </a:xfrm>
        <a:prstGeom prst="roundRect">
          <a:avLst/>
        </a:prstGeom>
        <a:solidFill>
          <a:schemeClr val="accent2">
            <a:hueOff val="-3022401"/>
            <a:satOff val="1745"/>
            <a:lumOff val="-32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840" tIns="0" rIns="224840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latin typeface="Franklin Gothic Medium Cond" panose="020B0606030402020204" pitchFamily="34" charset="0"/>
            </a:rPr>
            <a:t>Ministers</a:t>
          </a:r>
          <a:endParaRPr lang="en-US" sz="3300" kern="1200">
            <a:latin typeface="Franklin Gothic Medium Cond" panose="020B0606030402020204" pitchFamily="34" charset="0"/>
          </a:endParaRPr>
        </a:p>
      </dsp:txBody>
      <dsp:txXfrm>
        <a:off x="472449" y="1584587"/>
        <a:ext cx="5853410" cy="879050"/>
      </dsp:txXfrm>
    </dsp:sp>
    <dsp:sp modelId="{847F9761-1D50-40AF-BA67-22C3ADE562AA}">
      <dsp:nvSpPr>
        <dsp:cNvPr id="0" name=""/>
        <dsp:cNvSpPr/>
      </dsp:nvSpPr>
      <dsp:spPr>
        <a:xfrm>
          <a:off x="0" y="3520992"/>
          <a:ext cx="849788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044802"/>
              <a:satOff val="3491"/>
              <a:lumOff val="-6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BF14C-7CBE-43CC-921E-4957B44D7BB7}">
      <dsp:nvSpPr>
        <dsp:cNvPr id="0" name=""/>
        <dsp:cNvSpPr/>
      </dsp:nvSpPr>
      <dsp:spPr>
        <a:xfrm>
          <a:off x="424894" y="3033912"/>
          <a:ext cx="5948520" cy="974160"/>
        </a:xfrm>
        <a:prstGeom prst="roundRect">
          <a:avLst/>
        </a:prstGeom>
        <a:solidFill>
          <a:schemeClr val="accent2">
            <a:hueOff val="-6044802"/>
            <a:satOff val="3491"/>
            <a:lumOff val="-64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840" tIns="0" rIns="224840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latin typeface="Franklin Gothic Medium Cond" panose="020B0606030402020204" pitchFamily="34" charset="0"/>
            </a:rPr>
            <a:t>Legislators</a:t>
          </a:r>
          <a:endParaRPr lang="en-US" sz="3300" kern="1200">
            <a:latin typeface="Franklin Gothic Medium Cond" panose="020B0606030402020204" pitchFamily="34" charset="0"/>
          </a:endParaRPr>
        </a:p>
      </dsp:txBody>
      <dsp:txXfrm>
        <a:off x="472449" y="3081467"/>
        <a:ext cx="5853410" cy="879050"/>
      </dsp:txXfrm>
    </dsp:sp>
    <dsp:sp modelId="{65DF258E-C0B0-42B7-B5D1-83879CB95BBD}">
      <dsp:nvSpPr>
        <dsp:cNvPr id="0" name=""/>
        <dsp:cNvSpPr/>
      </dsp:nvSpPr>
      <dsp:spPr>
        <a:xfrm>
          <a:off x="0" y="5017872"/>
          <a:ext cx="849788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FD43C-FDAA-48E0-83F9-0AD53C8FC17F}">
      <dsp:nvSpPr>
        <dsp:cNvPr id="0" name=""/>
        <dsp:cNvSpPr/>
      </dsp:nvSpPr>
      <dsp:spPr>
        <a:xfrm>
          <a:off x="424894" y="4530792"/>
          <a:ext cx="5948520" cy="974160"/>
        </a:xfrm>
        <a:prstGeom prst="round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840" tIns="0" rIns="224840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Franklin Gothic Medium Cond" panose="020B0606030402020204" pitchFamily="34" charset="0"/>
            </a:rPr>
            <a:t>Judiciary</a:t>
          </a:r>
          <a:endParaRPr lang="en-US" sz="3300" kern="1200" dirty="0">
            <a:latin typeface="Franklin Gothic Medium Cond" panose="020B0606030402020204" pitchFamily="34" charset="0"/>
          </a:endParaRPr>
        </a:p>
      </dsp:txBody>
      <dsp:txXfrm>
        <a:off x="472449" y="4578347"/>
        <a:ext cx="585341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992B41D1-A12C-4A28-948B-F3C94B69F229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C356826F-8774-475C-8878-5A974DE574E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33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_Pro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2920999"/>
            <a:ext cx="3053918" cy="3255963"/>
          </a:xfrm>
          <a:prstGeom prst="rect">
            <a:avLst/>
          </a:prstGeom>
          <a:solidFill>
            <a:srgbClr val="FFF7F7"/>
          </a:solidFill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rect">
            <a:avLst/>
          </a:prstGeom>
          <a:solidFill>
            <a:srgbClr val="FFF7F7"/>
          </a:solidFill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prstGeom prst="rect">
            <a:avLst/>
          </a:prstGeom>
          <a:solidFill>
            <a:srgbClr val="FF000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145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41D1-A12C-4A28-948B-F3C94B69F229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26F-8774-475C-8878-5A974DE574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4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41D1-A12C-4A28-948B-F3C94B69F229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26F-8774-475C-8878-5A974DE574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9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41D1-A12C-4A28-948B-F3C94B69F229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26F-8774-475C-8878-5A974DE574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3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41D1-A12C-4A28-948B-F3C94B69F229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26F-8774-475C-8878-5A974DE574E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5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41D1-A12C-4A28-948B-F3C94B69F229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26F-8774-475C-8878-5A974DE574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6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992B41D1-A12C-4A28-948B-F3C94B69F229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356826F-8774-475C-8878-5A974DE574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81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534" y="1233488"/>
            <a:ext cx="5752042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750454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992B41D1-A12C-4A28-948B-F3C94B69F229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356826F-8774-475C-8878-5A974DE574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0" y="4885267"/>
            <a:ext cx="2201333" cy="197273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15"/>
          </p:nvPr>
        </p:nvSpPr>
        <p:spPr>
          <a:xfrm>
            <a:off x="9982200" y="4885266"/>
            <a:ext cx="2201333" cy="197273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706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41D1-A12C-4A28-948B-F3C94B69F229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26F-8774-475C-8878-5A974DE5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6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41D1-A12C-4A28-948B-F3C94B69F229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26F-8774-475C-8878-5A974DE574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0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41D1-A12C-4A28-948B-F3C94B69F229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26F-8774-475C-8878-5A974DE5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97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41D1-A12C-4A28-948B-F3C94B69F229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26F-8774-475C-8878-5A974DE5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6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41D1-A12C-4A28-948B-F3C94B69F229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26F-8774-475C-8878-5A974DE5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6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41D1-A12C-4A28-948B-F3C94B69F229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26F-8774-475C-8878-5A974DE574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mart_art_No_ANI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tx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13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41D1-A12C-4A28-948B-F3C94B69F229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26F-8774-475C-8878-5A974DE574E7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692668" y="2774938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83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41D1-A12C-4A28-948B-F3C94B69F229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26F-8774-475C-8878-5A974DE574E7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799602"/>
          </a:xfrm>
          <a:prstGeom prst="downArrowCallou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1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41D1-A12C-4A28-948B-F3C94B69F229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26F-8774-475C-8878-5A974DE574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95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2736883"/>
            <a:ext cx="3089805" cy="3440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02-Nov-15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41D1-A12C-4A28-948B-F3C94B69F229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26F-8774-475C-8878-5A974DE574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281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7" y="2410179"/>
            <a:ext cx="3071673" cy="37667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41D1-A12C-4A28-948B-F3C94B69F229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26F-8774-475C-8878-5A974DE574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95425" y="410964"/>
            <a:ext cx="3062795" cy="199921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1532" y="0"/>
            <a:ext cx="3085565" cy="646113"/>
          </a:xfrm>
          <a:gradFill flip="none" rotWithShape="1">
            <a:gsLst>
              <a:gs pos="0">
                <a:srgbClr val="384A92">
                  <a:shade val="30000"/>
                  <a:satMod val="115000"/>
                </a:srgbClr>
              </a:gs>
              <a:gs pos="50000">
                <a:srgbClr val="384A92">
                  <a:shade val="67500"/>
                  <a:satMod val="115000"/>
                </a:srgbClr>
              </a:gs>
              <a:gs pos="100000">
                <a:srgbClr val="384A9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511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B41D1-A12C-4A28-948B-F3C94B69F229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6826F-8774-475C-8878-5A974DE5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14909" cy="6858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8443107">
            <a:off x="6973439" y="3380165"/>
            <a:ext cx="3877044" cy="333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uble Brace 2"/>
          <p:cNvSpPr/>
          <p:nvPr/>
        </p:nvSpPr>
        <p:spPr>
          <a:xfrm>
            <a:off x="6262255" y="5430983"/>
            <a:ext cx="2175163" cy="692726"/>
          </a:xfrm>
          <a:prstGeom prst="bracePair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4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3396780"/>
            <a:ext cx="3089275" cy="2120252"/>
          </a:xfrm>
        </p:spPr>
      </p:pic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/>
          </p:nvPr>
        </p:nvGraphicFramePr>
        <p:xfrm>
          <a:off x="322263" y="287338"/>
          <a:ext cx="8497887" cy="588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Corruption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0" y="3237706"/>
            <a:ext cx="2438400" cy="2438400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Right to review of decisions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Right to obtain reasons for decisions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Right to be heard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New/innovative </a:t>
            </a:r>
            <a:r>
              <a:rPr lang="en-US" dirty="0" smtClean="0">
                <a:sym typeface="Wingdings" panose="05000000000000000000" pitchFamily="2" charset="2"/>
              </a:rPr>
              <a:t>ways to combat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Corruption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1816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0" y="3237706"/>
            <a:ext cx="2438400" cy="2438400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Ethics infrastructure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 law enumerates core principles and institutional structure to implement 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Every department designs its own </a:t>
            </a:r>
            <a:r>
              <a:rPr lang="en-US" dirty="0" err="1" smtClean="0">
                <a:sym typeface="Wingdings" panose="05000000000000000000" pitchFamily="2" charset="2"/>
              </a:rPr>
              <a:t>CoC,CoE</a:t>
            </a:r>
            <a:r>
              <a:rPr lang="en-US" dirty="0" smtClean="0">
                <a:sym typeface="Wingdings" panose="05000000000000000000" pitchFamily="2" charset="2"/>
              </a:rPr>
              <a:t> as per the guidelines of the act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Mechanisms for enforcement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1717964"/>
          </a:xfrm>
        </p:spPr>
        <p:txBody>
          <a:bodyPr/>
          <a:lstStyle/>
          <a:p>
            <a:r>
              <a:rPr lang="en-US" dirty="0" smtClean="0"/>
              <a:t>Ethics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66308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the difference?</a:t>
            </a:r>
            <a:endParaRPr lang="en-US" dirty="0"/>
          </a:p>
        </p:txBody>
      </p:sp>
      <p:sp>
        <p:nvSpPr>
          <p:cNvPr id="9" name="Up Arrow Callout 8"/>
          <p:cNvSpPr/>
          <p:nvPr/>
        </p:nvSpPr>
        <p:spPr>
          <a:xfrm>
            <a:off x="574370" y="5572298"/>
            <a:ext cx="5416732" cy="670560"/>
          </a:xfrm>
          <a:prstGeom prst="upArrowCallo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Franklin Gothic Medium Cond" panose="020B0606030402020204" pitchFamily="34" charset="0"/>
              </a:rPr>
              <a:t>Should this be made enforceable?</a:t>
            </a:r>
            <a:endParaRPr lang="en-US" sz="28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3396780"/>
            <a:ext cx="3089275" cy="2120252"/>
          </a:xfrm>
        </p:spPr>
      </p:pic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/>
          </p:nvPr>
        </p:nvGraphicFramePr>
        <p:xfrm>
          <a:off x="322263" y="287338"/>
          <a:ext cx="8497887" cy="588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 recommends</a:t>
            </a:r>
            <a:br>
              <a:rPr lang="en-US" dirty="0" smtClean="0"/>
            </a:br>
            <a:r>
              <a:rPr lang="en-US" dirty="0" smtClean="0"/>
              <a:t>Code of Ethics</a:t>
            </a:r>
            <a:br>
              <a:rPr lang="en-US" dirty="0" smtClean="0"/>
            </a:br>
            <a:r>
              <a:rPr lang="en-US" dirty="0" smtClean="0"/>
              <a:t>for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Corruption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3588048"/>
            <a:ext cx="3089275" cy="1737717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Public good vs Private good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Welfare state theory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Rights based state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Philosophical bases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Public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74237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3588048"/>
            <a:ext cx="3089275" cy="1737717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Principles of in promoting </a:t>
            </a:r>
            <a:r>
              <a:rPr lang="en-US" dirty="0" err="1" smtClean="0">
                <a:sym typeface="Wingdings" panose="05000000000000000000" pitchFamily="2" charset="2"/>
              </a:rPr>
              <a:t>transparencey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Maximum disclosure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Obligation to publish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Promotion of open government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Limited scope of exceptions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Process to facilitate access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Costs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Transparency/RTI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Probity</a:t>
            </a:r>
            <a:endParaRPr lang="en-US" dirty="0"/>
          </a:p>
        </p:txBody>
      </p:sp>
      <p:sp>
        <p:nvSpPr>
          <p:cNvPr id="6" name="Up Arrow Callout 5"/>
          <p:cNvSpPr/>
          <p:nvPr/>
        </p:nvSpPr>
        <p:spPr>
          <a:xfrm>
            <a:off x="725701" y="4990485"/>
            <a:ext cx="5416732" cy="670560"/>
          </a:xfrm>
          <a:prstGeom prst="upArrowCallo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Franklin Gothic Medium Cond" panose="020B0606030402020204" pitchFamily="34" charset="0"/>
              </a:rPr>
              <a:t>How many principles followed in RTI?</a:t>
            </a:r>
            <a:endParaRPr lang="en-US" sz="28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793033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3588048"/>
            <a:ext cx="3089275" cy="1737717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Paradigm by which people operate in an organization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Good work culture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employees are passionate about work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Satisfied with work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Opportunity to grow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Healthy competition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Ex. </a:t>
            </a:r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rivate org, google, </a:t>
            </a:r>
            <a:r>
              <a:rPr lang="en-US" dirty="0" err="1" smtClean="0">
                <a:sym typeface="Wingdings" panose="05000000000000000000" pitchFamily="2" charset="2"/>
              </a:rPr>
              <a:t>facebook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work culture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Work Culture</a:t>
            </a:r>
          </a:p>
        </p:txBody>
      </p:sp>
    </p:spTree>
    <p:extLst>
      <p:ext uri="{BB962C8B-B14F-4D97-AF65-F5344CB8AC3E}">
        <p14:creationId xmlns:p14="http://schemas.microsoft.com/office/powerpoint/2010/main" val="288747459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3588048"/>
            <a:ext cx="3089275" cy="1737717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How to improve?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cleanliness, ergonomics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Women concerns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Team work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Consultative decision making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Reducing layers in decision making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Recreational activities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005" y="646113"/>
            <a:ext cx="3090333" cy="2090552"/>
          </a:xfrm>
        </p:spPr>
        <p:txBody>
          <a:bodyPr/>
          <a:lstStyle/>
          <a:p>
            <a:r>
              <a:rPr lang="en-US" dirty="0" smtClean="0"/>
              <a:t>How to improve?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Work Culture</a:t>
            </a:r>
          </a:p>
        </p:txBody>
      </p:sp>
    </p:spTree>
    <p:extLst>
      <p:ext uri="{BB962C8B-B14F-4D97-AF65-F5344CB8AC3E}">
        <p14:creationId xmlns:p14="http://schemas.microsoft.com/office/powerpoint/2010/main" val="2830914715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3588048"/>
            <a:ext cx="3089275" cy="1737717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Improving collection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Outcome budgeting, zero-based budgeting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audit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Increase scrutiny/participation by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Legislature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Civil society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533" y="1269787"/>
            <a:ext cx="3090333" cy="2090552"/>
          </a:xfrm>
        </p:spPr>
        <p:txBody>
          <a:bodyPr/>
          <a:lstStyle/>
          <a:p>
            <a:r>
              <a:rPr lang="en-US" dirty="0" smtClean="0"/>
              <a:t>Reform measures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-1"/>
            <a:ext cx="3089275" cy="1269787"/>
          </a:xfrm>
        </p:spPr>
        <p:txBody>
          <a:bodyPr/>
          <a:lstStyle/>
          <a:p>
            <a:r>
              <a:rPr lang="en-US" dirty="0" smtClean="0"/>
              <a:t>Utilization of public funds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4409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3602732"/>
            <a:ext cx="3054350" cy="1892499"/>
          </a:xfrm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322263" y="287338"/>
          <a:ext cx="8497887" cy="588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Forms of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corruption</a:t>
            </a:r>
          </a:p>
        </p:txBody>
      </p:sp>
    </p:spTree>
    <p:extLst>
      <p:ext uri="{BB962C8B-B14F-4D97-AF65-F5344CB8AC3E}">
        <p14:creationId xmlns:p14="http://schemas.microsoft.com/office/powerpoint/2010/main" val="22879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3602732"/>
            <a:ext cx="3054350" cy="1892499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Corruption in developing countries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Resource diversion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Environmental degradation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Poverty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Moral fiber of the society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Corruption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Corruption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4959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3602732"/>
            <a:ext cx="3054350" cy="1892499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6"/>
            </a:pPr>
            <a:r>
              <a:rPr lang="en-US" dirty="0">
                <a:sym typeface="Wingdings" panose="05000000000000000000" pitchFamily="2" charset="2"/>
              </a:rPr>
              <a:t>Quality of policy making</a:t>
            </a:r>
          </a:p>
          <a:p>
            <a:pPr>
              <a:buAutoNum type="arabicPeriod" startAt="6"/>
            </a:pPr>
            <a:r>
              <a:rPr lang="en-US" dirty="0">
                <a:sym typeface="Wingdings" panose="05000000000000000000" pitchFamily="2" charset="2"/>
              </a:rPr>
              <a:t>Economic growth</a:t>
            </a:r>
          </a:p>
          <a:p>
            <a:pPr>
              <a:buAutoNum type="arabicPeriod" startAt="6"/>
            </a:pPr>
            <a:r>
              <a:rPr lang="en-US" dirty="0">
                <a:sym typeface="Wingdings" panose="05000000000000000000" pitchFamily="2" charset="2"/>
              </a:rPr>
              <a:t>Flight of capital</a:t>
            </a:r>
          </a:p>
          <a:p>
            <a:pPr>
              <a:buAutoNum type="arabicPeriod" startAt="6"/>
            </a:pPr>
            <a:r>
              <a:rPr lang="en-US" dirty="0">
                <a:sym typeface="Wingdings" panose="05000000000000000000" pitchFamily="2" charset="2"/>
              </a:rPr>
              <a:t>Institutional capacity</a:t>
            </a:r>
          </a:p>
          <a:p>
            <a:pPr>
              <a:buAutoNum type="arabicPeriod" startAt="6"/>
            </a:pPr>
            <a:r>
              <a:rPr lang="en-US" dirty="0">
                <a:sym typeface="Wingdings" panose="05000000000000000000" pitchFamily="2" charset="2"/>
              </a:rPr>
              <a:t>Alienation of people from government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Corruption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Corruption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29755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theme/theme1.xml><?xml version="1.0" encoding="utf-8"?>
<a:theme xmlns:a="http://schemas.openxmlformats.org/drawingml/2006/main" name="PPT_DARK_2015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DARK_2015" id="{14DA3E37-4030-4BB6-A735-30B7AE81E22F}" vid="{6FD7051B-694F-4F65-939C-00D846D425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PPT_DARK_2015</Template>
  <TotalTime>0</TotalTime>
  <Words>272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Franklin Gothic Medium Cond</vt:lpstr>
      <vt:lpstr>Segoe UI Black</vt:lpstr>
      <vt:lpstr>Segoe UI Semibold</vt:lpstr>
      <vt:lpstr>Wingdings</vt:lpstr>
      <vt:lpstr>PPT_DARK_2015</vt:lpstr>
      <vt:lpstr>PowerPoint Presentation</vt:lpstr>
      <vt:lpstr>Philosophical bases</vt:lpstr>
      <vt:lpstr>Transparency/RTI</vt:lpstr>
      <vt:lpstr>Good work culture</vt:lpstr>
      <vt:lpstr>How to improve?</vt:lpstr>
      <vt:lpstr>Reform measures</vt:lpstr>
      <vt:lpstr>Forms of</vt:lpstr>
      <vt:lpstr>Cost of Corruption</vt:lpstr>
      <vt:lpstr>Cost of Corruption</vt:lpstr>
      <vt:lpstr>Types</vt:lpstr>
      <vt:lpstr>New/innovative ways to combat</vt:lpstr>
      <vt:lpstr>PowerPoint Presentation</vt:lpstr>
      <vt:lpstr>What’s the difference?</vt:lpstr>
      <vt:lpstr>ARC recommends Code of Ethics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Mrunal Patel</dc:creator>
  <cp:lastModifiedBy>Mrunal Patel</cp:lastModifiedBy>
  <cp:revision>1</cp:revision>
  <dcterms:created xsi:type="dcterms:W3CDTF">2015-11-02T12:47:47Z</dcterms:created>
  <dcterms:modified xsi:type="dcterms:W3CDTF">2015-11-02T12:47:52Z</dcterms:modified>
</cp:coreProperties>
</file>