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3" r:id="rId3"/>
    <p:sldId id="266" r:id="rId4"/>
    <p:sldId id="274" r:id="rId5"/>
    <p:sldId id="267" r:id="rId6"/>
    <p:sldId id="268" r:id="rId7"/>
    <p:sldId id="269" r:id="rId8"/>
    <p:sldId id="271" r:id="rId9"/>
    <p:sldId id="273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4A29A-719B-4A0C-8F31-7401FDA0AD2D}" v="71" dt="2023-03-29T08:02:18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ish Patil" userId="0046bc861af209d5" providerId="LiveId" clId="{32E4A29A-719B-4A0C-8F31-7401FDA0AD2D}"/>
    <pc:docChg chg="undo custSel addSld delSld modSld sldOrd">
      <pc:chgData name="Girish Patil" userId="0046bc861af209d5" providerId="LiveId" clId="{32E4A29A-719B-4A0C-8F31-7401FDA0AD2D}" dt="2023-03-29T08:02:34.579" v="2356" actId="255"/>
      <pc:docMkLst>
        <pc:docMk/>
      </pc:docMkLst>
      <pc:sldChg chg="addSp delSp modSp mod">
        <pc:chgData name="Girish Patil" userId="0046bc861af209d5" providerId="LiveId" clId="{32E4A29A-719B-4A0C-8F31-7401FDA0AD2D}" dt="2023-03-28T07:06:09.025" v="153" actId="20577"/>
        <pc:sldMkLst>
          <pc:docMk/>
          <pc:sldMk cId="3822617244" sldId="256"/>
        </pc:sldMkLst>
        <pc:spChg chg="mod">
          <ac:chgData name="Girish Patil" userId="0046bc861af209d5" providerId="LiveId" clId="{32E4A29A-719B-4A0C-8F31-7401FDA0AD2D}" dt="2023-03-28T06:58:26.205" v="37" actId="255"/>
          <ac:spMkLst>
            <pc:docMk/>
            <pc:sldMk cId="3822617244" sldId="256"/>
            <ac:spMk id="2" creationId="{410D1C04-6445-60C4-1F28-B27CCB412585}"/>
          </ac:spMkLst>
        </pc:spChg>
        <pc:spChg chg="mod">
          <ac:chgData name="Girish Patil" userId="0046bc861af209d5" providerId="LiveId" clId="{32E4A29A-719B-4A0C-8F31-7401FDA0AD2D}" dt="2023-03-28T07:04:35.030" v="96" actId="1076"/>
          <ac:spMkLst>
            <pc:docMk/>
            <pc:sldMk cId="3822617244" sldId="256"/>
            <ac:spMk id="3" creationId="{8CAD014B-6332-61CD-1C08-2683A427A7B1}"/>
          </ac:spMkLst>
        </pc:spChg>
        <pc:spChg chg="add mod">
          <ac:chgData name="Girish Patil" userId="0046bc861af209d5" providerId="LiveId" clId="{32E4A29A-719B-4A0C-8F31-7401FDA0AD2D}" dt="2023-03-28T07:06:09.025" v="153" actId="20577"/>
          <ac:spMkLst>
            <pc:docMk/>
            <pc:sldMk cId="3822617244" sldId="256"/>
            <ac:spMk id="8" creationId="{FB2CDE9A-7F38-7BFE-D0BF-70F1807C1BAE}"/>
          </ac:spMkLst>
        </pc:spChg>
        <pc:picChg chg="add del mod">
          <ac:chgData name="Girish Patil" userId="0046bc861af209d5" providerId="LiveId" clId="{32E4A29A-719B-4A0C-8F31-7401FDA0AD2D}" dt="2023-03-28T06:52:46.784" v="14" actId="478"/>
          <ac:picMkLst>
            <pc:docMk/>
            <pc:sldMk cId="3822617244" sldId="256"/>
            <ac:picMk id="5" creationId="{AB883AA2-09D5-2C98-CCF1-73AF56E44C1F}"/>
          </ac:picMkLst>
        </pc:picChg>
        <pc:picChg chg="add mod ord">
          <ac:chgData name="Girish Patil" userId="0046bc861af209d5" providerId="LiveId" clId="{32E4A29A-719B-4A0C-8F31-7401FDA0AD2D}" dt="2023-03-28T07:03:08.039" v="44" actId="29295"/>
          <ac:picMkLst>
            <pc:docMk/>
            <pc:sldMk cId="3822617244" sldId="256"/>
            <ac:picMk id="7" creationId="{A604A210-6D8E-29DF-5248-3891753B4F36}"/>
          </ac:picMkLst>
        </pc:picChg>
      </pc:sldChg>
      <pc:sldChg chg="del">
        <pc:chgData name="Girish Patil" userId="0046bc861af209d5" providerId="LiveId" clId="{32E4A29A-719B-4A0C-8F31-7401FDA0AD2D}" dt="2023-03-28T08:09:27.295" v="1924" actId="47"/>
        <pc:sldMkLst>
          <pc:docMk/>
          <pc:sldMk cId="1808037228" sldId="257"/>
        </pc:sldMkLst>
      </pc:sldChg>
      <pc:sldChg chg="del">
        <pc:chgData name="Girish Patil" userId="0046bc861af209d5" providerId="LiveId" clId="{32E4A29A-719B-4A0C-8F31-7401FDA0AD2D}" dt="2023-03-28T08:07:54.918" v="1914" actId="47"/>
        <pc:sldMkLst>
          <pc:docMk/>
          <pc:sldMk cId="557220270" sldId="258"/>
        </pc:sldMkLst>
      </pc:sldChg>
      <pc:sldChg chg="del">
        <pc:chgData name="Girish Patil" userId="0046bc861af209d5" providerId="LiveId" clId="{32E4A29A-719B-4A0C-8F31-7401FDA0AD2D}" dt="2023-03-28T08:07:56.402" v="1915" actId="47"/>
        <pc:sldMkLst>
          <pc:docMk/>
          <pc:sldMk cId="4200816312" sldId="259"/>
        </pc:sldMkLst>
      </pc:sldChg>
      <pc:sldChg chg="del">
        <pc:chgData name="Girish Patil" userId="0046bc861af209d5" providerId="LiveId" clId="{32E4A29A-719B-4A0C-8F31-7401FDA0AD2D}" dt="2023-03-28T08:09:30.361" v="1925" actId="47"/>
        <pc:sldMkLst>
          <pc:docMk/>
          <pc:sldMk cId="2466376400" sldId="260"/>
        </pc:sldMkLst>
      </pc:sldChg>
      <pc:sldChg chg="addSp delSp modSp new del mod">
        <pc:chgData name="Girish Patil" userId="0046bc861af209d5" providerId="LiveId" clId="{32E4A29A-719B-4A0C-8F31-7401FDA0AD2D}" dt="2023-03-28T07:47:25.763" v="615" actId="47"/>
        <pc:sldMkLst>
          <pc:docMk/>
          <pc:sldMk cId="3531849322" sldId="261"/>
        </pc:sldMkLst>
        <pc:spChg chg="add">
          <ac:chgData name="Girish Patil" userId="0046bc861af209d5" providerId="LiveId" clId="{32E4A29A-719B-4A0C-8F31-7401FDA0AD2D}" dt="2023-03-28T07:07:34.184" v="155" actId="22"/>
          <ac:spMkLst>
            <pc:docMk/>
            <pc:sldMk cId="3531849322" sldId="261"/>
            <ac:spMk id="3" creationId="{2A214FC1-78FE-0FB9-7DDF-8B6C9FA62536}"/>
          </ac:spMkLst>
        </pc:spChg>
        <pc:spChg chg="add">
          <ac:chgData name="Girish Patil" userId="0046bc861af209d5" providerId="LiveId" clId="{32E4A29A-719B-4A0C-8F31-7401FDA0AD2D}" dt="2023-03-28T07:07:36.526" v="156" actId="22"/>
          <ac:spMkLst>
            <pc:docMk/>
            <pc:sldMk cId="3531849322" sldId="261"/>
            <ac:spMk id="5" creationId="{96743CCE-B683-6D2C-EDD6-C7500E864467}"/>
          </ac:spMkLst>
        </pc:spChg>
        <pc:spChg chg="add">
          <ac:chgData name="Girish Patil" userId="0046bc861af209d5" providerId="LiveId" clId="{32E4A29A-719B-4A0C-8F31-7401FDA0AD2D}" dt="2023-03-28T07:08:03.303" v="157" actId="22"/>
          <ac:spMkLst>
            <pc:docMk/>
            <pc:sldMk cId="3531849322" sldId="261"/>
            <ac:spMk id="7" creationId="{83D76F8B-7BD7-7C60-DEDE-3BE6449CB800}"/>
          </ac:spMkLst>
        </pc:spChg>
        <pc:spChg chg="add del mod">
          <ac:chgData name="Girish Patil" userId="0046bc861af209d5" providerId="LiveId" clId="{32E4A29A-719B-4A0C-8F31-7401FDA0AD2D}" dt="2023-03-28T07:16:04.400" v="161"/>
          <ac:spMkLst>
            <pc:docMk/>
            <pc:sldMk cId="3531849322" sldId="261"/>
            <ac:spMk id="9" creationId="{750E03E0-BACC-C5C7-582F-EBBABEA99DD3}"/>
          </ac:spMkLst>
        </pc:spChg>
      </pc:sldChg>
      <pc:sldChg chg="new del">
        <pc:chgData name="Girish Patil" userId="0046bc861af209d5" providerId="LiveId" clId="{32E4A29A-719B-4A0C-8F31-7401FDA0AD2D}" dt="2023-03-28T07:47:23.823" v="614" actId="47"/>
        <pc:sldMkLst>
          <pc:docMk/>
          <pc:sldMk cId="1179364306" sldId="262"/>
        </pc:sldMkLst>
      </pc:sldChg>
      <pc:sldChg chg="modSp add mod">
        <pc:chgData name="Girish Patil" userId="0046bc861af209d5" providerId="LiveId" clId="{32E4A29A-719B-4A0C-8F31-7401FDA0AD2D}" dt="2023-03-28T07:23:15.984" v="235" actId="1076"/>
        <pc:sldMkLst>
          <pc:docMk/>
          <pc:sldMk cId="0" sldId="263"/>
        </pc:sldMkLst>
        <pc:spChg chg="mod">
          <ac:chgData name="Girish Patil" userId="0046bc861af209d5" providerId="LiveId" clId="{32E4A29A-719B-4A0C-8F31-7401FDA0AD2D}" dt="2023-03-28T07:23:15.984" v="235" actId="1076"/>
          <ac:spMkLst>
            <pc:docMk/>
            <pc:sldMk cId="0" sldId="263"/>
            <ac:spMk id="2" creationId="{00000000-0000-0000-0000-000000000000}"/>
          </ac:spMkLst>
        </pc:spChg>
        <pc:spChg chg="mod">
          <ac:chgData name="Girish Patil" userId="0046bc861af209d5" providerId="LiveId" clId="{32E4A29A-719B-4A0C-8F31-7401FDA0AD2D}" dt="2023-03-28T07:16:33.234" v="164" actId="1076"/>
          <ac:spMkLst>
            <pc:docMk/>
            <pc:sldMk cId="0" sldId="263"/>
            <ac:spMk id="3" creationId="{00000000-0000-0000-0000-000000000000}"/>
          </ac:spMkLst>
        </pc:spChg>
        <pc:spChg chg="mod">
          <ac:chgData name="Girish Patil" userId="0046bc861af209d5" providerId="LiveId" clId="{32E4A29A-719B-4A0C-8F31-7401FDA0AD2D}" dt="2023-03-28T07:17:24.670" v="173" actId="1076"/>
          <ac:spMkLst>
            <pc:docMk/>
            <pc:sldMk cId="0" sldId="263"/>
            <ac:spMk id="6" creationId="{00000000-0000-0000-0000-000000000000}"/>
          </ac:spMkLst>
        </pc:spChg>
        <pc:spChg chg="mod">
          <ac:chgData name="Girish Patil" userId="0046bc861af209d5" providerId="LiveId" clId="{32E4A29A-719B-4A0C-8F31-7401FDA0AD2D}" dt="2023-03-28T07:17:35.371" v="175" actId="1076"/>
          <ac:spMkLst>
            <pc:docMk/>
            <pc:sldMk cId="0" sldId="263"/>
            <ac:spMk id="8" creationId="{00000000-0000-0000-0000-000000000000}"/>
          </ac:spMkLst>
        </pc:spChg>
        <pc:spChg chg="mod">
          <ac:chgData name="Girish Patil" userId="0046bc861af209d5" providerId="LiveId" clId="{32E4A29A-719B-4A0C-8F31-7401FDA0AD2D}" dt="2023-03-28T07:21:07.010" v="204" actId="20577"/>
          <ac:spMkLst>
            <pc:docMk/>
            <pc:sldMk cId="0" sldId="263"/>
            <ac:spMk id="12" creationId="{00000000-0000-0000-0000-000000000000}"/>
          </ac:spMkLst>
        </pc:spChg>
        <pc:spChg chg="mod">
          <ac:chgData name="Girish Patil" userId="0046bc861af209d5" providerId="LiveId" clId="{32E4A29A-719B-4A0C-8F31-7401FDA0AD2D}" dt="2023-03-28T07:21:03.771" v="201" actId="1076"/>
          <ac:spMkLst>
            <pc:docMk/>
            <pc:sldMk cId="0" sldId="263"/>
            <ac:spMk id="16" creationId="{00000000-0000-0000-0000-000000000000}"/>
          </ac:spMkLst>
        </pc:spChg>
        <pc:grpChg chg="mod">
          <ac:chgData name="Girish Patil" userId="0046bc861af209d5" providerId="LiveId" clId="{32E4A29A-719B-4A0C-8F31-7401FDA0AD2D}" dt="2023-03-28T07:17:15.666" v="171" actId="1076"/>
          <ac:grpSpMkLst>
            <pc:docMk/>
            <pc:sldMk cId="0" sldId="263"/>
            <ac:grpSpMk id="4" creationId="{00000000-0000-0000-0000-000000000000}"/>
          </ac:grpSpMkLst>
        </pc:grpChg>
        <pc:grpChg chg="mod">
          <ac:chgData name="Girish Patil" userId="0046bc861af209d5" providerId="LiveId" clId="{32E4A29A-719B-4A0C-8F31-7401FDA0AD2D}" dt="2023-03-28T07:17:12.620" v="170" actId="1076"/>
          <ac:grpSpMkLst>
            <pc:docMk/>
            <pc:sldMk cId="0" sldId="263"/>
            <ac:grpSpMk id="9" creationId="{00000000-0000-0000-0000-000000000000}"/>
          </ac:grpSpMkLst>
        </pc:grpChg>
        <pc:grpChg chg="mod">
          <ac:chgData name="Girish Patil" userId="0046bc861af209d5" providerId="LiveId" clId="{32E4A29A-719B-4A0C-8F31-7401FDA0AD2D}" dt="2023-03-28T07:17:06.200" v="169" actId="1076"/>
          <ac:grpSpMkLst>
            <pc:docMk/>
            <pc:sldMk cId="0" sldId="263"/>
            <ac:grpSpMk id="13" creationId="{00000000-0000-0000-0000-000000000000}"/>
          </ac:grpSpMkLst>
        </pc:grpChg>
      </pc:sldChg>
      <pc:sldChg chg="addSp modSp new del mod">
        <pc:chgData name="Girish Patil" userId="0046bc861af209d5" providerId="LiveId" clId="{32E4A29A-719B-4A0C-8F31-7401FDA0AD2D}" dt="2023-03-28T08:21:44.542" v="2259" actId="2696"/>
        <pc:sldMkLst>
          <pc:docMk/>
          <pc:sldMk cId="1953431167" sldId="264"/>
        </pc:sldMkLst>
        <pc:spChg chg="add mod">
          <ac:chgData name="Girish Patil" userId="0046bc861af209d5" providerId="LiveId" clId="{32E4A29A-719B-4A0C-8F31-7401FDA0AD2D}" dt="2023-03-28T07:25:47.659" v="239" actId="1076"/>
          <ac:spMkLst>
            <pc:docMk/>
            <pc:sldMk cId="1953431167" sldId="264"/>
            <ac:spMk id="2" creationId="{70627162-6285-274A-6CCB-EAAE41C36701}"/>
          </ac:spMkLst>
        </pc:spChg>
        <pc:spChg chg="add mod">
          <ac:chgData name="Girish Patil" userId="0046bc861af209d5" providerId="LiveId" clId="{32E4A29A-719B-4A0C-8F31-7401FDA0AD2D}" dt="2023-03-28T07:25:40.302" v="238"/>
          <ac:spMkLst>
            <pc:docMk/>
            <pc:sldMk cId="1953431167" sldId="264"/>
            <ac:spMk id="3" creationId="{52A3C94D-AE01-18C9-F4F8-B161AD86DB23}"/>
          </ac:spMkLst>
        </pc:spChg>
        <pc:spChg chg="add mod">
          <ac:chgData name="Girish Patil" userId="0046bc861af209d5" providerId="LiveId" clId="{32E4A29A-719B-4A0C-8F31-7401FDA0AD2D}" dt="2023-03-28T07:25:40.302" v="238"/>
          <ac:spMkLst>
            <pc:docMk/>
            <pc:sldMk cId="1953431167" sldId="264"/>
            <ac:spMk id="4" creationId="{AF9DF089-235E-739E-B95F-365F9B1E2B34}"/>
          </ac:spMkLst>
        </pc:spChg>
        <pc:spChg chg="add mod">
          <ac:chgData name="Girish Patil" userId="0046bc861af209d5" providerId="LiveId" clId="{32E4A29A-719B-4A0C-8F31-7401FDA0AD2D}" dt="2023-03-28T07:27:38.147" v="275" actId="20577"/>
          <ac:spMkLst>
            <pc:docMk/>
            <pc:sldMk cId="1953431167" sldId="264"/>
            <ac:spMk id="5" creationId="{2652DE1E-AB37-AABA-8FA3-7D112AC800ED}"/>
          </ac:spMkLst>
        </pc:spChg>
      </pc:sldChg>
      <pc:sldChg chg="add del">
        <pc:chgData name="Girish Patil" userId="0046bc861af209d5" providerId="LiveId" clId="{32E4A29A-719B-4A0C-8F31-7401FDA0AD2D}" dt="2023-03-28T07:31:18.327" v="305" actId="2696"/>
        <pc:sldMkLst>
          <pc:docMk/>
          <pc:sldMk cId="0" sldId="265"/>
        </pc:sldMkLst>
      </pc:sldChg>
      <pc:sldChg chg="delSp modSp add mod">
        <pc:chgData name="Girish Patil" userId="0046bc861af209d5" providerId="LiveId" clId="{32E4A29A-719B-4A0C-8F31-7401FDA0AD2D}" dt="2023-03-28T07:31:10.548" v="304" actId="20577"/>
        <pc:sldMkLst>
          <pc:docMk/>
          <pc:sldMk cId="0" sldId="266"/>
        </pc:sldMkLst>
        <pc:spChg chg="del mod">
          <ac:chgData name="Girish Patil" userId="0046bc861af209d5" providerId="LiveId" clId="{32E4A29A-719B-4A0C-8F31-7401FDA0AD2D}" dt="2023-03-28T07:29:10.344" v="285" actId="478"/>
          <ac:spMkLst>
            <pc:docMk/>
            <pc:sldMk cId="0" sldId="266"/>
            <ac:spMk id="2" creationId="{00000000-0000-0000-0000-000000000000}"/>
          </ac:spMkLst>
        </pc:spChg>
        <pc:spChg chg="del">
          <ac:chgData name="Girish Patil" userId="0046bc861af209d5" providerId="LiveId" clId="{32E4A29A-719B-4A0C-8F31-7401FDA0AD2D}" dt="2023-03-28T07:28:44.709" v="277" actId="478"/>
          <ac:spMkLst>
            <pc:docMk/>
            <pc:sldMk cId="0" sldId="266"/>
            <ac:spMk id="3" creationId="{00000000-0000-0000-0000-000000000000}"/>
          </ac:spMkLst>
        </pc:spChg>
        <pc:spChg chg="mod">
          <ac:chgData name="Girish Patil" userId="0046bc861af209d5" providerId="LiveId" clId="{32E4A29A-719B-4A0C-8F31-7401FDA0AD2D}" dt="2023-03-28T07:29:37.770" v="288" actId="1076"/>
          <ac:spMkLst>
            <pc:docMk/>
            <pc:sldMk cId="0" sldId="266"/>
            <ac:spMk id="4" creationId="{00000000-0000-0000-0000-000000000000}"/>
          </ac:spMkLst>
        </pc:spChg>
        <pc:spChg chg="mod">
          <ac:chgData name="Girish Patil" userId="0046bc861af209d5" providerId="LiveId" clId="{32E4A29A-719B-4A0C-8F31-7401FDA0AD2D}" dt="2023-03-28T07:31:10.548" v="304" actId="20577"/>
          <ac:spMkLst>
            <pc:docMk/>
            <pc:sldMk cId="0" sldId="266"/>
            <ac:spMk id="5" creationId="{00000000-0000-0000-0000-000000000000}"/>
          </ac:spMkLst>
        </pc:spChg>
        <pc:spChg chg="mod">
          <ac:chgData name="Girish Patil" userId="0046bc861af209d5" providerId="LiveId" clId="{32E4A29A-719B-4A0C-8F31-7401FDA0AD2D}" dt="2023-03-28T07:30:52.525" v="300" actId="122"/>
          <ac:spMkLst>
            <pc:docMk/>
            <pc:sldMk cId="0" sldId="266"/>
            <ac:spMk id="6" creationId="{00000000-0000-0000-0000-000000000000}"/>
          </ac:spMkLst>
        </pc:spChg>
        <pc:spChg chg="mod">
          <ac:chgData name="Girish Patil" userId="0046bc861af209d5" providerId="LiveId" clId="{32E4A29A-719B-4A0C-8F31-7401FDA0AD2D}" dt="2023-03-28T07:30:52.525" v="300" actId="122"/>
          <ac:spMkLst>
            <pc:docMk/>
            <pc:sldMk cId="0" sldId="266"/>
            <ac:spMk id="7" creationId="{00000000-0000-0000-0000-000000000000}"/>
          </ac:spMkLst>
        </pc:spChg>
        <pc:spChg chg="mod">
          <ac:chgData name="Girish Patil" userId="0046bc861af209d5" providerId="LiveId" clId="{32E4A29A-719B-4A0C-8F31-7401FDA0AD2D}" dt="2023-03-28T07:30:52.525" v="300" actId="122"/>
          <ac:spMkLst>
            <pc:docMk/>
            <pc:sldMk cId="0" sldId="266"/>
            <ac:spMk id="9" creationId="{00000000-0000-0000-0000-000000000000}"/>
          </ac:spMkLst>
        </pc:spChg>
        <pc:spChg chg="mod">
          <ac:chgData name="Girish Patil" userId="0046bc861af209d5" providerId="LiveId" clId="{32E4A29A-719B-4A0C-8F31-7401FDA0AD2D}" dt="2023-03-28T07:30:52.525" v="300" actId="122"/>
          <ac:spMkLst>
            <pc:docMk/>
            <pc:sldMk cId="0" sldId="266"/>
            <ac:spMk id="10" creationId="{00000000-0000-0000-0000-000000000000}"/>
          </ac:spMkLst>
        </pc:spChg>
        <pc:spChg chg="mod">
          <ac:chgData name="Girish Patil" userId="0046bc861af209d5" providerId="LiveId" clId="{32E4A29A-719B-4A0C-8F31-7401FDA0AD2D}" dt="2023-03-28T07:30:52.525" v="300" actId="122"/>
          <ac:spMkLst>
            <pc:docMk/>
            <pc:sldMk cId="0" sldId="266"/>
            <ac:spMk id="11" creationId="{00000000-0000-0000-0000-000000000000}"/>
          </ac:spMkLst>
        </pc:spChg>
        <pc:grpChg chg="mod">
          <ac:chgData name="Girish Patil" userId="0046bc861af209d5" providerId="LiveId" clId="{32E4A29A-719B-4A0C-8F31-7401FDA0AD2D}" dt="2023-03-28T07:30:51.643" v="298" actId="14100"/>
          <ac:grpSpMkLst>
            <pc:docMk/>
            <pc:sldMk cId="0" sldId="266"/>
            <ac:grpSpMk id="8" creationId="{00000000-0000-0000-0000-000000000000}"/>
          </ac:grpSpMkLst>
        </pc:grpChg>
      </pc:sldChg>
      <pc:sldChg chg="addSp modSp new mod">
        <pc:chgData name="Girish Patil" userId="0046bc861af209d5" providerId="LiveId" clId="{32E4A29A-719B-4A0C-8F31-7401FDA0AD2D}" dt="2023-03-28T07:35:11.457" v="433" actId="20577"/>
        <pc:sldMkLst>
          <pc:docMk/>
          <pc:sldMk cId="2230907107" sldId="267"/>
        </pc:sldMkLst>
        <pc:spChg chg="add mod">
          <ac:chgData name="Girish Patil" userId="0046bc861af209d5" providerId="LiveId" clId="{32E4A29A-719B-4A0C-8F31-7401FDA0AD2D}" dt="2023-03-28T07:32:53.232" v="348" actId="1038"/>
          <ac:spMkLst>
            <pc:docMk/>
            <pc:sldMk cId="2230907107" sldId="267"/>
            <ac:spMk id="3" creationId="{CFFC0B29-2416-C8F5-ED67-FA151749C042}"/>
          </ac:spMkLst>
        </pc:spChg>
        <pc:spChg chg="add mod">
          <ac:chgData name="Girish Patil" userId="0046bc861af209d5" providerId="LiveId" clId="{32E4A29A-719B-4A0C-8F31-7401FDA0AD2D}" dt="2023-03-28T07:32:53.232" v="348" actId="1038"/>
          <ac:spMkLst>
            <pc:docMk/>
            <pc:sldMk cId="2230907107" sldId="267"/>
            <ac:spMk id="4" creationId="{79FEBF01-B383-A87F-F4E5-089698C639E1}"/>
          </ac:spMkLst>
        </pc:spChg>
        <pc:spChg chg="add mod">
          <ac:chgData name="Girish Patil" userId="0046bc861af209d5" providerId="LiveId" clId="{32E4A29A-719B-4A0C-8F31-7401FDA0AD2D}" dt="2023-03-28T07:34:38.712" v="398" actId="20577"/>
          <ac:spMkLst>
            <pc:docMk/>
            <pc:sldMk cId="2230907107" sldId="267"/>
            <ac:spMk id="5" creationId="{E4644139-2546-AA2A-B312-A9E05874AD19}"/>
          </ac:spMkLst>
        </pc:spChg>
        <pc:spChg chg="add mod">
          <ac:chgData name="Girish Patil" userId="0046bc861af209d5" providerId="LiveId" clId="{32E4A29A-719B-4A0C-8F31-7401FDA0AD2D}" dt="2023-03-28T07:32:53.232" v="348" actId="1038"/>
          <ac:spMkLst>
            <pc:docMk/>
            <pc:sldMk cId="2230907107" sldId="267"/>
            <ac:spMk id="6" creationId="{CB0FD4BA-11AD-E879-5D6B-34F875C1580F}"/>
          </ac:spMkLst>
        </pc:spChg>
        <pc:spChg chg="add mod">
          <ac:chgData name="Girish Patil" userId="0046bc861af209d5" providerId="LiveId" clId="{32E4A29A-719B-4A0C-8F31-7401FDA0AD2D}" dt="2023-03-28T07:32:53.232" v="348" actId="1038"/>
          <ac:spMkLst>
            <pc:docMk/>
            <pc:sldMk cId="2230907107" sldId="267"/>
            <ac:spMk id="7" creationId="{E7C3482E-C7B9-8789-5983-4179CACD3AE8}"/>
          </ac:spMkLst>
        </pc:spChg>
        <pc:spChg chg="add mod">
          <ac:chgData name="Girish Patil" userId="0046bc861af209d5" providerId="LiveId" clId="{32E4A29A-719B-4A0C-8F31-7401FDA0AD2D}" dt="2023-03-28T07:35:11.457" v="433" actId="20577"/>
          <ac:spMkLst>
            <pc:docMk/>
            <pc:sldMk cId="2230907107" sldId="267"/>
            <ac:spMk id="8" creationId="{1D1DEA83-274C-2B61-F427-40977AA17DAA}"/>
          </ac:spMkLst>
        </pc:spChg>
        <pc:spChg chg="add mod">
          <ac:chgData name="Girish Patil" userId="0046bc861af209d5" providerId="LiveId" clId="{32E4A29A-719B-4A0C-8F31-7401FDA0AD2D}" dt="2023-03-28T07:34:05.125" v="370"/>
          <ac:spMkLst>
            <pc:docMk/>
            <pc:sldMk cId="2230907107" sldId="267"/>
            <ac:spMk id="9" creationId="{673BF9DF-B264-D180-E2B7-EA1DDEF325DA}"/>
          </ac:spMkLst>
        </pc:spChg>
        <pc:picChg chg="add mod">
          <ac:chgData name="Girish Patil" userId="0046bc861af209d5" providerId="LiveId" clId="{32E4A29A-719B-4A0C-8F31-7401FDA0AD2D}" dt="2023-03-28T07:35:01.028" v="429" actId="1076"/>
          <ac:picMkLst>
            <pc:docMk/>
            <pc:sldMk cId="2230907107" sldId="267"/>
            <ac:picMk id="2" creationId="{40FF5C81-B10A-D9BC-DFBF-CB3E789ADA15}"/>
          </ac:picMkLst>
        </pc:picChg>
      </pc:sldChg>
      <pc:sldChg chg="addSp delSp modSp new mod">
        <pc:chgData name="Girish Patil" userId="0046bc861af209d5" providerId="LiveId" clId="{32E4A29A-719B-4A0C-8F31-7401FDA0AD2D}" dt="2023-03-28T08:09:05.941" v="1923" actId="1076"/>
        <pc:sldMkLst>
          <pc:docMk/>
          <pc:sldMk cId="2663230280" sldId="268"/>
        </pc:sldMkLst>
        <pc:spChg chg="add mod">
          <ac:chgData name="Girish Patil" userId="0046bc861af209d5" providerId="LiveId" clId="{32E4A29A-719B-4A0C-8F31-7401FDA0AD2D}" dt="2023-03-28T07:36:52.279" v="435"/>
          <ac:spMkLst>
            <pc:docMk/>
            <pc:sldMk cId="2663230280" sldId="268"/>
            <ac:spMk id="2" creationId="{1FE4300F-9B7B-C507-AEE3-102572D8E12D}"/>
          </ac:spMkLst>
        </pc:spChg>
        <pc:spChg chg="add del mod">
          <ac:chgData name="Girish Patil" userId="0046bc861af209d5" providerId="LiveId" clId="{32E4A29A-719B-4A0C-8F31-7401FDA0AD2D}" dt="2023-03-28T07:37:05.764" v="436" actId="478"/>
          <ac:spMkLst>
            <pc:docMk/>
            <pc:sldMk cId="2663230280" sldId="268"/>
            <ac:spMk id="3" creationId="{3FEF6609-FD7C-1A4C-06D5-DB73A9E379FD}"/>
          </ac:spMkLst>
        </pc:spChg>
        <pc:spChg chg="add mod">
          <ac:chgData name="Girish Patil" userId="0046bc861af209d5" providerId="LiveId" clId="{32E4A29A-719B-4A0C-8F31-7401FDA0AD2D}" dt="2023-03-28T07:37:43.690" v="457" actId="1076"/>
          <ac:spMkLst>
            <pc:docMk/>
            <pc:sldMk cId="2663230280" sldId="268"/>
            <ac:spMk id="4" creationId="{877D65EA-7150-26F3-8883-28799A586723}"/>
          </ac:spMkLst>
        </pc:spChg>
        <pc:spChg chg="add mod">
          <ac:chgData name="Girish Patil" userId="0046bc861af209d5" providerId="LiveId" clId="{32E4A29A-719B-4A0C-8F31-7401FDA0AD2D}" dt="2023-03-28T07:40:14.864" v="612" actId="20577"/>
          <ac:spMkLst>
            <pc:docMk/>
            <pc:sldMk cId="2663230280" sldId="268"/>
            <ac:spMk id="5" creationId="{81297533-A6D9-6C3D-773F-2B0CF34AFCB9}"/>
          </ac:spMkLst>
        </pc:spChg>
        <pc:spChg chg="add mod">
          <ac:chgData name="Girish Patil" userId="0046bc861af209d5" providerId="LiveId" clId="{32E4A29A-719B-4A0C-8F31-7401FDA0AD2D}" dt="2023-03-28T08:08:28.400" v="1917" actId="1076"/>
          <ac:spMkLst>
            <pc:docMk/>
            <pc:sldMk cId="2663230280" sldId="268"/>
            <ac:spMk id="6" creationId="{0234290C-649F-8BDA-F3CA-0278A416C2A7}"/>
          </ac:spMkLst>
        </pc:spChg>
        <pc:spChg chg="add mod">
          <ac:chgData name="Girish Patil" userId="0046bc861af209d5" providerId="LiveId" clId="{32E4A29A-719B-4A0C-8F31-7401FDA0AD2D}" dt="2023-03-28T08:08:34.064" v="1918" actId="1076"/>
          <ac:spMkLst>
            <pc:docMk/>
            <pc:sldMk cId="2663230280" sldId="268"/>
            <ac:spMk id="7" creationId="{F94429DE-7DE1-E84A-6F4C-F9C1385745D4}"/>
          </ac:spMkLst>
        </pc:spChg>
        <pc:spChg chg="add mod">
          <ac:chgData name="Girish Patil" userId="0046bc861af209d5" providerId="LiveId" clId="{32E4A29A-719B-4A0C-8F31-7401FDA0AD2D}" dt="2023-03-28T08:08:23.275" v="1916" actId="1076"/>
          <ac:spMkLst>
            <pc:docMk/>
            <pc:sldMk cId="2663230280" sldId="268"/>
            <ac:spMk id="8" creationId="{6CD18CE6-11FB-B9CD-E7EE-9DA375BD5237}"/>
          </ac:spMkLst>
        </pc:spChg>
        <pc:spChg chg="add mod">
          <ac:chgData name="Girish Patil" userId="0046bc861af209d5" providerId="LiveId" clId="{32E4A29A-719B-4A0C-8F31-7401FDA0AD2D}" dt="2023-03-28T08:09:05.941" v="1923" actId="1076"/>
          <ac:spMkLst>
            <pc:docMk/>
            <pc:sldMk cId="2663230280" sldId="268"/>
            <ac:spMk id="10" creationId="{D7E06445-898A-5408-AF45-2215711EF8C6}"/>
          </ac:spMkLst>
        </pc:spChg>
      </pc:sldChg>
      <pc:sldChg chg="addSp delSp modSp new mod">
        <pc:chgData name="Girish Patil" userId="0046bc861af209d5" providerId="LiveId" clId="{32E4A29A-719B-4A0C-8F31-7401FDA0AD2D}" dt="2023-03-28T08:05:11.660" v="1696" actId="478"/>
        <pc:sldMkLst>
          <pc:docMk/>
          <pc:sldMk cId="3826244460" sldId="269"/>
        </pc:sldMkLst>
        <pc:spChg chg="add del mod">
          <ac:chgData name="Girish Patil" userId="0046bc861af209d5" providerId="LiveId" clId="{32E4A29A-719B-4A0C-8F31-7401FDA0AD2D}" dt="2023-03-28T07:50:45.173" v="621"/>
          <ac:spMkLst>
            <pc:docMk/>
            <pc:sldMk cId="3826244460" sldId="269"/>
            <ac:spMk id="2" creationId="{8F79891F-8BBB-3014-3DAC-B971DCBE0BB2}"/>
          </ac:spMkLst>
        </pc:spChg>
        <pc:spChg chg="add mod">
          <ac:chgData name="Girish Patil" userId="0046bc861af209d5" providerId="LiveId" clId="{32E4A29A-719B-4A0C-8F31-7401FDA0AD2D}" dt="2023-03-28T07:56:21.512" v="1134" actId="20577"/>
          <ac:spMkLst>
            <pc:docMk/>
            <pc:sldMk cId="3826244460" sldId="269"/>
            <ac:spMk id="3" creationId="{C23BE1E2-AE18-FAC0-476F-676CA97A759C}"/>
          </ac:spMkLst>
        </pc:spChg>
        <pc:spChg chg="add mod">
          <ac:chgData name="Girish Patil" userId="0046bc861af209d5" providerId="LiveId" clId="{32E4A29A-719B-4A0C-8F31-7401FDA0AD2D}" dt="2023-03-28T08:04:30.229" v="1686" actId="20577"/>
          <ac:spMkLst>
            <pc:docMk/>
            <pc:sldMk cId="3826244460" sldId="269"/>
            <ac:spMk id="4" creationId="{7B359E1C-41CB-4C89-25E6-5C0B9A620430}"/>
          </ac:spMkLst>
        </pc:spChg>
        <pc:picChg chg="add del mod">
          <ac:chgData name="Girish Patil" userId="0046bc861af209d5" providerId="LiveId" clId="{32E4A29A-719B-4A0C-8F31-7401FDA0AD2D}" dt="2023-03-28T08:05:11.660" v="1696" actId="478"/>
          <ac:picMkLst>
            <pc:docMk/>
            <pc:sldMk cId="3826244460" sldId="269"/>
            <ac:picMk id="1026" creationId="{90275CAC-7A15-88CE-8F42-009E5D83AB0A}"/>
          </ac:picMkLst>
        </pc:picChg>
        <pc:picChg chg="add del mod">
          <ac:chgData name="Girish Patil" userId="0046bc861af209d5" providerId="LiveId" clId="{32E4A29A-719B-4A0C-8F31-7401FDA0AD2D}" dt="2023-03-28T08:05:11.171" v="1695"/>
          <ac:picMkLst>
            <pc:docMk/>
            <pc:sldMk cId="3826244460" sldId="269"/>
            <ac:picMk id="1028" creationId="{443DBFC3-F3F4-F5AD-838F-F892BAE50B48}"/>
          </ac:picMkLst>
        </pc:picChg>
      </pc:sldChg>
      <pc:sldChg chg="addSp modSp new del">
        <pc:chgData name="Girish Patil" userId="0046bc861af209d5" providerId="LiveId" clId="{32E4A29A-719B-4A0C-8F31-7401FDA0AD2D}" dt="2023-03-28T08:00:47.265" v="1342" actId="47"/>
        <pc:sldMkLst>
          <pc:docMk/>
          <pc:sldMk cId="2494355" sldId="270"/>
        </pc:sldMkLst>
        <pc:spChg chg="add">
          <ac:chgData name="Girish Patil" userId="0046bc861af209d5" providerId="LiveId" clId="{32E4A29A-719B-4A0C-8F31-7401FDA0AD2D}" dt="2023-03-28T08:00:24.823" v="1339"/>
          <ac:spMkLst>
            <pc:docMk/>
            <pc:sldMk cId="2494355" sldId="270"/>
            <ac:spMk id="2" creationId="{F9646324-3F87-252B-70E9-EE97C5B0F906}"/>
          </ac:spMkLst>
        </pc:spChg>
        <pc:picChg chg="add mod">
          <ac:chgData name="Girish Patil" userId="0046bc861af209d5" providerId="LiveId" clId="{32E4A29A-719B-4A0C-8F31-7401FDA0AD2D}" dt="2023-03-28T08:00:33.477" v="1341" actId="1076"/>
          <ac:picMkLst>
            <pc:docMk/>
            <pc:sldMk cId="2494355" sldId="270"/>
            <ac:picMk id="2050" creationId="{7C7B1A1A-321F-ED42-3E18-F094495FAC25}"/>
          </ac:picMkLst>
        </pc:picChg>
      </pc:sldChg>
      <pc:sldChg chg="new del">
        <pc:chgData name="Girish Patil" userId="0046bc861af209d5" providerId="LiveId" clId="{32E4A29A-719B-4A0C-8F31-7401FDA0AD2D}" dt="2023-03-28T08:07:47.529" v="1913" actId="2696"/>
        <pc:sldMkLst>
          <pc:docMk/>
          <pc:sldMk cId="1285094147" sldId="270"/>
        </pc:sldMkLst>
      </pc:sldChg>
      <pc:sldChg chg="addSp delSp modSp add mod">
        <pc:chgData name="Girish Patil" userId="0046bc861af209d5" providerId="LiveId" clId="{32E4A29A-719B-4A0C-8F31-7401FDA0AD2D}" dt="2023-03-28T09:10:49.857" v="2346" actId="20577"/>
        <pc:sldMkLst>
          <pc:docMk/>
          <pc:sldMk cId="1930994883" sldId="271"/>
        </pc:sldMkLst>
        <pc:spChg chg="mod">
          <ac:chgData name="Girish Patil" userId="0046bc861af209d5" providerId="LiveId" clId="{32E4A29A-719B-4A0C-8F31-7401FDA0AD2D}" dt="2023-03-28T09:10:49.857" v="2346" actId="20577"/>
          <ac:spMkLst>
            <pc:docMk/>
            <pc:sldMk cId="1930994883" sldId="271"/>
            <ac:spMk id="3" creationId="{C23BE1E2-AE18-FAC0-476F-676CA97A759C}"/>
          </ac:spMkLst>
        </pc:spChg>
        <pc:spChg chg="mod">
          <ac:chgData name="Girish Patil" userId="0046bc861af209d5" providerId="LiveId" clId="{32E4A29A-719B-4A0C-8F31-7401FDA0AD2D}" dt="2023-03-28T08:07:36.569" v="1911" actId="1076"/>
          <ac:spMkLst>
            <pc:docMk/>
            <pc:sldMk cId="1930994883" sldId="271"/>
            <ac:spMk id="4" creationId="{7B359E1C-41CB-4C89-25E6-5C0B9A620430}"/>
          </ac:spMkLst>
        </pc:spChg>
        <pc:picChg chg="add del mod">
          <ac:chgData name="Girish Patil" userId="0046bc861af209d5" providerId="LiveId" clId="{32E4A29A-719B-4A0C-8F31-7401FDA0AD2D}" dt="2023-03-28T08:05:25.196" v="1699" actId="478"/>
          <ac:picMkLst>
            <pc:docMk/>
            <pc:sldMk cId="1930994883" sldId="271"/>
            <ac:picMk id="2" creationId="{E2F99824-6B9B-E0CC-61BD-D67EF4FA84E6}"/>
          </ac:picMkLst>
        </pc:picChg>
        <pc:picChg chg="del">
          <ac:chgData name="Girish Patil" userId="0046bc861af209d5" providerId="LiveId" clId="{32E4A29A-719B-4A0C-8F31-7401FDA0AD2D}" dt="2023-03-28T08:05:18.542" v="1697" actId="21"/>
          <ac:picMkLst>
            <pc:docMk/>
            <pc:sldMk cId="1930994883" sldId="271"/>
            <ac:picMk id="1026" creationId="{90275CAC-7A15-88CE-8F42-009E5D83AB0A}"/>
          </ac:picMkLst>
        </pc:picChg>
        <pc:picChg chg="add mod">
          <ac:chgData name="Girish Patil" userId="0046bc861af209d5" providerId="LiveId" clId="{32E4A29A-719B-4A0C-8F31-7401FDA0AD2D}" dt="2023-03-28T08:07:40.284" v="1912" actId="14100"/>
          <ac:picMkLst>
            <pc:docMk/>
            <pc:sldMk cId="1930994883" sldId="271"/>
            <ac:picMk id="3074" creationId="{0F770338-5790-A836-A348-FB69D48FB3B6}"/>
          </ac:picMkLst>
        </pc:picChg>
      </pc:sldChg>
      <pc:sldChg chg="addSp modSp new mod">
        <pc:chgData name="Girish Patil" userId="0046bc861af209d5" providerId="LiveId" clId="{32E4A29A-719B-4A0C-8F31-7401FDA0AD2D}" dt="2023-03-28T08:22:22.481" v="2272" actId="20577"/>
        <pc:sldMkLst>
          <pc:docMk/>
          <pc:sldMk cId="571524936" sldId="272"/>
        </pc:sldMkLst>
        <pc:spChg chg="add mod">
          <ac:chgData name="Girish Patil" userId="0046bc861af209d5" providerId="LiveId" clId="{32E4A29A-719B-4A0C-8F31-7401FDA0AD2D}" dt="2023-03-28T08:22:22.481" v="2272" actId="20577"/>
          <ac:spMkLst>
            <pc:docMk/>
            <pc:sldMk cId="571524936" sldId="272"/>
            <ac:spMk id="2" creationId="{181736CE-B659-C812-CA9F-3770C5A4A0E3}"/>
          </ac:spMkLst>
        </pc:spChg>
      </pc:sldChg>
      <pc:sldChg chg="addSp delSp modSp add mod ord">
        <pc:chgData name="Girish Patil" userId="0046bc861af209d5" providerId="LiveId" clId="{32E4A29A-719B-4A0C-8F31-7401FDA0AD2D}" dt="2023-03-28T08:21:19.288" v="2258" actId="20577"/>
        <pc:sldMkLst>
          <pc:docMk/>
          <pc:sldMk cId="37553336" sldId="273"/>
        </pc:sldMkLst>
        <pc:spChg chg="add mod">
          <ac:chgData name="Girish Patil" userId="0046bc861af209d5" providerId="LiveId" clId="{32E4A29A-719B-4A0C-8F31-7401FDA0AD2D}" dt="2023-03-28T08:11:55.337" v="2034" actId="20577"/>
          <ac:spMkLst>
            <pc:docMk/>
            <pc:sldMk cId="37553336" sldId="273"/>
            <ac:spMk id="2" creationId="{0E41E2D3-E432-DB6D-6062-52836287FF4B}"/>
          </ac:spMkLst>
        </pc:spChg>
        <pc:spChg chg="mod">
          <ac:chgData name="Girish Patil" userId="0046bc861af209d5" providerId="LiveId" clId="{32E4A29A-719B-4A0C-8F31-7401FDA0AD2D}" dt="2023-03-28T08:10:28.567" v="1994" actId="20577"/>
          <ac:spMkLst>
            <pc:docMk/>
            <pc:sldMk cId="37553336" sldId="273"/>
            <ac:spMk id="3" creationId="{C23BE1E2-AE18-FAC0-476F-676CA97A759C}"/>
          </ac:spMkLst>
        </pc:spChg>
        <pc:spChg chg="mod">
          <ac:chgData name="Girish Patil" userId="0046bc861af209d5" providerId="LiveId" clId="{32E4A29A-719B-4A0C-8F31-7401FDA0AD2D}" dt="2023-03-28T08:19:15.467" v="2154" actId="20577"/>
          <ac:spMkLst>
            <pc:docMk/>
            <pc:sldMk cId="37553336" sldId="273"/>
            <ac:spMk id="4" creationId="{7B359E1C-41CB-4C89-25E6-5C0B9A620430}"/>
          </ac:spMkLst>
        </pc:spChg>
        <pc:spChg chg="add del">
          <ac:chgData name="Girish Patil" userId="0046bc861af209d5" providerId="LiveId" clId="{32E4A29A-719B-4A0C-8F31-7401FDA0AD2D}" dt="2023-03-28T08:18:52.017" v="2135"/>
          <ac:spMkLst>
            <pc:docMk/>
            <pc:sldMk cId="37553336" sldId="273"/>
            <ac:spMk id="9" creationId="{D18DBB6A-2901-3721-FF23-D20F10F984E8}"/>
          </ac:spMkLst>
        </pc:spChg>
        <pc:graphicFrameChg chg="add mod modGraphic">
          <ac:chgData name="Girish Patil" userId="0046bc861af209d5" providerId="LiveId" clId="{32E4A29A-719B-4A0C-8F31-7401FDA0AD2D}" dt="2023-03-28T08:21:19.288" v="2258" actId="20577"/>
          <ac:graphicFrameMkLst>
            <pc:docMk/>
            <pc:sldMk cId="37553336" sldId="273"/>
            <ac:graphicFrameMk id="10" creationId="{689A1806-9FD3-FE26-415B-93EDCC425849}"/>
          </ac:graphicFrameMkLst>
        </pc:graphicFrameChg>
        <pc:picChg chg="add del mod">
          <ac:chgData name="Girish Patil" userId="0046bc861af209d5" providerId="LiveId" clId="{32E4A29A-719B-4A0C-8F31-7401FDA0AD2D}" dt="2023-03-28T08:16:07.145" v="2044" actId="478"/>
          <ac:picMkLst>
            <pc:docMk/>
            <pc:sldMk cId="37553336" sldId="273"/>
            <ac:picMk id="6" creationId="{BEFDFF36-92AD-7831-85BD-9A57C0D3EFA0}"/>
          </ac:picMkLst>
        </pc:picChg>
        <pc:picChg chg="add mod">
          <ac:chgData name="Girish Patil" userId="0046bc861af209d5" providerId="LiveId" clId="{32E4A29A-719B-4A0C-8F31-7401FDA0AD2D}" dt="2023-03-28T08:17:04.265" v="2046" actId="1076"/>
          <ac:picMkLst>
            <pc:docMk/>
            <pc:sldMk cId="37553336" sldId="273"/>
            <ac:picMk id="8" creationId="{CEC11C6C-95C1-1CD6-9010-FB4BFFB03D90}"/>
          </ac:picMkLst>
        </pc:picChg>
        <pc:picChg chg="del mod">
          <ac:chgData name="Girish Patil" userId="0046bc861af209d5" providerId="LiveId" clId="{32E4A29A-719B-4A0C-8F31-7401FDA0AD2D}" dt="2023-03-28T08:10:38.635" v="1996" actId="478"/>
          <ac:picMkLst>
            <pc:docMk/>
            <pc:sldMk cId="37553336" sldId="273"/>
            <ac:picMk id="1026" creationId="{90275CAC-7A15-88CE-8F42-009E5D83AB0A}"/>
          </ac:picMkLst>
        </pc:picChg>
      </pc:sldChg>
      <pc:sldChg chg="addSp modSp new mod">
        <pc:chgData name="Girish Patil" userId="0046bc861af209d5" providerId="LiveId" clId="{32E4A29A-719B-4A0C-8F31-7401FDA0AD2D}" dt="2023-03-29T08:02:34.579" v="2356" actId="255"/>
        <pc:sldMkLst>
          <pc:docMk/>
          <pc:sldMk cId="208640985" sldId="274"/>
        </pc:sldMkLst>
        <pc:spChg chg="add mod">
          <ac:chgData name="Girish Patil" userId="0046bc861af209d5" providerId="LiveId" clId="{32E4A29A-719B-4A0C-8F31-7401FDA0AD2D}" dt="2023-03-29T08:02:34.579" v="2356" actId="255"/>
          <ac:spMkLst>
            <pc:docMk/>
            <pc:sldMk cId="208640985" sldId="274"/>
            <ac:spMk id="4" creationId="{593ECC86-0C12-0289-40F8-C6E68B098EB3}"/>
          </ac:spMkLst>
        </pc:spChg>
        <pc:picChg chg="add mod">
          <ac:chgData name="Girish Patil" userId="0046bc861af209d5" providerId="LiveId" clId="{32E4A29A-719B-4A0C-8F31-7401FDA0AD2D}" dt="2023-03-29T08:02:03.963" v="2349" actId="14100"/>
          <ac:picMkLst>
            <pc:docMk/>
            <pc:sldMk cId="208640985" sldId="274"/>
            <ac:picMk id="3" creationId="{75F04FF3-D16B-EB3C-32F1-2305A9B93C12}"/>
          </ac:picMkLst>
        </pc:picChg>
      </pc:sldChg>
      <pc:sldMasterChg chg="addSldLayout delSldLayout">
        <pc:chgData name="Girish Patil" userId="0046bc861af209d5" providerId="LiveId" clId="{32E4A29A-719B-4A0C-8F31-7401FDA0AD2D}" dt="2023-03-28T07:31:18.327" v="305" actId="2696"/>
        <pc:sldMasterMkLst>
          <pc:docMk/>
          <pc:sldMasterMk cId="1693694512" sldId="2147483723"/>
        </pc:sldMasterMkLst>
        <pc:sldLayoutChg chg="add del">
          <pc:chgData name="Girish Patil" userId="0046bc861af209d5" providerId="LiveId" clId="{32E4A29A-719B-4A0C-8F31-7401FDA0AD2D}" dt="2023-03-28T07:31:18.327" v="305" actId="2696"/>
          <pc:sldLayoutMkLst>
            <pc:docMk/>
            <pc:sldMasterMk cId="1693694512" sldId="2147483723"/>
            <pc:sldLayoutMk cId="3356009096" sldId="214748373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E281-1642-4581-B6A7-977DFB2CD36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F63D-99FF-4A54-8718-1155391FA01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38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E281-1642-4581-B6A7-977DFB2CD36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F63D-99FF-4A54-8718-1155391FA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3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E281-1642-4581-B6A7-977DFB2CD36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F63D-99FF-4A54-8718-1155391FA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25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E281-1642-4581-B6A7-977DFB2CD36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F63D-99FF-4A54-8718-1155391FA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01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E281-1642-4581-B6A7-977DFB2CD36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F63D-99FF-4A54-8718-1155391FA01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10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E281-1642-4581-B6A7-977DFB2CD36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F63D-99FF-4A54-8718-1155391FA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64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E281-1642-4581-B6A7-977DFB2CD36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F63D-99FF-4A54-8718-1155391FA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51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E281-1642-4581-B6A7-977DFB2CD36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F63D-99FF-4A54-8718-1155391FA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2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E281-1642-4581-B6A7-977DFB2CD36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F63D-99FF-4A54-8718-1155391FA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13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01E281-1642-4581-B6A7-977DFB2CD36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B1F63D-99FF-4A54-8718-1155391FA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98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E281-1642-4581-B6A7-977DFB2CD36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F63D-99FF-4A54-8718-1155391FA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76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01E281-1642-4581-B6A7-977DFB2CD36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B1F63D-99FF-4A54-8718-1155391FA01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69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b22/Purchasing-Intention-Predi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Online+Shoppers+Purchasing+Intention+Dataset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04A210-6D8E-29DF-5248-3891753B4F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921245"/>
            <a:ext cx="10251440" cy="52865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0D1C04-6445-60C4-1F28-B27CCB412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461963"/>
            <a:ext cx="9144000" cy="143795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i="0" u="sng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Purchasing</a:t>
            </a:r>
            <a:r>
              <a:rPr lang="en-IN" sz="5300" b="1" i="0" u="sng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 Intention Prediction</a:t>
            </a:r>
            <a:br>
              <a:rPr lang="en-IN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D014B-6332-61CD-1C08-2683A427A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" y="5433994"/>
            <a:ext cx="3545840" cy="1005522"/>
          </a:xfrm>
        </p:spPr>
        <p:txBody>
          <a:bodyPr/>
          <a:lstStyle/>
          <a:p>
            <a:r>
              <a:rPr lang="en-US" sz="1800" kern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Mentor – </a:t>
            </a:r>
            <a:endParaRPr lang="en-US" dirty="0"/>
          </a:p>
          <a:p>
            <a:r>
              <a:rPr lang="en-US" sz="1800" kern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Ms. </a:t>
            </a:r>
            <a:r>
              <a:rPr lang="en-US" sz="1800" kern="0" dirty="0">
                <a:solidFill>
                  <a:srgbClr val="000000"/>
                </a:solidFill>
                <a:latin typeface="Georgia" panose="02040502050405020303" pitchFamily="18" charset="0"/>
              </a:rPr>
              <a:t>Vrushali sarwan</a:t>
            </a:r>
            <a:endParaRPr lang="en-IN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B2CDE9A-7F38-7BFE-D0BF-70F1807C1BAE}"/>
              </a:ext>
            </a:extLst>
          </p:cNvPr>
          <p:cNvSpPr txBox="1">
            <a:spLocks/>
          </p:cNvSpPr>
          <p:nvPr/>
        </p:nvSpPr>
        <p:spPr>
          <a:xfrm>
            <a:off x="7559040" y="5433994"/>
            <a:ext cx="3545840" cy="1096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kern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PRESENTED BY –</a:t>
            </a:r>
            <a:endParaRPr lang="en-IN" dirty="0"/>
          </a:p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               Girish patil</a:t>
            </a:r>
          </a:p>
        </p:txBody>
      </p:sp>
    </p:spTree>
    <p:extLst>
      <p:ext uri="{BB962C8B-B14F-4D97-AF65-F5344CB8AC3E}">
        <p14:creationId xmlns:p14="http://schemas.microsoft.com/office/powerpoint/2010/main" val="382261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1736CE-B659-C812-CA9F-3770C5A4A0E3}"/>
              </a:ext>
            </a:extLst>
          </p:cNvPr>
          <p:cNvSpPr/>
          <p:nvPr/>
        </p:nvSpPr>
        <p:spPr>
          <a:xfrm>
            <a:off x="4136106" y="2967335"/>
            <a:ext cx="3919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57152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0634" y="-5557"/>
            <a:ext cx="3956646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40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INTRODUCTION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duction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0687" y="1491170"/>
            <a:ext cx="922782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↘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E-commerce,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buying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selling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online,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revolutionized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science.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↘</a:t>
            </a:r>
            <a:r>
              <a:rPr sz="1800" spc="2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essential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goals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e-commerce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increase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purchase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conversion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rates,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i.e.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percentage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website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visitors</a:t>
            </a:r>
            <a:r>
              <a:rPr sz="1800" dirty="0">
                <a:latin typeface="Calibri"/>
                <a:cs typeface="Calibri"/>
              </a:rPr>
              <a:t> who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complete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purchase</a:t>
            </a:r>
            <a:r>
              <a:rPr sz="1800" dirty="0">
                <a:latin typeface="Calibri"/>
                <a:cs typeface="Calibri"/>
              </a:rPr>
              <a:t> 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online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stores.</a:t>
            </a:r>
            <a:endParaRPr sz="1800" dirty="0">
              <a:latin typeface="Calibri"/>
              <a:cs typeface="Calibri"/>
            </a:endParaRPr>
          </a:p>
          <a:p>
            <a:pPr marL="299085" marR="244475" indent="-28702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↘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achieve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goal,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e-commerce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well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researchers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academia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devoted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efforts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analyzing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modelling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behaviors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webpage </a:t>
            </a:r>
            <a:r>
              <a:rPr sz="1800" spc="-10" dirty="0">
                <a:latin typeface="Calibri"/>
                <a:cs typeface="Calibri"/>
              </a:rPr>
              <a:t>users.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↘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Especially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year,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trend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research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machine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predict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behavior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0158" y="3366133"/>
            <a:ext cx="10973616" cy="2988945"/>
            <a:chOff x="577595" y="3360420"/>
            <a:chExt cx="8068183" cy="2988945"/>
          </a:xfrm>
        </p:grpSpPr>
        <p:sp>
          <p:nvSpPr>
            <p:cNvPr id="5" name="object 5"/>
            <p:cNvSpPr/>
            <p:nvPr/>
          </p:nvSpPr>
          <p:spPr>
            <a:xfrm>
              <a:off x="1228344" y="3360420"/>
              <a:ext cx="7417434" cy="2988945"/>
            </a:xfrm>
            <a:custGeom>
              <a:avLst/>
              <a:gdLst/>
              <a:ahLst/>
              <a:cxnLst/>
              <a:rect l="l" t="t" r="r" b="b"/>
              <a:pathLst>
                <a:path w="7417434" h="2988945">
                  <a:moveTo>
                    <a:pt x="5923026" y="0"/>
                  </a:moveTo>
                  <a:lnTo>
                    <a:pt x="5923026" y="747140"/>
                  </a:lnTo>
                  <a:lnTo>
                    <a:pt x="0" y="747140"/>
                  </a:lnTo>
                  <a:lnTo>
                    <a:pt x="0" y="2241422"/>
                  </a:lnTo>
                  <a:lnTo>
                    <a:pt x="5923026" y="2241422"/>
                  </a:lnTo>
                  <a:lnTo>
                    <a:pt x="5923026" y="2988564"/>
                  </a:lnTo>
                  <a:lnTo>
                    <a:pt x="7417308" y="1494281"/>
                  </a:lnTo>
                  <a:lnTo>
                    <a:pt x="5923026" y="0"/>
                  </a:lnTo>
                  <a:close/>
                </a:path>
              </a:pathLst>
            </a:custGeom>
            <a:solidFill>
              <a:srgbClr val="D0D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3194" y="4256532"/>
              <a:ext cx="2205803" cy="1196340"/>
            </a:xfrm>
            <a:custGeom>
              <a:avLst/>
              <a:gdLst/>
              <a:ahLst/>
              <a:cxnLst/>
              <a:rect l="l" t="t" r="r" b="b"/>
              <a:pathLst>
                <a:path w="2787650" h="1196339">
                  <a:moveTo>
                    <a:pt x="2588006" y="0"/>
                  </a:moveTo>
                  <a:lnTo>
                    <a:pt x="199390" y="0"/>
                  </a:lnTo>
                  <a:lnTo>
                    <a:pt x="153671" y="5266"/>
                  </a:lnTo>
                  <a:lnTo>
                    <a:pt x="111702" y="20268"/>
                  </a:lnTo>
                  <a:lnTo>
                    <a:pt x="74681" y="43807"/>
                  </a:lnTo>
                  <a:lnTo>
                    <a:pt x="43803" y="74686"/>
                  </a:lnTo>
                  <a:lnTo>
                    <a:pt x="20265" y="111708"/>
                  </a:lnTo>
                  <a:lnTo>
                    <a:pt x="5265" y="153675"/>
                  </a:lnTo>
                  <a:lnTo>
                    <a:pt x="0" y="199390"/>
                  </a:lnTo>
                  <a:lnTo>
                    <a:pt x="0" y="996950"/>
                  </a:lnTo>
                  <a:lnTo>
                    <a:pt x="5265" y="1042664"/>
                  </a:lnTo>
                  <a:lnTo>
                    <a:pt x="20265" y="1084631"/>
                  </a:lnTo>
                  <a:lnTo>
                    <a:pt x="43803" y="1121653"/>
                  </a:lnTo>
                  <a:lnTo>
                    <a:pt x="74681" y="1152532"/>
                  </a:lnTo>
                  <a:lnTo>
                    <a:pt x="111702" y="1176071"/>
                  </a:lnTo>
                  <a:lnTo>
                    <a:pt x="153671" y="1191073"/>
                  </a:lnTo>
                  <a:lnTo>
                    <a:pt x="199390" y="1196340"/>
                  </a:lnTo>
                  <a:lnTo>
                    <a:pt x="2588006" y="1196340"/>
                  </a:lnTo>
                  <a:lnTo>
                    <a:pt x="2633720" y="1191073"/>
                  </a:lnTo>
                  <a:lnTo>
                    <a:pt x="2675687" y="1176071"/>
                  </a:lnTo>
                  <a:lnTo>
                    <a:pt x="2712709" y="1152532"/>
                  </a:lnTo>
                  <a:lnTo>
                    <a:pt x="2743588" y="1121653"/>
                  </a:lnTo>
                  <a:lnTo>
                    <a:pt x="2767127" y="1084631"/>
                  </a:lnTo>
                  <a:lnTo>
                    <a:pt x="2782129" y="1042664"/>
                  </a:lnTo>
                  <a:lnTo>
                    <a:pt x="2787396" y="996950"/>
                  </a:lnTo>
                  <a:lnTo>
                    <a:pt x="2787396" y="199390"/>
                  </a:lnTo>
                  <a:lnTo>
                    <a:pt x="2782129" y="153675"/>
                  </a:lnTo>
                  <a:lnTo>
                    <a:pt x="2767127" y="111708"/>
                  </a:lnTo>
                  <a:lnTo>
                    <a:pt x="2743588" y="74686"/>
                  </a:lnTo>
                  <a:lnTo>
                    <a:pt x="2712709" y="43807"/>
                  </a:lnTo>
                  <a:lnTo>
                    <a:pt x="2675687" y="20268"/>
                  </a:lnTo>
                  <a:lnTo>
                    <a:pt x="2633720" y="5266"/>
                  </a:lnTo>
                  <a:lnTo>
                    <a:pt x="2588006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577595" y="4256532"/>
              <a:ext cx="2787650" cy="1196340"/>
            </a:xfrm>
            <a:custGeom>
              <a:avLst/>
              <a:gdLst/>
              <a:ahLst/>
              <a:cxnLst/>
              <a:rect l="l" t="t" r="r" b="b"/>
              <a:pathLst>
                <a:path w="2787650" h="1196339">
                  <a:moveTo>
                    <a:pt x="0" y="199390"/>
                  </a:moveTo>
                  <a:lnTo>
                    <a:pt x="5265" y="153675"/>
                  </a:lnTo>
                  <a:lnTo>
                    <a:pt x="20265" y="111708"/>
                  </a:lnTo>
                  <a:lnTo>
                    <a:pt x="43803" y="74686"/>
                  </a:lnTo>
                  <a:lnTo>
                    <a:pt x="74681" y="43807"/>
                  </a:lnTo>
                  <a:lnTo>
                    <a:pt x="111702" y="20268"/>
                  </a:lnTo>
                  <a:lnTo>
                    <a:pt x="153671" y="5266"/>
                  </a:lnTo>
                  <a:lnTo>
                    <a:pt x="199390" y="0"/>
                  </a:lnTo>
                  <a:lnTo>
                    <a:pt x="2588006" y="0"/>
                  </a:lnTo>
                  <a:lnTo>
                    <a:pt x="2633720" y="5266"/>
                  </a:lnTo>
                  <a:lnTo>
                    <a:pt x="2675687" y="20268"/>
                  </a:lnTo>
                  <a:lnTo>
                    <a:pt x="2712709" y="43807"/>
                  </a:lnTo>
                  <a:lnTo>
                    <a:pt x="2743588" y="74686"/>
                  </a:lnTo>
                  <a:lnTo>
                    <a:pt x="2767127" y="111708"/>
                  </a:lnTo>
                  <a:lnTo>
                    <a:pt x="2782129" y="153675"/>
                  </a:lnTo>
                  <a:lnTo>
                    <a:pt x="2787396" y="199390"/>
                  </a:lnTo>
                  <a:lnTo>
                    <a:pt x="2787396" y="996950"/>
                  </a:lnTo>
                  <a:lnTo>
                    <a:pt x="2782129" y="1042664"/>
                  </a:lnTo>
                  <a:lnTo>
                    <a:pt x="2767127" y="1084631"/>
                  </a:lnTo>
                  <a:lnTo>
                    <a:pt x="2743588" y="1121653"/>
                  </a:lnTo>
                  <a:lnTo>
                    <a:pt x="2712709" y="1152532"/>
                  </a:lnTo>
                  <a:lnTo>
                    <a:pt x="2675687" y="1176071"/>
                  </a:lnTo>
                  <a:lnTo>
                    <a:pt x="2633720" y="1191073"/>
                  </a:lnTo>
                  <a:lnTo>
                    <a:pt x="2588006" y="1196340"/>
                  </a:lnTo>
                  <a:lnTo>
                    <a:pt x="199390" y="1196340"/>
                  </a:lnTo>
                  <a:lnTo>
                    <a:pt x="153671" y="1191073"/>
                  </a:lnTo>
                  <a:lnTo>
                    <a:pt x="111702" y="1176071"/>
                  </a:lnTo>
                  <a:lnTo>
                    <a:pt x="74681" y="1152532"/>
                  </a:lnTo>
                  <a:lnTo>
                    <a:pt x="43803" y="1121653"/>
                  </a:lnTo>
                  <a:lnTo>
                    <a:pt x="20265" y="1084631"/>
                  </a:lnTo>
                  <a:lnTo>
                    <a:pt x="5265" y="1042664"/>
                  </a:lnTo>
                  <a:lnTo>
                    <a:pt x="0" y="996950"/>
                  </a:lnTo>
                  <a:lnTo>
                    <a:pt x="0" y="19939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59982" y="4569218"/>
            <a:ext cx="1550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3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30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87352" y="4256340"/>
            <a:ext cx="2800350" cy="1209040"/>
            <a:chOff x="3536950" y="4250182"/>
            <a:chExt cx="2800350" cy="1209040"/>
          </a:xfrm>
        </p:grpSpPr>
        <p:sp>
          <p:nvSpPr>
            <p:cNvPr id="10" name="object 10"/>
            <p:cNvSpPr/>
            <p:nvPr/>
          </p:nvSpPr>
          <p:spPr>
            <a:xfrm>
              <a:off x="3543300" y="4256532"/>
              <a:ext cx="2787650" cy="1196340"/>
            </a:xfrm>
            <a:custGeom>
              <a:avLst/>
              <a:gdLst/>
              <a:ahLst/>
              <a:cxnLst/>
              <a:rect l="l" t="t" r="r" b="b"/>
              <a:pathLst>
                <a:path w="2787650" h="1196339">
                  <a:moveTo>
                    <a:pt x="2588005" y="0"/>
                  </a:moveTo>
                  <a:lnTo>
                    <a:pt x="199389" y="0"/>
                  </a:lnTo>
                  <a:lnTo>
                    <a:pt x="153675" y="5266"/>
                  </a:lnTo>
                  <a:lnTo>
                    <a:pt x="111708" y="20268"/>
                  </a:lnTo>
                  <a:lnTo>
                    <a:pt x="74686" y="43807"/>
                  </a:lnTo>
                  <a:lnTo>
                    <a:pt x="43807" y="74686"/>
                  </a:lnTo>
                  <a:lnTo>
                    <a:pt x="20268" y="111708"/>
                  </a:lnTo>
                  <a:lnTo>
                    <a:pt x="5266" y="153675"/>
                  </a:lnTo>
                  <a:lnTo>
                    <a:pt x="0" y="199390"/>
                  </a:lnTo>
                  <a:lnTo>
                    <a:pt x="0" y="996950"/>
                  </a:lnTo>
                  <a:lnTo>
                    <a:pt x="5266" y="1042664"/>
                  </a:lnTo>
                  <a:lnTo>
                    <a:pt x="20268" y="1084631"/>
                  </a:lnTo>
                  <a:lnTo>
                    <a:pt x="43807" y="1121653"/>
                  </a:lnTo>
                  <a:lnTo>
                    <a:pt x="74686" y="1152532"/>
                  </a:lnTo>
                  <a:lnTo>
                    <a:pt x="111708" y="1176071"/>
                  </a:lnTo>
                  <a:lnTo>
                    <a:pt x="153675" y="1191073"/>
                  </a:lnTo>
                  <a:lnTo>
                    <a:pt x="199389" y="1196340"/>
                  </a:lnTo>
                  <a:lnTo>
                    <a:pt x="2588005" y="1196340"/>
                  </a:lnTo>
                  <a:lnTo>
                    <a:pt x="2633720" y="1191073"/>
                  </a:lnTo>
                  <a:lnTo>
                    <a:pt x="2675687" y="1176071"/>
                  </a:lnTo>
                  <a:lnTo>
                    <a:pt x="2712709" y="1152532"/>
                  </a:lnTo>
                  <a:lnTo>
                    <a:pt x="2743588" y="1121653"/>
                  </a:lnTo>
                  <a:lnTo>
                    <a:pt x="2767127" y="1084631"/>
                  </a:lnTo>
                  <a:lnTo>
                    <a:pt x="2782129" y="1042664"/>
                  </a:lnTo>
                  <a:lnTo>
                    <a:pt x="2787396" y="996950"/>
                  </a:lnTo>
                  <a:lnTo>
                    <a:pt x="2787396" y="199390"/>
                  </a:lnTo>
                  <a:lnTo>
                    <a:pt x="2782129" y="153675"/>
                  </a:lnTo>
                  <a:lnTo>
                    <a:pt x="2767127" y="111708"/>
                  </a:lnTo>
                  <a:lnTo>
                    <a:pt x="2743588" y="74686"/>
                  </a:lnTo>
                  <a:lnTo>
                    <a:pt x="2712709" y="43807"/>
                  </a:lnTo>
                  <a:lnTo>
                    <a:pt x="2675687" y="20268"/>
                  </a:lnTo>
                  <a:lnTo>
                    <a:pt x="2633720" y="5266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3300" y="4256532"/>
              <a:ext cx="2787650" cy="1196340"/>
            </a:xfrm>
            <a:custGeom>
              <a:avLst/>
              <a:gdLst/>
              <a:ahLst/>
              <a:cxnLst/>
              <a:rect l="l" t="t" r="r" b="b"/>
              <a:pathLst>
                <a:path w="2787650" h="1196339">
                  <a:moveTo>
                    <a:pt x="0" y="199390"/>
                  </a:moveTo>
                  <a:lnTo>
                    <a:pt x="5266" y="153675"/>
                  </a:lnTo>
                  <a:lnTo>
                    <a:pt x="20268" y="111708"/>
                  </a:lnTo>
                  <a:lnTo>
                    <a:pt x="43807" y="74686"/>
                  </a:lnTo>
                  <a:lnTo>
                    <a:pt x="74686" y="43807"/>
                  </a:lnTo>
                  <a:lnTo>
                    <a:pt x="111708" y="20268"/>
                  </a:lnTo>
                  <a:lnTo>
                    <a:pt x="153675" y="5266"/>
                  </a:lnTo>
                  <a:lnTo>
                    <a:pt x="199389" y="0"/>
                  </a:lnTo>
                  <a:lnTo>
                    <a:pt x="2588005" y="0"/>
                  </a:lnTo>
                  <a:lnTo>
                    <a:pt x="2633720" y="5266"/>
                  </a:lnTo>
                  <a:lnTo>
                    <a:pt x="2675687" y="20268"/>
                  </a:lnTo>
                  <a:lnTo>
                    <a:pt x="2712709" y="43807"/>
                  </a:lnTo>
                  <a:lnTo>
                    <a:pt x="2743588" y="74686"/>
                  </a:lnTo>
                  <a:lnTo>
                    <a:pt x="2767127" y="111708"/>
                  </a:lnTo>
                  <a:lnTo>
                    <a:pt x="2782129" y="153675"/>
                  </a:lnTo>
                  <a:lnTo>
                    <a:pt x="2787396" y="199390"/>
                  </a:lnTo>
                  <a:lnTo>
                    <a:pt x="2787396" y="996950"/>
                  </a:lnTo>
                  <a:lnTo>
                    <a:pt x="2782129" y="1042664"/>
                  </a:lnTo>
                  <a:lnTo>
                    <a:pt x="2767127" y="1084631"/>
                  </a:lnTo>
                  <a:lnTo>
                    <a:pt x="2743588" y="1121653"/>
                  </a:lnTo>
                  <a:lnTo>
                    <a:pt x="2712709" y="1152532"/>
                  </a:lnTo>
                  <a:lnTo>
                    <a:pt x="2675687" y="1176071"/>
                  </a:lnTo>
                  <a:lnTo>
                    <a:pt x="2633720" y="1191073"/>
                  </a:lnTo>
                  <a:lnTo>
                    <a:pt x="2588005" y="1196340"/>
                  </a:lnTo>
                  <a:lnTo>
                    <a:pt x="199389" y="1196340"/>
                  </a:lnTo>
                  <a:lnTo>
                    <a:pt x="153675" y="1191073"/>
                  </a:lnTo>
                  <a:lnTo>
                    <a:pt x="111708" y="1176071"/>
                  </a:lnTo>
                  <a:lnTo>
                    <a:pt x="74686" y="1152532"/>
                  </a:lnTo>
                  <a:lnTo>
                    <a:pt x="43807" y="1121653"/>
                  </a:lnTo>
                  <a:lnTo>
                    <a:pt x="20268" y="1084631"/>
                  </a:lnTo>
                  <a:lnTo>
                    <a:pt x="5266" y="1042664"/>
                  </a:lnTo>
                  <a:lnTo>
                    <a:pt x="0" y="996950"/>
                  </a:lnTo>
                  <a:lnTo>
                    <a:pt x="0" y="19939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50634" y="4378978"/>
            <a:ext cx="2447925" cy="9010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indent="537845">
              <a:lnSpc>
                <a:spcPts val="3290"/>
              </a:lnSpc>
              <a:spcBef>
                <a:spcPts val="470"/>
              </a:spcBef>
            </a:pPr>
            <a:r>
              <a:rPr lang="en-IN" sz="3000" spc="-5" dirty="0">
                <a:solidFill>
                  <a:srgbClr val="FFFFFF"/>
                </a:solidFill>
                <a:latin typeface="Calibri"/>
                <a:cs typeface="Calibri"/>
              </a:rPr>
              <a:t>   Deep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3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300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27569" y="4256340"/>
            <a:ext cx="2383582" cy="1209040"/>
            <a:chOff x="6504431" y="4250435"/>
            <a:chExt cx="2799715" cy="1209040"/>
          </a:xfrm>
        </p:grpSpPr>
        <p:sp>
          <p:nvSpPr>
            <p:cNvPr id="14" name="object 14"/>
            <p:cNvSpPr/>
            <p:nvPr/>
          </p:nvSpPr>
          <p:spPr>
            <a:xfrm>
              <a:off x="6510527" y="4256531"/>
              <a:ext cx="2787650" cy="1196340"/>
            </a:xfrm>
            <a:custGeom>
              <a:avLst/>
              <a:gdLst/>
              <a:ahLst/>
              <a:cxnLst/>
              <a:rect l="l" t="t" r="r" b="b"/>
              <a:pathLst>
                <a:path w="2787650" h="1196339">
                  <a:moveTo>
                    <a:pt x="2588005" y="0"/>
                  </a:moveTo>
                  <a:lnTo>
                    <a:pt x="199390" y="0"/>
                  </a:lnTo>
                  <a:lnTo>
                    <a:pt x="153675" y="5266"/>
                  </a:lnTo>
                  <a:lnTo>
                    <a:pt x="111708" y="20268"/>
                  </a:lnTo>
                  <a:lnTo>
                    <a:pt x="74686" y="43807"/>
                  </a:lnTo>
                  <a:lnTo>
                    <a:pt x="43807" y="74686"/>
                  </a:lnTo>
                  <a:lnTo>
                    <a:pt x="20268" y="111708"/>
                  </a:lnTo>
                  <a:lnTo>
                    <a:pt x="5266" y="153675"/>
                  </a:lnTo>
                  <a:lnTo>
                    <a:pt x="0" y="199390"/>
                  </a:lnTo>
                  <a:lnTo>
                    <a:pt x="0" y="996950"/>
                  </a:lnTo>
                  <a:lnTo>
                    <a:pt x="5266" y="1042664"/>
                  </a:lnTo>
                  <a:lnTo>
                    <a:pt x="20268" y="1084631"/>
                  </a:lnTo>
                  <a:lnTo>
                    <a:pt x="43807" y="1121653"/>
                  </a:lnTo>
                  <a:lnTo>
                    <a:pt x="74686" y="1152532"/>
                  </a:lnTo>
                  <a:lnTo>
                    <a:pt x="111708" y="1176071"/>
                  </a:lnTo>
                  <a:lnTo>
                    <a:pt x="153675" y="1191073"/>
                  </a:lnTo>
                  <a:lnTo>
                    <a:pt x="199390" y="1196340"/>
                  </a:lnTo>
                  <a:lnTo>
                    <a:pt x="2588005" y="1196340"/>
                  </a:lnTo>
                  <a:lnTo>
                    <a:pt x="2633720" y="1191073"/>
                  </a:lnTo>
                  <a:lnTo>
                    <a:pt x="2675687" y="1176071"/>
                  </a:lnTo>
                  <a:lnTo>
                    <a:pt x="2712709" y="1152532"/>
                  </a:lnTo>
                  <a:lnTo>
                    <a:pt x="2743588" y="1121653"/>
                  </a:lnTo>
                  <a:lnTo>
                    <a:pt x="2767127" y="1084631"/>
                  </a:lnTo>
                  <a:lnTo>
                    <a:pt x="2782129" y="1042664"/>
                  </a:lnTo>
                  <a:lnTo>
                    <a:pt x="2787396" y="996950"/>
                  </a:lnTo>
                  <a:lnTo>
                    <a:pt x="2787396" y="199390"/>
                  </a:lnTo>
                  <a:lnTo>
                    <a:pt x="2782129" y="153675"/>
                  </a:lnTo>
                  <a:lnTo>
                    <a:pt x="2767127" y="111708"/>
                  </a:lnTo>
                  <a:lnTo>
                    <a:pt x="2743588" y="74686"/>
                  </a:lnTo>
                  <a:lnTo>
                    <a:pt x="2712709" y="43807"/>
                  </a:lnTo>
                  <a:lnTo>
                    <a:pt x="2675687" y="20268"/>
                  </a:lnTo>
                  <a:lnTo>
                    <a:pt x="2633720" y="5266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10527" y="4256531"/>
              <a:ext cx="2787650" cy="1196340"/>
            </a:xfrm>
            <a:custGeom>
              <a:avLst/>
              <a:gdLst/>
              <a:ahLst/>
              <a:cxnLst/>
              <a:rect l="l" t="t" r="r" b="b"/>
              <a:pathLst>
                <a:path w="2787650" h="1196339">
                  <a:moveTo>
                    <a:pt x="0" y="199390"/>
                  </a:moveTo>
                  <a:lnTo>
                    <a:pt x="5266" y="153675"/>
                  </a:lnTo>
                  <a:lnTo>
                    <a:pt x="20268" y="111708"/>
                  </a:lnTo>
                  <a:lnTo>
                    <a:pt x="43807" y="74686"/>
                  </a:lnTo>
                  <a:lnTo>
                    <a:pt x="74686" y="43807"/>
                  </a:lnTo>
                  <a:lnTo>
                    <a:pt x="111708" y="20268"/>
                  </a:lnTo>
                  <a:lnTo>
                    <a:pt x="153675" y="5266"/>
                  </a:lnTo>
                  <a:lnTo>
                    <a:pt x="199390" y="0"/>
                  </a:lnTo>
                  <a:lnTo>
                    <a:pt x="2588005" y="0"/>
                  </a:lnTo>
                  <a:lnTo>
                    <a:pt x="2633720" y="5266"/>
                  </a:lnTo>
                  <a:lnTo>
                    <a:pt x="2675687" y="20268"/>
                  </a:lnTo>
                  <a:lnTo>
                    <a:pt x="2712709" y="43807"/>
                  </a:lnTo>
                  <a:lnTo>
                    <a:pt x="2743588" y="74686"/>
                  </a:lnTo>
                  <a:lnTo>
                    <a:pt x="2767127" y="111708"/>
                  </a:lnTo>
                  <a:lnTo>
                    <a:pt x="2782129" y="153675"/>
                  </a:lnTo>
                  <a:lnTo>
                    <a:pt x="2787396" y="199390"/>
                  </a:lnTo>
                  <a:lnTo>
                    <a:pt x="2787396" y="996950"/>
                  </a:lnTo>
                  <a:lnTo>
                    <a:pt x="2782129" y="1042664"/>
                  </a:lnTo>
                  <a:lnTo>
                    <a:pt x="2767127" y="1084631"/>
                  </a:lnTo>
                  <a:lnTo>
                    <a:pt x="2743588" y="1121653"/>
                  </a:lnTo>
                  <a:lnTo>
                    <a:pt x="2712709" y="1152532"/>
                  </a:lnTo>
                  <a:lnTo>
                    <a:pt x="2675687" y="1176071"/>
                  </a:lnTo>
                  <a:lnTo>
                    <a:pt x="2633720" y="1191073"/>
                  </a:lnTo>
                  <a:lnTo>
                    <a:pt x="2588005" y="1196340"/>
                  </a:lnTo>
                  <a:lnTo>
                    <a:pt x="199390" y="1196340"/>
                  </a:lnTo>
                  <a:lnTo>
                    <a:pt x="153675" y="1191073"/>
                  </a:lnTo>
                  <a:lnTo>
                    <a:pt x="111708" y="1176071"/>
                  </a:lnTo>
                  <a:lnTo>
                    <a:pt x="74686" y="1152532"/>
                  </a:lnTo>
                  <a:lnTo>
                    <a:pt x="43807" y="1121653"/>
                  </a:lnTo>
                  <a:lnTo>
                    <a:pt x="20268" y="1084631"/>
                  </a:lnTo>
                  <a:lnTo>
                    <a:pt x="5266" y="1042664"/>
                  </a:lnTo>
                  <a:lnTo>
                    <a:pt x="0" y="996950"/>
                  </a:lnTo>
                  <a:lnTo>
                    <a:pt x="0" y="19939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05589" y="4359985"/>
            <a:ext cx="1355090" cy="9010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83820" marR="5080" indent="-71755">
              <a:lnSpc>
                <a:spcPts val="3290"/>
              </a:lnSpc>
              <a:spcBef>
                <a:spcPts val="470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Bus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ss  Insights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57805" y="173178"/>
            <a:ext cx="714194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pc="-10" dirty="0"/>
              <a:t>OBJECTIVE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9659" y="1672897"/>
            <a:ext cx="964247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287655" indent="-28702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Our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overall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objective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analyze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given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predict/put</a:t>
            </a:r>
            <a:r>
              <a:rPr sz="2000" spc="-15" dirty="0">
                <a:latin typeface="Calibri"/>
                <a:cs typeface="Calibri"/>
              </a:rPr>
              <a:t> forward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reasonable </a:t>
            </a:r>
            <a:r>
              <a:rPr sz="2000" dirty="0">
                <a:latin typeface="Calibri"/>
                <a:cs typeface="Calibri"/>
              </a:rPr>
              <a:t> action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company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 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employ </a:t>
            </a:r>
            <a:r>
              <a:rPr sz="2000" spc="-10" dirty="0">
                <a:latin typeface="Calibri"/>
                <a:cs typeface="Calibri"/>
              </a:rPr>
              <a:t>around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marketing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strategies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lang="en-IN" sz="2000" spc="-5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increase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online </a:t>
            </a:r>
            <a:r>
              <a:rPr sz="2000" spc="-15" dirty="0">
                <a:latin typeface="Calibri"/>
                <a:cs typeface="Calibri"/>
              </a:rPr>
              <a:t>visitors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</a:t>
            </a:r>
            <a:r>
              <a:rPr sz="2000" dirty="0">
                <a:latin typeface="Calibri"/>
                <a:cs typeface="Calibri"/>
              </a:rPr>
              <a:t> 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purchase</a:t>
            </a:r>
            <a:r>
              <a:rPr sz="2000" spc="-15" dirty="0">
                <a:latin typeface="Calibri"/>
                <a:cs typeface="Calibri"/>
              </a:rPr>
              <a:t> successfully.</a:t>
            </a:r>
            <a:endParaRPr sz="20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This 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increased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revenue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generation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greater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market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5" dirty="0">
                <a:latin typeface="Calibri"/>
                <a:cs typeface="Calibri"/>
              </a:rPr>
              <a:t>company.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910" y="3925951"/>
            <a:ext cx="10039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TEPS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2704" y="3427476"/>
            <a:ext cx="481965" cy="1607820"/>
          </a:xfrm>
          <a:custGeom>
            <a:avLst/>
            <a:gdLst/>
            <a:ahLst/>
            <a:cxnLst/>
            <a:rect l="l" t="t" r="r" b="b"/>
            <a:pathLst>
              <a:path w="481964" h="1607820">
                <a:moveTo>
                  <a:pt x="481583" y="1607820"/>
                </a:moveTo>
                <a:lnTo>
                  <a:pt x="426377" y="1603369"/>
                </a:lnTo>
                <a:lnTo>
                  <a:pt x="375697" y="1590693"/>
                </a:lnTo>
                <a:lnTo>
                  <a:pt x="330987" y="1570800"/>
                </a:lnTo>
                <a:lnTo>
                  <a:pt x="293696" y="1544703"/>
                </a:lnTo>
                <a:lnTo>
                  <a:pt x="265269" y="1513412"/>
                </a:lnTo>
                <a:lnTo>
                  <a:pt x="247152" y="1477937"/>
                </a:lnTo>
                <a:lnTo>
                  <a:pt x="240791" y="1439291"/>
                </a:lnTo>
                <a:lnTo>
                  <a:pt x="240791" y="972438"/>
                </a:lnTo>
                <a:lnTo>
                  <a:pt x="234431" y="933792"/>
                </a:lnTo>
                <a:lnTo>
                  <a:pt x="216314" y="898317"/>
                </a:lnTo>
                <a:lnTo>
                  <a:pt x="187887" y="867026"/>
                </a:lnTo>
                <a:lnTo>
                  <a:pt x="150596" y="840929"/>
                </a:lnTo>
                <a:lnTo>
                  <a:pt x="105886" y="821036"/>
                </a:lnTo>
                <a:lnTo>
                  <a:pt x="55206" y="808360"/>
                </a:lnTo>
                <a:lnTo>
                  <a:pt x="0" y="803910"/>
                </a:lnTo>
                <a:lnTo>
                  <a:pt x="55206" y="799459"/>
                </a:lnTo>
                <a:lnTo>
                  <a:pt x="105886" y="786783"/>
                </a:lnTo>
                <a:lnTo>
                  <a:pt x="150596" y="766890"/>
                </a:lnTo>
                <a:lnTo>
                  <a:pt x="187887" y="740793"/>
                </a:lnTo>
                <a:lnTo>
                  <a:pt x="216314" y="709502"/>
                </a:lnTo>
                <a:lnTo>
                  <a:pt x="234431" y="674027"/>
                </a:lnTo>
                <a:lnTo>
                  <a:pt x="240791" y="635381"/>
                </a:lnTo>
                <a:lnTo>
                  <a:pt x="240791" y="168528"/>
                </a:lnTo>
                <a:lnTo>
                  <a:pt x="247152" y="129882"/>
                </a:lnTo>
                <a:lnTo>
                  <a:pt x="265269" y="94407"/>
                </a:lnTo>
                <a:lnTo>
                  <a:pt x="293696" y="63116"/>
                </a:lnTo>
                <a:lnTo>
                  <a:pt x="330987" y="37019"/>
                </a:lnTo>
                <a:lnTo>
                  <a:pt x="375697" y="17126"/>
                </a:lnTo>
                <a:lnTo>
                  <a:pt x="426377" y="4450"/>
                </a:lnTo>
                <a:lnTo>
                  <a:pt x="481583" y="0"/>
                </a:lnTo>
              </a:path>
            </a:pathLst>
          </a:custGeom>
          <a:ln w="12191">
            <a:solidFill>
              <a:srgbClr val="237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444495" y="3447288"/>
            <a:ext cx="6568440" cy="1620520"/>
            <a:chOff x="2444495" y="3447288"/>
            <a:chExt cx="6568440" cy="1620520"/>
          </a:xfrm>
        </p:grpSpPr>
        <p:sp>
          <p:nvSpPr>
            <p:cNvPr id="9" name="object 9"/>
            <p:cNvSpPr/>
            <p:nvPr/>
          </p:nvSpPr>
          <p:spPr>
            <a:xfrm>
              <a:off x="2450591" y="3453384"/>
              <a:ext cx="6556375" cy="1607820"/>
            </a:xfrm>
            <a:custGeom>
              <a:avLst/>
              <a:gdLst/>
              <a:ahLst/>
              <a:cxnLst/>
              <a:rect l="l" t="t" r="r" b="b"/>
              <a:pathLst>
                <a:path w="6556375" h="1607820">
                  <a:moveTo>
                    <a:pt x="6556248" y="0"/>
                  </a:moveTo>
                  <a:lnTo>
                    <a:pt x="0" y="0"/>
                  </a:lnTo>
                  <a:lnTo>
                    <a:pt x="0" y="1607820"/>
                  </a:lnTo>
                  <a:lnTo>
                    <a:pt x="6556248" y="1607820"/>
                  </a:lnTo>
                  <a:lnTo>
                    <a:pt x="6556248" y="0"/>
                  </a:lnTo>
                  <a:close/>
                </a:path>
              </a:pathLst>
            </a:custGeom>
            <a:solidFill>
              <a:srgbClr val="297ED4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0591" y="3453384"/>
              <a:ext cx="6556375" cy="1607820"/>
            </a:xfrm>
            <a:custGeom>
              <a:avLst/>
              <a:gdLst/>
              <a:ahLst/>
              <a:cxnLst/>
              <a:rect l="l" t="t" r="r" b="b"/>
              <a:pathLst>
                <a:path w="6556375" h="1607820">
                  <a:moveTo>
                    <a:pt x="0" y="1607820"/>
                  </a:moveTo>
                  <a:lnTo>
                    <a:pt x="6556248" y="1607820"/>
                  </a:lnTo>
                  <a:lnTo>
                    <a:pt x="6556248" y="0"/>
                  </a:lnTo>
                  <a:lnTo>
                    <a:pt x="0" y="0"/>
                  </a:lnTo>
                  <a:lnTo>
                    <a:pt x="0" y="160782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50592" y="3453384"/>
            <a:ext cx="6556375" cy="16078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20040" indent="-229235">
              <a:lnSpc>
                <a:spcPts val="2760"/>
              </a:lnSpc>
              <a:spcBef>
                <a:spcPts val="430"/>
              </a:spcBef>
              <a:buChar char="•"/>
              <a:tabLst>
                <a:tab pos="320675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Predict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Shoppers’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Intention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complete</a:t>
            </a:r>
            <a:endParaRPr sz="2400" dirty="0">
              <a:latin typeface="Calibri"/>
              <a:cs typeface="Calibri"/>
            </a:endParaRPr>
          </a:p>
          <a:p>
            <a:pPr marL="320040">
              <a:lnSpc>
                <a:spcPts val="2760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transaction.</a:t>
            </a:r>
            <a:endParaRPr sz="2400" dirty="0">
              <a:latin typeface="Calibri"/>
              <a:cs typeface="Calibri"/>
            </a:endParaRPr>
          </a:p>
          <a:p>
            <a:pPr marL="320040" marR="165735" indent="-228600">
              <a:lnSpc>
                <a:spcPts val="2640"/>
              </a:lnSpc>
              <a:spcBef>
                <a:spcPts val="480"/>
              </a:spcBef>
              <a:buChar char="•"/>
              <a:tabLst>
                <a:tab pos="320675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Classify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according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behavior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as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generating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non-revenue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generating.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F04FF3-D16B-EB3C-32F1-2305A9B93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280"/>
            <a:ext cx="12192000" cy="5311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3ECC86-0C12-0289-40F8-C6E68B098EB3}"/>
              </a:ext>
            </a:extLst>
          </p:cNvPr>
          <p:cNvSpPr txBox="1"/>
          <p:nvPr/>
        </p:nvSpPr>
        <p:spPr>
          <a:xfrm>
            <a:off x="4267200" y="111760"/>
            <a:ext cx="373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0864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40FF5C81-B10A-D9BC-DFBF-CB3E789ADA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114" y="2598483"/>
            <a:ext cx="9326880" cy="2602991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CFFC0B29-2416-C8F5-ED67-FA151749C042}"/>
              </a:ext>
            </a:extLst>
          </p:cNvPr>
          <p:cNvSpPr txBox="1"/>
          <p:nvPr/>
        </p:nvSpPr>
        <p:spPr>
          <a:xfrm>
            <a:off x="1486833" y="4450460"/>
            <a:ext cx="224155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online_shoppers_intention.csv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30" dirty="0">
                <a:latin typeface="Calibri"/>
                <a:cs typeface="Calibri"/>
              </a:rPr>
              <a:t>Total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records: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12330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10" dirty="0">
                <a:latin typeface="Calibri"/>
                <a:cs typeface="Calibri"/>
              </a:rPr>
              <a:t>Independent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Variables: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17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Dependent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Variable: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9FEBF01-B383-A87F-F4E5-089698C639E1}"/>
              </a:ext>
            </a:extLst>
          </p:cNvPr>
          <p:cNvSpPr txBox="1"/>
          <p:nvPr/>
        </p:nvSpPr>
        <p:spPr>
          <a:xfrm>
            <a:off x="5580933" y="1421130"/>
            <a:ext cx="18224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Exploratory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E4644139-2546-AA2A-B312-A9E05874AD19}"/>
              </a:ext>
            </a:extLst>
          </p:cNvPr>
          <p:cNvSpPr txBox="1"/>
          <p:nvPr/>
        </p:nvSpPr>
        <p:spPr>
          <a:xfrm>
            <a:off x="3845731" y="2902712"/>
            <a:ext cx="108712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spc="-10" dirty="0">
                <a:latin typeface="Calibri"/>
                <a:cs typeface="Calibri"/>
              </a:rPr>
              <a:t>DATA gathering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CB0FD4BA-11AD-E879-5D6B-34F875C1580F}"/>
              </a:ext>
            </a:extLst>
          </p:cNvPr>
          <p:cNvSpPr/>
          <p:nvPr/>
        </p:nvSpPr>
        <p:spPr>
          <a:xfrm>
            <a:off x="5571662" y="1795272"/>
            <a:ext cx="1847214" cy="4209415"/>
          </a:xfrm>
          <a:custGeom>
            <a:avLst/>
            <a:gdLst/>
            <a:ahLst/>
            <a:cxnLst/>
            <a:rect l="l" t="t" r="r" b="b"/>
            <a:pathLst>
              <a:path w="1847214" h="4209415">
                <a:moveTo>
                  <a:pt x="0" y="307848"/>
                </a:moveTo>
                <a:lnTo>
                  <a:pt x="3337" y="262348"/>
                </a:lnTo>
                <a:lnTo>
                  <a:pt x="13031" y="218925"/>
                </a:lnTo>
                <a:lnTo>
                  <a:pt x="28606" y="178052"/>
                </a:lnTo>
                <a:lnTo>
                  <a:pt x="49587" y="140206"/>
                </a:lnTo>
                <a:lnTo>
                  <a:pt x="75498" y="105863"/>
                </a:lnTo>
                <a:lnTo>
                  <a:pt x="105863" y="75498"/>
                </a:lnTo>
                <a:lnTo>
                  <a:pt x="140206" y="49587"/>
                </a:lnTo>
                <a:lnTo>
                  <a:pt x="178052" y="28606"/>
                </a:lnTo>
                <a:lnTo>
                  <a:pt x="218925" y="13031"/>
                </a:lnTo>
                <a:lnTo>
                  <a:pt x="262348" y="3337"/>
                </a:lnTo>
                <a:lnTo>
                  <a:pt x="307848" y="0"/>
                </a:lnTo>
                <a:lnTo>
                  <a:pt x="1539239" y="0"/>
                </a:lnTo>
                <a:lnTo>
                  <a:pt x="1584739" y="3337"/>
                </a:lnTo>
                <a:lnTo>
                  <a:pt x="1628162" y="13031"/>
                </a:lnTo>
                <a:lnTo>
                  <a:pt x="1669035" y="28606"/>
                </a:lnTo>
                <a:lnTo>
                  <a:pt x="1706881" y="49587"/>
                </a:lnTo>
                <a:lnTo>
                  <a:pt x="1741224" y="75498"/>
                </a:lnTo>
                <a:lnTo>
                  <a:pt x="1771589" y="105863"/>
                </a:lnTo>
                <a:lnTo>
                  <a:pt x="1797500" y="140206"/>
                </a:lnTo>
                <a:lnTo>
                  <a:pt x="1818481" y="178052"/>
                </a:lnTo>
                <a:lnTo>
                  <a:pt x="1834056" y="218925"/>
                </a:lnTo>
                <a:lnTo>
                  <a:pt x="1843750" y="262348"/>
                </a:lnTo>
                <a:lnTo>
                  <a:pt x="1847088" y="307848"/>
                </a:lnTo>
                <a:lnTo>
                  <a:pt x="1847088" y="3901440"/>
                </a:lnTo>
                <a:lnTo>
                  <a:pt x="1843750" y="3946930"/>
                </a:lnTo>
                <a:lnTo>
                  <a:pt x="1834056" y="3990348"/>
                </a:lnTo>
                <a:lnTo>
                  <a:pt x="1818481" y="4031218"/>
                </a:lnTo>
                <a:lnTo>
                  <a:pt x="1797500" y="4069064"/>
                </a:lnTo>
                <a:lnTo>
                  <a:pt x="1771589" y="4103408"/>
                </a:lnTo>
                <a:lnTo>
                  <a:pt x="1741224" y="4133776"/>
                </a:lnTo>
                <a:lnTo>
                  <a:pt x="1706881" y="4159690"/>
                </a:lnTo>
                <a:lnTo>
                  <a:pt x="1669035" y="4180675"/>
                </a:lnTo>
                <a:lnTo>
                  <a:pt x="1628162" y="4196253"/>
                </a:lnTo>
                <a:lnTo>
                  <a:pt x="1584739" y="4205950"/>
                </a:lnTo>
                <a:lnTo>
                  <a:pt x="1539239" y="4209288"/>
                </a:lnTo>
                <a:lnTo>
                  <a:pt x="307848" y="4209288"/>
                </a:lnTo>
                <a:lnTo>
                  <a:pt x="262348" y="4205950"/>
                </a:lnTo>
                <a:lnTo>
                  <a:pt x="218925" y="4196253"/>
                </a:lnTo>
                <a:lnTo>
                  <a:pt x="178052" y="4180675"/>
                </a:lnTo>
                <a:lnTo>
                  <a:pt x="140206" y="4159690"/>
                </a:lnTo>
                <a:lnTo>
                  <a:pt x="105863" y="4133776"/>
                </a:lnTo>
                <a:lnTo>
                  <a:pt x="75498" y="4103408"/>
                </a:lnTo>
                <a:lnTo>
                  <a:pt x="49587" y="4069064"/>
                </a:lnTo>
                <a:lnTo>
                  <a:pt x="28606" y="4031218"/>
                </a:lnTo>
                <a:lnTo>
                  <a:pt x="13031" y="3990348"/>
                </a:lnTo>
                <a:lnTo>
                  <a:pt x="3337" y="3946930"/>
                </a:lnTo>
                <a:lnTo>
                  <a:pt x="0" y="3901440"/>
                </a:lnTo>
                <a:lnTo>
                  <a:pt x="0" y="307848"/>
                </a:lnTo>
                <a:close/>
              </a:path>
            </a:pathLst>
          </a:custGeom>
          <a:ln w="12191">
            <a:solidFill>
              <a:srgbClr val="297ED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7C3482E-C7B9-8789-5983-4179CACD3AE8}"/>
              </a:ext>
            </a:extLst>
          </p:cNvPr>
          <p:cNvSpPr txBox="1"/>
          <p:nvPr/>
        </p:nvSpPr>
        <p:spPr>
          <a:xfrm>
            <a:off x="9559716" y="2804541"/>
            <a:ext cx="1306195" cy="1374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Insight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om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nd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tion</a:t>
            </a:r>
            <a:endParaRPr sz="1400">
              <a:latin typeface="Calibri"/>
              <a:cs typeface="Calibri"/>
            </a:endParaRPr>
          </a:p>
          <a:p>
            <a:pPr marR="1905" algn="ctr">
              <a:lnSpc>
                <a:spcPct val="100000"/>
              </a:lnSpc>
              <a:spcBef>
                <a:spcPts val="775"/>
              </a:spcBef>
            </a:pPr>
            <a:r>
              <a:rPr sz="5400" dirty="0">
                <a:latin typeface="Arial MT"/>
                <a:cs typeface="Arial MT"/>
              </a:rPr>
              <a:t>$</a:t>
            </a:r>
            <a:endParaRPr sz="5400">
              <a:latin typeface="Arial MT"/>
              <a:cs typeface="Arial MT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1D1DEA83-274C-2B61-F427-40977AA17DAA}"/>
              </a:ext>
            </a:extLst>
          </p:cNvPr>
          <p:cNvSpPr txBox="1"/>
          <p:nvPr/>
        </p:nvSpPr>
        <p:spPr>
          <a:xfrm>
            <a:off x="7699546" y="2828289"/>
            <a:ext cx="131826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635" marR="5080" indent="-242570" algn="ctr">
              <a:lnSpc>
                <a:spcPct val="100000"/>
              </a:lnSpc>
              <a:spcBef>
                <a:spcPts val="105"/>
              </a:spcBef>
            </a:pPr>
            <a:r>
              <a:rPr lang="en-IN" sz="1400" spc="-5" dirty="0">
                <a:latin typeface="Calibri"/>
                <a:cs typeface="Calibri"/>
              </a:rPr>
              <a:t>Deep Learning </a:t>
            </a:r>
            <a:r>
              <a:rPr sz="1400" spc="-15" dirty="0">
                <a:latin typeface="Calibri"/>
                <a:cs typeface="Calibri"/>
              </a:rPr>
              <a:t>Techniques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BF9DF-B264-D180-E2B7-EA1DDEF325DA}"/>
              </a:ext>
            </a:extLst>
          </p:cNvPr>
          <p:cNvSpPr txBox="1"/>
          <p:nvPr/>
        </p:nvSpPr>
        <p:spPr>
          <a:xfrm>
            <a:off x="2637322" y="134754"/>
            <a:ext cx="782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spc="-15" dirty="0"/>
              <a:t>                  OVERALL</a:t>
            </a:r>
            <a:r>
              <a:rPr lang="en-IN" sz="3600" spc="-35" dirty="0"/>
              <a:t> </a:t>
            </a:r>
            <a:r>
              <a:rPr lang="en-IN" sz="3600" spc="-10" dirty="0"/>
              <a:t>APPROACH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3090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FE4300F-9B7B-C507-AEE3-102572D8E12D}"/>
              </a:ext>
            </a:extLst>
          </p:cNvPr>
          <p:cNvSpPr txBox="1"/>
          <p:nvPr/>
        </p:nvSpPr>
        <p:spPr>
          <a:xfrm>
            <a:off x="11017122" y="6686498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77D65EA-7150-26F3-8883-28799A586723}"/>
              </a:ext>
            </a:extLst>
          </p:cNvPr>
          <p:cNvSpPr txBox="1">
            <a:spLocks/>
          </p:cNvSpPr>
          <p:nvPr/>
        </p:nvSpPr>
        <p:spPr>
          <a:xfrm>
            <a:off x="4081110" y="249936"/>
            <a:ext cx="613129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600" spc="-10" dirty="0">
                <a:latin typeface="Georgia" panose="02040502050405020303" pitchFamily="18" charset="0"/>
              </a:rPr>
              <a:t>Overview</a:t>
            </a:r>
            <a:r>
              <a:rPr lang="en-IN" sz="3600" spc="10" dirty="0">
                <a:latin typeface="Georgia" panose="02040502050405020303" pitchFamily="18" charset="0"/>
              </a:rPr>
              <a:t> </a:t>
            </a:r>
            <a:r>
              <a:rPr lang="en-IN" sz="3600" spc="-5" dirty="0">
                <a:latin typeface="Georgia" panose="02040502050405020303" pitchFamily="18" charset="0"/>
              </a:rPr>
              <a:t>of DATA </a:t>
            </a:r>
            <a:r>
              <a:rPr lang="en-IN" sz="3600" spc="-10" dirty="0">
                <a:latin typeface="Georgia" panose="02040502050405020303" pitchFamily="18" charset="0"/>
              </a:rPr>
              <a:t> </a:t>
            </a:r>
            <a:endParaRPr lang="en-IN" sz="3600" spc="-20" dirty="0">
              <a:latin typeface="Georgia" panose="02040502050405020303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1297533-A6D9-6C3D-773F-2B0CF34AFCB9}"/>
              </a:ext>
            </a:extLst>
          </p:cNvPr>
          <p:cNvSpPr txBox="1"/>
          <p:nvPr/>
        </p:nvSpPr>
        <p:spPr>
          <a:xfrm>
            <a:off x="296062" y="1163523"/>
            <a:ext cx="8697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›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users’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session</a:t>
            </a:r>
            <a:r>
              <a:rPr sz="1800" spc="-10" dirty="0">
                <a:latin typeface="Calibri"/>
                <a:cs typeface="Calibri"/>
              </a:rPr>
              <a:t> details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one-year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period.</a:t>
            </a:r>
            <a:endParaRPr sz="18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›	</a:t>
            </a:r>
            <a:r>
              <a:rPr lang="en-IN" spc="-5" dirty="0">
                <a:latin typeface="Calibri"/>
                <a:cs typeface="Calibri"/>
              </a:rPr>
              <a:t>This dataset contains total 12330 rows and 18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lang="en-IN" spc="-5" dirty="0">
                <a:latin typeface="Calibri"/>
                <a:cs typeface="Calibri"/>
              </a:rPr>
              <a:t>columns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234290C-649F-8BDA-F3CA-0278A416C2A7}"/>
              </a:ext>
            </a:extLst>
          </p:cNvPr>
          <p:cNvSpPr/>
          <p:nvPr/>
        </p:nvSpPr>
        <p:spPr>
          <a:xfrm>
            <a:off x="1827783" y="1803514"/>
            <a:ext cx="2508885" cy="2011680"/>
          </a:xfrm>
          <a:custGeom>
            <a:avLst/>
            <a:gdLst/>
            <a:ahLst/>
            <a:cxnLst/>
            <a:rect l="l" t="t" r="r" b="b"/>
            <a:pathLst>
              <a:path w="2508885" h="2011679">
                <a:moveTo>
                  <a:pt x="1254252" y="0"/>
                </a:moveTo>
                <a:lnTo>
                  <a:pt x="0" y="1005839"/>
                </a:lnTo>
                <a:lnTo>
                  <a:pt x="627126" y="1005839"/>
                </a:lnTo>
                <a:lnTo>
                  <a:pt x="627126" y="2011680"/>
                </a:lnTo>
                <a:lnTo>
                  <a:pt x="1881378" y="2011680"/>
                </a:lnTo>
                <a:lnTo>
                  <a:pt x="1881378" y="1005839"/>
                </a:lnTo>
                <a:lnTo>
                  <a:pt x="2508504" y="1005839"/>
                </a:lnTo>
                <a:lnTo>
                  <a:pt x="125425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94429DE-7DE1-E84A-6F4C-F9C1385745D4}"/>
              </a:ext>
            </a:extLst>
          </p:cNvPr>
          <p:cNvSpPr/>
          <p:nvPr/>
        </p:nvSpPr>
        <p:spPr>
          <a:xfrm>
            <a:off x="1827783" y="4047744"/>
            <a:ext cx="2510155" cy="2011680"/>
          </a:xfrm>
          <a:custGeom>
            <a:avLst/>
            <a:gdLst/>
            <a:ahLst/>
            <a:cxnLst/>
            <a:rect l="l" t="t" r="r" b="b"/>
            <a:pathLst>
              <a:path w="2510154" h="2011679">
                <a:moveTo>
                  <a:pt x="1882520" y="0"/>
                </a:moveTo>
                <a:lnTo>
                  <a:pt x="627507" y="0"/>
                </a:lnTo>
                <a:lnTo>
                  <a:pt x="627507" y="1005840"/>
                </a:lnTo>
                <a:lnTo>
                  <a:pt x="0" y="1005840"/>
                </a:lnTo>
                <a:lnTo>
                  <a:pt x="1255014" y="2011680"/>
                </a:lnTo>
                <a:lnTo>
                  <a:pt x="2510028" y="1005840"/>
                </a:lnTo>
                <a:lnTo>
                  <a:pt x="1882520" y="1005840"/>
                </a:lnTo>
                <a:lnTo>
                  <a:pt x="18825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CD18CE6-11FB-B9CD-E7EE-9DA375BD5237}"/>
              </a:ext>
            </a:extLst>
          </p:cNvPr>
          <p:cNvSpPr txBox="1"/>
          <p:nvPr/>
        </p:nvSpPr>
        <p:spPr>
          <a:xfrm>
            <a:off x="4817745" y="1935912"/>
            <a:ext cx="4491355" cy="37585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860425">
              <a:lnSpc>
                <a:spcPct val="91600"/>
              </a:lnSpc>
              <a:spcBef>
                <a:spcPts val="459"/>
              </a:spcBef>
            </a:pPr>
            <a:r>
              <a:rPr sz="3600" dirty="0">
                <a:latin typeface="Calibri"/>
                <a:cs typeface="Calibri"/>
              </a:rPr>
              <a:t>1908 </a:t>
            </a:r>
            <a:r>
              <a:rPr sz="3600" spc="-15" dirty="0">
                <a:latin typeface="Calibri"/>
                <a:cs typeface="Calibri"/>
              </a:rPr>
              <a:t>users 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completed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transaction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(15.5%)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300" dirty="0">
              <a:latin typeface="Calibri"/>
              <a:cs typeface="Calibri"/>
            </a:endParaRPr>
          </a:p>
          <a:p>
            <a:pPr marL="765175" marR="5080">
              <a:lnSpc>
                <a:spcPct val="91600"/>
              </a:lnSpc>
            </a:pPr>
            <a:r>
              <a:rPr sz="3600" dirty="0">
                <a:latin typeface="Calibri"/>
                <a:cs typeface="Calibri"/>
              </a:rPr>
              <a:t>10422 </a:t>
            </a:r>
            <a:r>
              <a:rPr sz="3600" spc="-20" dirty="0">
                <a:latin typeface="Calibri"/>
                <a:cs typeface="Calibri"/>
              </a:rPr>
              <a:t>users </a:t>
            </a:r>
            <a:r>
              <a:rPr sz="3600" spc="-5" dirty="0">
                <a:latin typeface="Calibri"/>
                <a:cs typeface="Calibri"/>
              </a:rPr>
              <a:t>did not </a:t>
            </a:r>
            <a:r>
              <a:rPr sz="3600" spc="-80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complete</a:t>
            </a:r>
            <a:r>
              <a:rPr sz="3600" spc="-10" dirty="0">
                <a:latin typeface="Calibri"/>
                <a:cs typeface="Calibri"/>
              </a:rPr>
              <a:t> the 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transaction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(84.5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06445-898A-5408-AF45-2215711EF8C6}"/>
              </a:ext>
            </a:extLst>
          </p:cNvPr>
          <p:cNvSpPr txBox="1"/>
          <p:nvPr/>
        </p:nvSpPr>
        <p:spPr>
          <a:xfrm>
            <a:off x="1209040" y="6059424"/>
            <a:ext cx="1115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-apple-system"/>
              </a:rPr>
              <a:t>Data </a:t>
            </a:r>
            <a:r>
              <a:rPr lang="en-IN" b="1" i="0" dirty="0" err="1">
                <a:effectLst/>
                <a:latin typeface="-apple-system"/>
              </a:rPr>
              <a:t>Source:</a:t>
            </a:r>
            <a:r>
              <a:rPr lang="en-IN" b="0" i="0" u="none" strike="noStrike" dirty="0" err="1">
                <a:effectLst/>
                <a:latin typeface="-apple-system"/>
                <a:hlinkClick r:id="rId2"/>
              </a:rPr>
              <a:t>http</a:t>
            </a:r>
            <a:r>
              <a:rPr lang="en-IN" b="0" i="0" u="none" strike="noStrike" dirty="0">
                <a:effectLst/>
                <a:latin typeface="-apple-system"/>
                <a:hlinkClick r:id="rId2"/>
              </a:rPr>
              <a:t>://archive.ics.uci.edu/ml/datasets/Online+Shoppers+Purchasing+Intention+Dataset</a:t>
            </a:r>
            <a:endParaRPr lang="en-I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6323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275CAC-7A15-88CE-8F42-009E5D83A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66" y="2116608"/>
            <a:ext cx="5295900" cy="329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3BE1E2-AE18-FAC0-476F-676CA97A759C}"/>
              </a:ext>
            </a:extLst>
          </p:cNvPr>
          <p:cNvSpPr txBox="1"/>
          <p:nvPr/>
        </p:nvSpPr>
        <p:spPr>
          <a:xfrm>
            <a:off x="855044" y="433137"/>
            <a:ext cx="10077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err="1"/>
              <a:t>Taining</a:t>
            </a:r>
            <a:endParaRPr lang="en-IN" sz="3200" dirty="0"/>
          </a:p>
          <a:p>
            <a:r>
              <a:rPr lang="en-IN" dirty="0"/>
              <a:t>We have trained the data using ANN algorithm </a:t>
            </a:r>
          </a:p>
          <a:p>
            <a:r>
              <a:rPr lang="en-IN" dirty="0"/>
              <a:t>Parameters  :Activation layer 1 (  units = 10 activation= "relu")</a:t>
            </a:r>
          </a:p>
          <a:p>
            <a:r>
              <a:rPr lang="en-IN" dirty="0"/>
              <a:t>                       Activation layer 2 (  units = 10 activation= "relu")</a:t>
            </a:r>
          </a:p>
          <a:p>
            <a:r>
              <a:rPr lang="en-IN" dirty="0"/>
              <a:t>                       epochs=150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59E1C-41CB-4C89-25E6-5C0B9A620430}"/>
              </a:ext>
            </a:extLst>
          </p:cNvPr>
          <p:cNvSpPr txBox="1"/>
          <p:nvPr/>
        </p:nvSpPr>
        <p:spPr>
          <a:xfrm>
            <a:off x="989798" y="5034363"/>
            <a:ext cx="10077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dirty="0"/>
          </a:p>
          <a:p>
            <a:r>
              <a:rPr lang="en-IN" dirty="0"/>
              <a:t>Insights :  </a:t>
            </a:r>
          </a:p>
          <a:p>
            <a:pPr algn="ctr"/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624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3BE1E2-AE18-FAC0-476F-676CA97A759C}"/>
              </a:ext>
            </a:extLst>
          </p:cNvPr>
          <p:cNvSpPr txBox="1"/>
          <p:nvPr/>
        </p:nvSpPr>
        <p:spPr>
          <a:xfrm>
            <a:off x="855044" y="433137"/>
            <a:ext cx="10077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REGULARIZATION </a:t>
            </a:r>
          </a:p>
          <a:p>
            <a:r>
              <a:rPr lang="en-IN" dirty="0"/>
              <a:t>We have used regularization techniques like DropOut an EarlyStopping in  ANN algorithm </a:t>
            </a:r>
          </a:p>
          <a:p>
            <a:r>
              <a:rPr lang="en-IN" dirty="0"/>
              <a:t>Parameters  :   DropOut in 1</a:t>
            </a:r>
            <a:r>
              <a:rPr lang="en-IN" baseline="30000" dirty="0"/>
              <a:t>st</a:t>
            </a:r>
            <a:r>
              <a:rPr lang="en-IN" dirty="0"/>
              <a:t> layer = 50%</a:t>
            </a:r>
          </a:p>
          <a:p>
            <a:r>
              <a:rPr lang="en-IN" dirty="0"/>
              <a:t>                          DropOut in 2</a:t>
            </a:r>
            <a:r>
              <a:rPr lang="en-IN" baseline="30000" dirty="0"/>
              <a:t>st</a:t>
            </a:r>
            <a:r>
              <a:rPr lang="en-IN" dirty="0"/>
              <a:t> layer = 30%</a:t>
            </a:r>
          </a:p>
          <a:p>
            <a:r>
              <a:rPr lang="en-IN" dirty="0"/>
              <a:t>                          callbacks= earlystop , epochs=150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59E1C-41CB-4C89-25E6-5C0B9A620430}"/>
              </a:ext>
            </a:extLst>
          </p:cNvPr>
          <p:cNvSpPr txBox="1"/>
          <p:nvPr/>
        </p:nvSpPr>
        <p:spPr>
          <a:xfrm>
            <a:off x="855044" y="5654123"/>
            <a:ext cx="1007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 :  After hyperparameter tuning the model is giving better results </a:t>
            </a:r>
          </a:p>
          <a:p>
            <a:pPr algn="ctr"/>
            <a:r>
              <a:rPr lang="en-IN" dirty="0"/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770338-5790-A836-A348-FB69D48FB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60" y="2042160"/>
            <a:ext cx="7355840" cy="353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99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3BE1E2-AE18-FAC0-476F-676CA97A759C}"/>
              </a:ext>
            </a:extLst>
          </p:cNvPr>
          <p:cNvSpPr txBox="1"/>
          <p:nvPr/>
        </p:nvSpPr>
        <p:spPr>
          <a:xfrm>
            <a:off x="855044" y="433137"/>
            <a:ext cx="1007765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MODEL EVALUATION</a:t>
            </a:r>
          </a:p>
          <a:p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59E1C-41CB-4C89-25E6-5C0B9A620430}"/>
              </a:ext>
            </a:extLst>
          </p:cNvPr>
          <p:cNvSpPr txBox="1"/>
          <p:nvPr/>
        </p:nvSpPr>
        <p:spPr>
          <a:xfrm>
            <a:off x="2114350" y="3945930"/>
            <a:ext cx="7716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have successfully trained and predicted the model with </a:t>
            </a:r>
            <a:r>
              <a:rPr lang="en-IN" b="1" dirty="0"/>
              <a:t>87% ACCURACY</a:t>
            </a:r>
          </a:p>
          <a:p>
            <a:endParaRPr lang="en-IN" dirty="0"/>
          </a:p>
          <a:p>
            <a:pPr algn="ctr"/>
            <a:r>
              <a:rPr lang="en-IN" dirty="0"/>
              <a:t>Confusion Matrix</a:t>
            </a:r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41E2D3-E432-DB6D-6062-52836287F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" y="3277622"/>
            <a:ext cx="693928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C11C6C-95C1-1CD6-9010-FB4BFFB03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01" y="1333496"/>
            <a:ext cx="8364117" cy="2476846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89A1806-9FD3-FE26-415B-93EDCC425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25817"/>
              </p:ext>
            </p:extLst>
          </p:nvPr>
        </p:nvGraphicFramePr>
        <p:xfrm>
          <a:off x="3027680" y="5009092"/>
          <a:ext cx="56083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3532848987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3187581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2736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388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3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276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33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1549</TotalTime>
  <Words>450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Arial MT</vt:lpstr>
      <vt:lpstr>Calibri</vt:lpstr>
      <vt:lpstr>Calibri Light</vt:lpstr>
      <vt:lpstr>Georgia</vt:lpstr>
      <vt:lpstr>Wingdings</vt:lpstr>
      <vt:lpstr>Retrospect</vt:lpstr>
      <vt:lpstr>Purchasing Intention Prediction </vt:lpstr>
      <vt:lpstr>PowerPoint Presentation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Patil</dc:creator>
  <cp:lastModifiedBy>Girish Patil</cp:lastModifiedBy>
  <cp:revision>1</cp:revision>
  <dcterms:created xsi:type="dcterms:W3CDTF">2023-03-27T17:45:10Z</dcterms:created>
  <dcterms:modified xsi:type="dcterms:W3CDTF">2023-03-29T08:02:38Z</dcterms:modified>
</cp:coreProperties>
</file>