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 ExtraBold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GRjcg0Yqg7aDT2RBWlna5YBA7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244</c:v>
                </c:pt>
                <c:pt idx="2">
                  <c:v>641</c:v>
                </c:pt>
                <c:pt idx="3">
                  <c:v>126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7-4B23-BA4A-076571A490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126</c:v>
                </c:pt>
                <c:pt idx="2">
                  <c:v>358</c:v>
                </c:pt>
                <c:pt idx="3">
                  <c:v>67</c:v>
                </c:pt>
                <c:pt idx="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87-4B23-BA4A-076571A49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976</c:v>
                </c:pt>
                <c:pt idx="2">
                  <c:v>641</c:v>
                </c:pt>
                <c:pt idx="3">
                  <c:v>504</c:v>
                </c:pt>
                <c:pt idx="4">
                  <c:v>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6-4B7F-9B1B-F1C914CF24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504</c:v>
                </c:pt>
                <c:pt idx="2">
                  <c:v>358</c:v>
                </c:pt>
                <c:pt idx="3">
                  <c:v>268</c:v>
                </c:pt>
                <c:pt idx="4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6-4B7F-9B1B-F1C914CF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6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5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8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7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0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10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0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0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0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0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0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 rot="5400000">
            <a:off x="6048856" y="1764986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3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9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9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9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9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290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ptos2019-blindness-detection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2389393" y="929682"/>
            <a:ext cx="6648281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Raleway ExtraBold"/>
              <a:buNone/>
            </a:pPr>
            <a:r>
              <a:rPr lang="en-US" sz="3600" b="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Blindness Detection</a:t>
            </a: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Lato"/>
              <a:buNone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 584 – Machine Learning</a:t>
            </a:r>
            <a:endParaRPr sz="3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502518" y="2127450"/>
            <a:ext cx="3765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Girish Rajani-Bathija (A20503736)</a:t>
            </a:r>
            <a:endParaRPr sz="12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Shriya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Prasanna (A20521733)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Bhavesh Rajesh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Talreja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(A20516822)</a:t>
            </a:r>
            <a:endParaRPr sz="12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2973" y="687309"/>
            <a:ext cx="602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Diabetic retinopathy is one of the most common causes of blindness in people who have diabetes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important to take a screening exam for early detection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infrastructure and skilled professionals in some rural areas</a:t>
            </a: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time-consuming and labor-intensive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Diabetic Retinopathy and how to reverse it">
            <a:extLst>
              <a:ext uri="{FF2B5EF4-FFF2-40B4-BE49-F238E27FC236}">
                <a16:creationId xmlns:a16="http://schemas.microsoft.com/office/drawing/2014/main" id="{38ECC534-2653-BD18-848F-7E698B78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96" y="2571750"/>
            <a:ext cx="4227932" cy="23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Proposed Solution &amp;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8289" y="1032867"/>
            <a:ext cx="602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various Deep Learning models to perform multi-class image classification.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APTOS 2019 Blindness Detection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3,662 training (later split into 2,462 training samples, and 1,200 validation samples) and 1,928 testing retina images. Each image is labelled as belonging to 1 of 5 classes: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2DA5E-2D2D-55EA-0F2A-339F7E7AF832}"/>
              </a:ext>
            </a:extLst>
          </p:cNvPr>
          <p:cNvSpPr txBox="1"/>
          <p:nvPr/>
        </p:nvSpPr>
        <p:spPr>
          <a:xfrm>
            <a:off x="2340812" y="3410741"/>
            <a:ext cx="22700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0 - No DR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1 - Mild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2 - Moderate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3 - Severe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4 - Proliferative DR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6D4D-8555-D11C-3862-1EABAF1E9009}"/>
              </a:ext>
            </a:extLst>
          </p:cNvPr>
          <p:cNvSpPr txBox="1"/>
          <p:nvPr/>
        </p:nvSpPr>
        <p:spPr>
          <a:xfrm>
            <a:off x="2340812" y="1533304"/>
            <a:ext cx="22700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Custom CNN Model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VGG-16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ResNet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Images within the dataset had different dimensions ranging from 474 x 358 pixels to 3388 x 2588 pixels. For uniformity, all images were resized to 200 x 200 pixels.</a:t>
            </a: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34AB2-8DD9-8BD0-7BB6-C1B837EA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300" y="1618307"/>
            <a:ext cx="4384537" cy="159273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78D9AA-57E7-DC66-C5A2-70B44C6E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1" y="3282301"/>
            <a:ext cx="4384536" cy="16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1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Dataset Class Imbalance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distribution of samples among the five classes varies significantly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 data augmentation (rotation - 90°, 180°, 270°) on classes 1, 3, and 4 to create more samples and achieve a more balanced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0AB731-88FC-3E36-B982-7BA92B9C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387303"/>
              </p:ext>
            </p:extLst>
          </p:nvPr>
        </p:nvGraphicFramePr>
        <p:xfrm>
          <a:off x="2481563" y="1840592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8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32" y="94390"/>
            <a:ext cx="7688400" cy="1518600"/>
          </a:xfrm>
        </p:spPr>
        <p:txBody>
          <a:bodyPr/>
          <a:lstStyle/>
          <a:p>
            <a:r>
              <a:rPr lang="en-US" dirty="0"/>
              <a:t>Dataset Class Imbalance Cont’d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646989-635C-C501-6E42-25E08F218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842"/>
              </p:ext>
            </p:extLst>
          </p:nvPr>
        </p:nvGraphicFramePr>
        <p:xfrm>
          <a:off x="2340048" y="1004660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57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Model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55062-DF82-8ADB-090C-05BEDF625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20"/>
          <a:stretch/>
        </p:blipFill>
        <p:spPr>
          <a:xfrm>
            <a:off x="2034116" y="746787"/>
            <a:ext cx="4330858" cy="202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57B4B-B61A-EE82-C380-46CE743CD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034116" y="3015482"/>
            <a:ext cx="4363796" cy="20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F58B2-6554-C121-290C-D5CCAEDCE293}"/>
              </a:ext>
            </a:extLst>
          </p:cNvPr>
          <p:cNvSpPr txBox="1"/>
          <p:nvPr/>
        </p:nvSpPr>
        <p:spPr>
          <a:xfrm>
            <a:off x="4528351" y="3409047"/>
            <a:ext cx="3593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Regularization Techniques: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L2 </a:t>
            </a:r>
            <a:r>
              <a:rPr lang="en-US" dirty="0" err="1">
                <a:solidFill>
                  <a:schemeClr val="bg1"/>
                </a:solidFill>
              </a:rPr>
              <a:t>regularizer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weight he initialization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dropout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27A0-9197-21C2-9378-8F87F93D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1" y="924302"/>
            <a:ext cx="5704641" cy="2363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3D576-09EC-95DF-9DB5-E901BA5A0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21" y="3622329"/>
            <a:ext cx="2406774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3171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254</Words>
  <Application>Microsoft Office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Corbel</vt:lpstr>
      <vt:lpstr>Arial</vt:lpstr>
      <vt:lpstr>Lato</vt:lpstr>
      <vt:lpstr>Raleway ExtraBold</vt:lpstr>
      <vt:lpstr>Parallax</vt:lpstr>
      <vt:lpstr>Blindness Detection CS 584 – Machine Learning</vt:lpstr>
      <vt:lpstr>Problem Statement</vt:lpstr>
      <vt:lpstr>Proposed Solution &amp; Dataset</vt:lpstr>
      <vt:lpstr>Data Exploration</vt:lpstr>
      <vt:lpstr>Dataset Class Imbalance</vt:lpstr>
      <vt:lpstr>Dataset Class Imbalance Cont’d</vt:lpstr>
      <vt:lpstr>Custom CNN Model Results</vt:lpstr>
      <vt:lpstr>Custom CNN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Blindness Detection CS 584 – Machine Learning</dc:title>
  <dc:creator>Girish Rajani</dc:creator>
  <cp:lastModifiedBy>Girish Rajani-Bathija</cp:lastModifiedBy>
  <cp:revision>22</cp:revision>
  <dcterms:modified xsi:type="dcterms:W3CDTF">2023-04-10T21:28:47Z</dcterms:modified>
</cp:coreProperties>
</file>