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5" r:id="rId11"/>
    <p:sldId id="274" r:id="rId12"/>
  </p:sldIdLst>
  <p:sldSz cx="9144000" cy="5143500" type="screen16x9"/>
  <p:notesSz cx="6858000" cy="9144000"/>
  <p:embeddedFontLst>
    <p:embeddedFont>
      <p:font typeface="Corbel" panose="020B0503020204020204" pitchFamily="34" charset="0"/>
      <p:regular r:id="rId14"/>
      <p:bold r:id="rId15"/>
      <p:italic r:id="rId16"/>
      <p:boldItalic r:id="rId17"/>
    </p:embeddedFont>
    <p:embeddedFont>
      <p:font typeface="Lato" panose="020F0502020204030203" pitchFamily="34" charset="0"/>
      <p:regular r:id="rId18"/>
      <p:bold r:id="rId19"/>
      <p:italic r:id="rId20"/>
      <p:boldItalic r:id="rId21"/>
    </p:embeddedFont>
    <p:embeddedFont>
      <p:font typeface="Raleway ExtraBold" pitchFamily="2" charset="0"/>
      <p:bold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9" roundtripDataSignature="AMtx7mhGRjcg0Yqg7aDT2RBWlna5YBA7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820" y="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3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Distribution of samples in each Class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Training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Sheet1!$A$2:$A$6</c:f>
              <c:strCache>
                <c:ptCount val="5"/>
                <c:pt idx="0">
                  <c:v>0 - No DR</c:v>
                </c:pt>
                <c:pt idx="1">
                  <c:v>1 - Mild</c:v>
                </c:pt>
                <c:pt idx="2">
                  <c:v>2 - Moderate</c:v>
                </c:pt>
                <c:pt idx="3">
                  <c:v>3 - Severe</c:v>
                </c:pt>
                <c:pt idx="4">
                  <c:v>4 - Proliferative DR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1249</c:v>
                </c:pt>
                <c:pt idx="1">
                  <c:v>244</c:v>
                </c:pt>
                <c:pt idx="2">
                  <c:v>641</c:v>
                </c:pt>
                <c:pt idx="3">
                  <c:v>126</c:v>
                </c:pt>
                <c:pt idx="4">
                  <c:v>202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987-4B23-BA4A-076571A4906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Validation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100000"/>
                    <a:shade val="100000"/>
                    <a:satMod val="130000"/>
                  </a:schemeClr>
                </a:gs>
                <a:gs pos="100000">
                  <a:schemeClr val="accent2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Sheet1!$A$2:$A$6</c:f>
              <c:strCache>
                <c:ptCount val="5"/>
                <c:pt idx="0">
                  <c:v>0 - No DR</c:v>
                </c:pt>
                <c:pt idx="1">
                  <c:v>1 - Mild</c:v>
                </c:pt>
                <c:pt idx="2">
                  <c:v>2 - Moderate</c:v>
                </c:pt>
                <c:pt idx="3">
                  <c:v>3 - Severe</c:v>
                </c:pt>
                <c:pt idx="4">
                  <c:v>4 - Proliferative DR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556</c:v>
                </c:pt>
                <c:pt idx="1">
                  <c:v>126</c:v>
                </c:pt>
                <c:pt idx="2">
                  <c:v>358</c:v>
                </c:pt>
                <c:pt idx="3">
                  <c:v>67</c:v>
                </c:pt>
                <c:pt idx="4">
                  <c:v>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987-4B23-BA4A-076571A490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2120376863"/>
        <c:axId val="2120377823"/>
      </c:barChart>
      <c:catAx>
        <c:axId val="21203768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0377823"/>
        <c:crosses val="autoZero"/>
        <c:auto val="1"/>
        <c:lblAlgn val="ctr"/>
        <c:lblOffset val="100"/>
        <c:noMultiLvlLbl val="0"/>
      </c:catAx>
      <c:valAx>
        <c:axId val="21203778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03768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Distribution of samples in each Class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Training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Sheet1!$A$2:$A$6</c:f>
              <c:strCache>
                <c:ptCount val="5"/>
                <c:pt idx="0">
                  <c:v>0 - No DR</c:v>
                </c:pt>
                <c:pt idx="1">
                  <c:v>1 - Mild</c:v>
                </c:pt>
                <c:pt idx="2">
                  <c:v>2 - Moderate</c:v>
                </c:pt>
                <c:pt idx="3">
                  <c:v>3 - Severe</c:v>
                </c:pt>
                <c:pt idx="4">
                  <c:v>4 - Proliferative DR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1249</c:v>
                </c:pt>
                <c:pt idx="1">
                  <c:v>976</c:v>
                </c:pt>
                <c:pt idx="2">
                  <c:v>641</c:v>
                </c:pt>
                <c:pt idx="3">
                  <c:v>504</c:v>
                </c:pt>
                <c:pt idx="4">
                  <c:v>808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5B6-4B7F-9B1B-F1C914CF246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Validation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100000"/>
                    <a:shade val="100000"/>
                    <a:satMod val="130000"/>
                  </a:schemeClr>
                </a:gs>
                <a:gs pos="100000">
                  <a:schemeClr val="accent2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Sheet1!$A$2:$A$6</c:f>
              <c:strCache>
                <c:ptCount val="5"/>
                <c:pt idx="0">
                  <c:v>0 - No DR</c:v>
                </c:pt>
                <c:pt idx="1">
                  <c:v>1 - Mild</c:v>
                </c:pt>
                <c:pt idx="2">
                  <c:v>2 - Moderate</c:v>
                </c:pt>
                <c:pt idx="3">
                  <c:v>3 - Severe</c:v>
                </c:pt>
                <c:pt idx="4">
                  <c:v>4 - Proliferative DR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556</c:v>
                </c:pt>
                <c:pt idx="1">
                  <c:v>504</c:v>
                </c:pt>
                <c:pt idx="2">
                  <c:v>358</c:v>
                </c:pt>
                <c:pt idx="3">
                  <c:v>268</c:v>
                </c:pt>
                <c:pt idx="4">
                  <c:v>372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5B6-4B7F-9B1B-F1C914CF24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2120376863"/>
        <c:axId val="2120377823"/>
      </c:barChart>
      <c:catAx>
        <c:axId val="21203768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0377823"/>
        <c:crosses val="autoZero"/>
        <c:auto val="1"/>
        <c:lblAlgn val="ctr"/>
        <c:lblOffset val="100"/>
        <c:noMultiLvlLbl val="0"/>
      </c:catAx>
      <c:valAx>
        <c:axId val="21203778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03768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1" name="Google Shape;1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56437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7443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48934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99650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08593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38877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73755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39659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3973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19;p10"/>
          <p:cNvGrpSpPr/>
          <p:nvPr/>
        </p:nvGrpSpPr>
        <p:grpSpPr>
          <a:xfrm>
            <a:off x="409575" y="-3572"/>
            <a:ext cx="3761184" cy="5147072"/>
            <a:chOff x="2928938" y="-4763"/>
            <a:chExt cx="5014912" cy="6862763"/>
          </a:xfrm>
        </p:grpSpPr>
        <p:sp>
          <p:nvSpPr>
            <p:cNvPr id="20" name="Google Shape;20;p10"/>
            <p:cNvSpPr/>
            <p:nvPr/>
          </p:nvSpPr>
          <p:spPr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l" t="t" r="r" b="b"/>
              <a:pathLst>
                <a:path w="670" h="1753" extrusionOk="0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1" name="Google Shape;21;p10"/>
            <p:cNvSpPr/>
            <p:nvPr/>
          </p:nvSpPr>
          <p:spPr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l" t="t" r="r" b="b"/>
              <a:pathLst>
                <a:path w="652" h="1684" extrusionOk="0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2" name="Google Shape;22;p10"/>
            <p:cNvSpPr/>
            <p:nvPr/>
          </p:nvSpPr>
          <p:spPr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l" t="t" r="r" b="b"/>
              <a:pathLst>
                <a:path w="1697" h="2693" extrusionOk="0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3" name="Google Shape;23;p10"/>
            <p:cNvSpPr/>
            <p:nvPr/>
          </p:nvSpPr>
          <p:spPr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l" t="t" r="r" b="b"/>
              <a:pathLst>
                <a:path w="2099" h="2624" extrusionOk="0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24" name="Google Shape;24;p10"/>
            <p:cNvSpPr/>
            <p:nvPr/>
          </p:nvSpPr>
          <p:spPr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l" t="t" r="r" b="b"/>
              <a:pathLst>
                <a:path w="2883" h="2627" extrusionOk="0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25" name="Google Shape;25;p10"/>
            <p:cNvSpPr/>
            <p:nvPr/>
          </p:nvSpPr>
          <p:spPr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l" t="t" r="r" b="b"/>
              <a:pathLst>
                <a:path w="2258" h="2696" extrusionOk="0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26" name="Google Shape;26;p10"/>
          <p:cNvSpPr txBox="1">
            <a:spLocks noGrp="1"/>
          </p:cNvSpPr>
          <p:nvPr>
            <p:ph type="ctrTitle"/>
          </p:nvPr>
        </p:nvSpPr>
        <p:spPr>
          <a:xfrm>
            <a:off x="2196301" y="1035052"/>
            <a:ext cx="6430967" cy="1962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orbel"/>
              <a:buNone/>
              <a:defRPr sz="45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0"/>
          <p:cNvSpPr txBox="1">
            <a:spLocks noGrp="1"/>
          </p:cNvSpPr>
          <p:nvPr>
            <p:ph type="subTitle" idx="1"/>
          </p:nvPr>
        </p:nvSpPr>
        <p:spPr>
          <a:xfrm>
            <a:off x="3386533" y="2997200"/>
            <a:ext cx="5240734" cy="1041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315"/>
              </a:spcBef>
              <a:spcAft>
                <a:spcPts val="0"/>
              </a:spcAft>
              <a:buSzPts val="2284"/>
              <a:buNone/>
              <a:defRPr sz="1575">
                <a:solidFill>
                  <a:schemeClr val="dk1"/>
                </a:solidFill>
              </a:defRPr>
            </a:lvl1pPr>
            <a:lvl2pPr lvl="1" algn="ctr">
              <a:spcBef>
                <a:spcPts val="450"/>
              </a:spcBef>
              <a:spcAft>
                <a:spcPts val="0"/>
              </a:spcAft>
              <a:buSzPts val="2175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50"/>
              </a:spcBef>
              <a:spcAft>
                <a:spcPts val="0"/>
              </a:spcAft>
              <a:buSzPts val="1958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50"/>
              </a:spcBef>
              <a:spcAft>
                <a:spcPts val="0"/>
              </a:spcAft>
              <a:buSzPts val="174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50"/>
              </a:spcBef>
              <a:spcAft>
                <a:spcPts val="0"/>
              </a:spcAft>
              <a:buSzPts val="1523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50"/>
              </a:spcBef>
              <a:spcAft>
                <a:spcPts val="0"/>
              </a:spcAft>
              <a:buSzPts val="1523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50"/>
              </a:spcBef>
              <a:spcAft>
                <a:spcPts val="0"/>
              </a:spcAft>
              <a:buSzPts val="1523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50"/>
              </a:spcBef>
              <a:spcAft>
                <a:spcPts val="0"/>
              </a:spcAft>
              <a:buSzPts val="1523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50"/>
              </a:spcBef>
              <a:spcAft>
                <a:spcPts val="450"/>
              </a:spcAft>
              <a:buSzPts val="1523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10"/>
          <p:cNvSpPr txBox="1">
            <a:spLocks noGrp="1"/>
          </p:cNvSpPr>
          <p:nvPr>
            <p:ph type="dt" idx="10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ftr" idx="11"/>
          </p:nvPr>
        </p:nvSpPr>
        <p:spPr>
          <a:xfrm>
            <a:off x="3999309" y="4412457"/>
            <a:ext cx="324303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0"/>
          <p:cNvSpPr txBox="1">
            <a:spLocks noGrp="1"/>
          </p:cNvSpPr>
          <p:nvPr>
            <p:ph type="sldNum" idx="12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 txBox="1">
            <a:spLocks noGrp="1"/>
          </p:cNvSpPr>
          <p:nvPr>
            <p:ph type="title"/>
          </p:nvPr>
        </p:nvSpPr>
        <p:spPr>
          <a:xfrm>
            <a:off x="1112043" y="1314449"/>
            <a:ext cx="4069619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rbel"/>
              <a:buNone/>
              <a:defRPr sz="21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1"/>
          <p:cNvSpPr>
            <a:spLocks noGrp="1"/>
          </p:cNvSpPr>
          <p:nvPr>
            <p:ph type="pic" idx="2"/>
          </p:nvPr>
        </p:nvSpPr>
        <p:spPr>
          <a:xfrm>
            <a:off x="5696011" y="685800"/>
            <a:ext cx="2460731" cy="3429000"/>
          </a:xfrm>
          <a:prstGeom prst="roundRect">
            <a:avLst>
              <a:gd name="adj" fmla="val 428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21"/>
          <p:cNvSpPr txBox="1">
            <a:spLocks noGrp="1"/>
          </p:cNvSpPr>
          <p:nvPr>
            <p:ph type="body" idx="1"/>
          </p:nvPr>
        </p:nvSpPr>
        <p:spPr>
          <a:xfrm>
            <a:off x="1112043" y="2343149"/>
            <a:ext cx="4069619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270"/>
              </a:spcBef>
              <a:spcAft>
                <a:spcPts val="0"/>
              </a:spcAft>
              <a:buSzPts val="1958"/>
              <a:buNone/>
              <a:defRPr sz="1350"/>
            </a:lvl1pPr>
            <a:lvl2pPr marL="914400" lvl="1" indent="-228600" algn="l">
              <a:spcBef>
                <a:spcPts val="450"/>
              </a:spcBef>
              <a:spcAft>
                <a:spcPts val="0"/>
              </a:spcAft>
              <a:buSzPts val="1305"/>
              <a:buNone/>
              <a:defRPr sz="900"/>
            </a:lvl2pPr>
            <a:lvl3pPr marL="1371600" lvl="2" indent="-228600" algn="l">
              <a:spcBef>
                <a:spcPts val="450"/>
              </a:spcBef>
              <a:spcAft>
                <a:spcPts val="0"/>
              </a:spcAft>
              <a:buSzPts val="1088"/>
              <a:buNone/>
              <a:defRPr sz="750"/>
            </a:lvl3pPr>
            <a:lvl4pPr marL="1828800" lvl="3" indent="-228600" algn="l"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4pPr>
            <a:lvl5pPr marL="2286000" lvl="4" indent="-228600" algn="l"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5pPr>
            <a:lvl6pPr marL="2743200" lvl="5" indent="-228600" algn="l"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6pPr>
            <a:lvl7pPr marL="3200400" lvl="6" indent="-228600" algn="l"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7pPr>
            <a:lvl8pPr marL="3657600" lvl="7" indent="-228600" algn="l"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8pPr>
            <a:lvl9pPr marL="4114800" lvl="8" indent="-228600" algn="l">
              <a:spcBef>
                <a:spcPts val="450"/>
              </a:spcBef>
              <a:spcAft>
                <a:spcPts val="450"/>
              </a:spcAft>
              <a:buSzPts val="979"/>
              <a:buNone/>
              <a:defRPr sz="675"/>
            </a:lvl9pPr>
          </a:lstStyle>
          <a:p>
            <a:endParaRPr/>
          </a:p>
        </p:txBody>
      </p:sp>
      <p:sp>
        <p:nvSpPr>
          <p:cNvPr id="90" name="Google Shape;90;p21"/>
          <p:cNvSpPr txBox="1">
            <a:spLocks noGrp="1"/>
          </p:cNvSpPr>
          <p:nvPr>
            <p:ph type="dt" idx="10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1"/>
          <p:cNvSpPr txBox="1">
            <a:spLocks noGrp="1"/>
          </p:cNvSpPr>
          <p:nvPr>
            <p:ph type="ftr" idx="11"/>
          </p:nvPr>
        </p:nvSpPr>
        <p:spPr>
          <a:xfrm>
            <a:off x="1929210" y="4412457"/>
            <a:ext cx="531313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1"/>
          <p:cNvSpPr txBox="1">
            <a:spLocks noGrp="1"/>
          </p:cNvSpPr>
          <p:nvPr>
            <p:ph type="sldNum" idx="12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>
            <a:spLocks noGrp="1"/>
          </p:cNvSpPr>
          <p:nvPr>
            <p:ph type="title"/>
          </p:nvPr>
        </p:nvSpPr>
        <p:spPr>
          <a:xfrm>
            <a:off x="1113234" y="3549649"/>
            <a:ext cx="7514033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 sz="1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2"/>
          <p:cNvSpPr>
            <a:spLocks noGrp="1"/>
          </p:cNvSpPr>
          <p:nvPr>
            <p:ph type="pic" idx="2"/>
          </p:nvPr>
        </p:nvSpPr>
        <p:spPr>
          <a:xfrm>
            <a:off x="1789509" y="699084"/>
            <a:ext cx="6169458" cy="2373732"/>
          </a:xfrm>
          <a:prstGeom prst="roundRect">
            <a:avLst>
              <a:gd name="adj" fmla="val 438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22"/>
          <p:cNvSpPr txBox="1">
            <a:spLocks noGrp="1"/>
          </p:cNvSpPr>
          <p:nvPr>
            <p:ph type="body" idx="1"/>
          </p:nvPr>
        </p:nvSpPr>
        <p:spPr>
          <a:xfrm>
            <a:off x="1113234" y="3974702"/>
            <a:ext cx="7514033" cy="370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210"/>
              </a:spcBef>
              <a:spcAft>
                <a:spcPts val="0"/>
              </a:spcAft>
              <a:buSzPts val="1523"/>
              <a:buNone/>
              <a:defRPr sz="1050"/>
            </a:lvl1pPr>
            <a:lvl2pPr marL="914400" lvl="1" indent="-228600" algn="l">
              <a:spcBef>
                <a:spcPts val="450"/>
              </a:spcBef>
              <a:spcAft>
                <a:spcPts val="0"/>
              </a:spcAft>
              <a:buSzPts val="1305"/>
              <a:buNone/>
              <a:defRPr sz="900"/>
            </a:lvl2pPr>
            <a:lvl3pPr marL="1371600" lvl="2" indent="-228600" algn="l">
              <a:spcBef>
                <a:spcPts val="450"/>
              </a:spcBef>
              <a:spcAft>
                <a:spcPts val="0"/>
              </a:spcAft>
              <a:buSzPts val="1088"/>
              <a:buNone/>
              <a:defRPr sz="750"/>
            </a:lvl3pPr>
            <a:lvl4pPr marL="1828800" lvl="3" indent="-228600" algn="l"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4pPr>
            <a:lvl5pPr marL="2286000" lvl="4" indent="-228600" algn="l"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5pPr>
            <a:lvl6pPr marL="2743200" lvl="5" indent="-228600" algn="l"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6pPr>
            <a:lvl7pPr marL="3200400" lvl="6" indent="-228600" algn="l"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7pPr>
            <a:lvl8pPr marL="3657600" lvl="7" indent="-228600" algn="l"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8pPr>
            <a:lvl9pPr marL="4114800" lvl="8" indent="-228600" algn="l">
              <a:spcBef>
                <a:spcPts val="450"/>
              </a:spcBef>
              <a:spcAft>
                <a:spcPts val="450"/>
              </a:spcAft>
              <a:buSzPts val="979"/>
              <a:buNone/>
              <a:defRPr sz="675"/>
            </a:lvl9pPr>
          </a:lstStyle>
          <a:p>
            <a:endParaRPr/>
          </a:p>
        </p:txBody>
      </p:sp>
      <p:sp>
        <p:nvSpPr>
          <p:cNvPr id="97" name="Google Shape;97;p22"/>
          <p:cNvSpPr txBox="1">
            <a:spLocks noGrp="1"/>
          </p:cNvSpPr>
          <p:nvPr>
            <p:ph type="dt" idx="10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2"/>
          <p:cNvSpPr txBox="1">
            <a:spLocks noGrp="1"/>
          </p:cNvSpPr>
          <p:nvPr>
            <p:ph type="ftr" idx="11"/>
          </p:nvPr>
        </p:nvSpPr>
        <p:spPr>
          <a:xfrm>
            <a:off x="1929210" y="4412457"/>
            <a:ext cx="531313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2"/>
          <p:cNvSpPr txBox="1">
            <a:spLocks noGrp="1"/>
          </p:cNvSpPr>
          <p:nvPr>
            <p:ph type="sldNum" idx="12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3"/>
          <p:cNvSpPr txBox="1">
            <a:spLocks noGrp="1"/>
          </p:cNvSpPr>
          <p:nvPr>
            <p:ph type="title"/>
          </p:nvPr>
        </p:nvSpPr>
        <p:spPr>
          <a:xfrm>
            <a:off x="1113235" y="514350"/>
            <a:ext cx="7514033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sz="2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3"/>
          <p:cNvSpPr txBox="1">
            <a:spLocks noGrp="1"/>
          </p:cNvSpPr>
          <p:nvPr>
            <p:ph type="body" idx="1"/>
          </p:nvPr>
        </p:nvSpPr>
        <p:spPr>
          <a:xfrm>
            <a:off x="1113234" y="3257550"/>
            <a:ext cx="7514035" cy="108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300"/>
              </a:spcBef>
              <a:spcAft>
                <a:spcPts val="0"/>
              </a:spcAft>
              <a:buSzPts val="2175"/>
              <a:buNone/>
              <a:defRPr sz="15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450"/>
              </a:spcBef>
              <a:spcAft>
                <a:spcPts val="0"/>
              </a:spcAft>
              <a:buSzPts val="1958"/>
              <a:buNone/>
              <a:defRPr sz="135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450"/>
              </a:spcBef>
              <a:spcAft>
                <a:spcPts val="0"/>
              </a:spcAft>
              <a:buSzPts val="174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450"/>
              </a:spcBef>
              <a:spcAft>
                <a:spcPts val="45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3" name="Google Shape;103;p23"/>
          <p:cNvSpPr txBox="1">
            <a:spLocks noGrp="1"/>
          </p:cNvSpPr>
          <p:nvPr>
            <p:ph type="dt" idx="10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3"/>
          <p:cNvSpPr txBox="1">
            <a:spLocks noGrp="1"/>
          </p:cNvSpPr>
          <p:nvPr>
            <p:ph type="ftr" idx="11"/>
          </p:nvPr>
        </p:nvSpPr>
        <p:spPr>
          <a:xfrm>
            <a:off x="1929210" y="4412457"/>
            <a:ext cx="531313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3"/>
          <p:cNvSpPr txBox="1">
            <a:spLocks noGrp="1"/>
          </p:cNvSpPr>
          <p:nvPr>
            <p:ph type="sldNum" idx="12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4"/>
          <p:cNvSpPr txBox="1"/>
          <p:nvPr/>
        </p:nvSpPr>
        <p:spPr>
          <a:xfrm>
            <a:off x="1198959" y="647267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</a:pPr>
            <a:r>
              <a:rPr lang="en-US" sz="6000" b="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/>
          </a:p>
        </p:txBody>
      </p:sp>
      <p:sp>
        <p:nvSpPr>
          <p:cNvPr id="108" name="Google Shape;108;p24"/>
          <p:cNvSpPr txBox="1"/>
          <p:nvPr/>
        </p:nvSpPr>
        <p:spPr>
          <a:xfrm>
            <a:off x="8170069" y="2114549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</a:pPr>
            <a:r>
              <a:rPr lang="en-US" sz="6000" b="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/>
          </a:p>
        </p:txBody>
      </p:sp>
      <p:sp>
        <p:nvSpPr>
          <p:cNvPr id="109" name="Google Shape;109;p24"/>
          <p:cNvSpPr txBox="1">
            <a:spLocks noGrp="1"/>
          </p:cNvSpPr>
          <p:nvPr>
            <p:ph type="title"/>
          </p:nvPr>
        </p:nvSpPr>
        <p:spPr>
          <a:xfrm>
            <a:off x="1656159" y="514351"/>
            <a:ext cx="6742509" cy="2057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sz="2400" b="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4"/>
          <p:cNvSpPr txBox="1">
            <a:spLocks noGrp="1"/>
          </p:cNvSpPr>
          <p:nvPr>
            <p:ph type="body" idx="1"/>
          </p:nvPr>
        </p:nvSpPr>
        <p:spPr>
          <a:xfrm>
            <a:off x="1827609" y="2571749"/>
            <a:ext cx="6399611" cy="285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270"/>
              </a:spcBef>
              <a:spcAft>
                <a:spcPts val="0"/>
              </a:spcAft>
              <a:buSzPts val="1958"/>
              <a:buFont typeface="Corbel"/>
              <a:buNone/>
              <a:defRPr sz="1350"/>
            </a:lvl1pPr>
            <a:lvl2pPr marL="914400" lvl="1" indent="-228600" algn="l">
              <a:spcBef>
                <a:spcPts val="450"/>
              </a:spcBef>
              <a:spcAft>
                <a:spcPts val="0"/>
              </a:spcAft>
              <a:buSzPts val="2175"/>
              <a:buFont typeface="Corbel"/>
              <a:buNone/>
              <a:defRPr/>
            </a:lvl2pPr>
            <a:lvl3pPr marL="1371600" lvl="2" indent="-228600" algn="l">
              <a:spcBef>
                <a:spcPts val="450"/>
              </a:spcBef>
              <a:spcAft>
                <a:spcPts val="0"/>
              </a:spcAft>
              <a:buSzPts val="1958"/>
              <a:buFont typeface="Corbel"/>
              <a:buNone/>
              <a:defRPr/>
            </a:lvl3pPr>
            <a:lvl4pPr marL="1828800" lvl="3" indent="-228600" algn="l">
              <a:spcBef>
                <a:spcPts val="450"/>
              </a:spcBef>
              <a:spcAft>
                <a:spcPts val="0"/>
              </a:spcAft>
              <a:buSzPts val="1740"/>
              <a:buFont typeface="Corbel"/>
              <a:buNone/>
              <a:defRPr/>
            </a:lvl4pPr>
            <a:lvl5pPr marL="2286000" lvl="4" indent="-228600" algn="l">
              <a:spcBef>
                <a:spcPts val="450"/>
              </a:spcBef>
              <a:spcAft>
                <a:spcPts val="0"/>
              </a:spcAft>
              <a:buSzPts val="1523"/>
              <a:buFont typeface="Corbel"/>
              <a:buNone/>
              <a:defRPr/>
            </a:lvl5pPr>
            <a:lvl6pPr marL="2743200" lvl="5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4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4" algn="l">
              <a:spcBef>
                <a:spcPts val="450"/>
              </a:spcBef>
              <a:spcAft>
                <a:spcPts val="450"/>
              </a:spcAft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11" name="Google Shape;111;p24"/>
          <p:cNvSpPr txBox="1">
            <a:spLocks noGrp="1"/>
          </p:cNvSpPr>
          <p:nvPr>
            <p:ph type="body" idx="2"/>
          </p:nvPr>
        </p:nvSpPr>
        <p:spPr>
          <a:xfrm>
            <a:off x="1113234" y="3257550"/>
            <a:ext cx="7514033" cy="108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300"/>
              </a:spcBef>
              <a:spcAft>
                <a:spcPts val="0"/>
              </a:spcAft>
              <a:buSzPts val="2175"/>
              <a:buNone/>
              <a:defRPr sz="15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450"/>
              </a:spcBef>
              <a:spcAft>
                <a:spcPts val="0"/>
              </a:spcAft>
              <a:buSzPts val="1958"/>
              <a:buNone/>
              <a:defRPr sz="135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450"/>
              </a:spcBef>
              <a:spcAft>
                <a:spcPts val="0"/>
              </a:spcAft>
              <a:buSzPts val="174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450"/>
              </a:spcBef>
              <a:spcAft>
                <a:spcPts val="45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24"/>
          <p:cNvSpPr txBox="1">
            <a:spLocks noGrp="1"/>
          </p:cNvSpPr>
          <p:nvPr>
            <p:ph type="dt" idx="10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4"/>
          <p:cNvSpPr txBox="1">
            <a:spLocks noGrp="1"/>
          </p:cNvSpPr>
          <p:nvPr>
            <p:ph type="ftr" idx="11"/>
          </p:nvPr>
        </p:nvSpPr>
        <p:spPr>
          <a:xfrm>
            <a:off x="1929210" y="4412457"/>
            <a:ext cx="531313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4"/>
          <p:cNvSpPr txBox="1">
            <a:spLocks noGrp="1"/>
          </p:cNvSpPr>
          <p:nvPr>
            <p:ph type="sldNum" idx="12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5"/>
          <p:cNvSpPr txBox="1">
            <a:spLocks noGrp="1"/>
          </p:cNvSpPr>
          <p:nvPr>
            <p:ph type="title"/>
          </p:nvPr>
        </p:nvSpPr>
        <p:spPr>
          <a:xfrm>
            <a:off x="1113235" y="2481436"/>
            <a:ext cx="7514032" cy="11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sz="2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5"/>
          <p:cNvSpPr txBox="1">
            <a:spLocks noGrp="1"/>
          </p:cNvSpPr>
          <p:nvPr>
            <p:ph type="body" idx="1"/>
          </p:nvPr>
        </p:nvSpPr>
        <p:spPr>
          <a:xfrm>
            <a:off x="1113234" y="3583036"/>
            <a:ext cx="7514033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spcBef>
                <a:spcPts val="300"/>
              </a:spcBef>
              <a:spcAft>
                <a:spcPts val="0"/>
              </a:spcAft>
              <a:buSzPts val="2175"/>
              <a:buNone/>
              <a:defRPr sz="15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450"/>
              </a:spcBef>
              <a:spcAft>
                <a:spcPts val="0"/>
              </a:spcAft>
              <a:buSzPts val="1958"/>
              <a:buNone/>
              <a:defRPr sz="135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450"/>
              </a:spcBef>
              <a:spcAft>
                <a:spcPts val="0"/>
              </a:spcAft>
              <a:buSzPts val="174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450"/>
              </a:spcBef>
              <a:spcAft>
                <a:spcPts val="45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8" name="Google Shape;118;p25"/>
          <p:cNvSpPr txBox="1">
            <a:spLocks noGrp="1"/>
          </p:cNvSpPr>
          <p:nvPr>
            <p:ph type="dt" idx="10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5"/>
          <p:cNvSpPr txBox="1">
            <a:spLocks noGrp="1"/>
          </p:cNvSpPr>
          <p:nvPr>
            <p:ph type="ftr" idx="11"/>
          </p:nvPr>
        </p:nvSpPr>
        <p:spPr>
          <a:xfrm>
            <a:off x="1929210" y="4412457"/>
            <a:ext cx="531313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5"/>
          <p:cNvSpPr txBox="1">
            <a:spLocks noGrp="1"/>
          </p:cNvSpPr>
          <p:nvPr>
            <p:ph type="sldNum" idx="12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6"/>
          <p:cNvSpPr txBox="1"/>
          <p:nvPr/>
        </p:nvSpPr>
        <p:spPr>
          <a:xfrm>
            <a:off x="1198959" y="647267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</a:pPr>
            <a:r>
              <a:rPr lang="en-US" sz="6000" b="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/>
          </a:p>
        </p:txBody>
      </p:sp>
      <p:sp>
        <p:nvSpPr>
          <p:cNvPr id="123" name="Google Shape;123;p26"/>
          <p:cNvSpPr txBox="1"/>
          <p:nvPr/>
        </p:nvSpPr>
        <p:spPr>
          <a:xfrm>
            <a:off x="8170069" y="2114549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</a:pPr>
            <a:r>
              <a:rPr lang="en-US" sz="6000" b="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/>
          </a:p>
        </p:txBody>
      </p:sp>
      <p:sp>
        <p:nvSpPr>
          <p:cNvPr id="124" name="Google Shape;124;p26"/>
          <p:cNvSpPr txBox="1">
            <a:spLocks noGrp="1"/>
          </p:cNvSpPr>
          <p:nvPr>
            <p:ph type="title"/>
          </p:nvPr>
        </p:nvSpPr>
        <p:spPr>
          <a:xfrm>
            <a:off x="1656159" y="514351"/>
            <a:ext cx="6742509" cy="2057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sz="2400" b="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6"/>
          <p:cNvSpPr txBox="1">
            <a:spLocks noGrp="1"/>
          </p:cNvSpPr>
          <p:nvPr>
            <p:ph type="body" idx="1"/>
          </p:nvPr>
        </p:nvSpPr>
        <p:spPr>
          <a:xfrm>
            <a:off x="1113235" y="2914650"/>
            <a:ext cx="7514033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r">
              <a:spcBef>
                <a:spcPts val="360"/>
              </a:spcBef>
              <a:spcAft>
                <a:spcPts val="0"/>
              </a:spcAft>
              <a:buSzPts val="2610"/>
              <a:buNone/>
              <a:defRPr sz="1800" b="0" cap="none">
                <a:solidFill>
                  <a:schemeClr val="dk1"/>
                </a:solidFill>
              </a:defRPr>
            </a:lvl1pPr>
            <a:lvl2pPr marL="914400" lvl="1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2pPr>
            <a:lvl3pPr marL="1371600" lvl="2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3pPr>
            <a:lvl4pPr marL="1828800" lvl="3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4pPr>
            <a:lvl5pPr marL="2286000" lvl="4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5pPr>
            <a:lvl6pPr marL="2743200" lvl="5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4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4" algn="l">
              <a:spcBef>
                <a:spcPts val="450"/>
              </a:spcBef>
              <a:spcAft>
                <a:spcPts val="450"/>
              </a:spcAft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26"/>
          <p:cNvSpPr txBox="1">
            <a:spLocks noGrp="1"/>
          </p:cNvSpPr>
          <p:nvPr>
            <p:ph type="body" idx="2"/>
          </p:nvPr>
        </p:nvSpPr>
        <p:spPr>
          <a:xfrm>
            <a:off x="1113234" y="3581400"/>
            <a:ext cx="7514033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spcBef>
                <a:spcPts val="270"/>
              </a:spcBef>
              <a:spcAft>
                <a:spcPts val="0"/>
              </a:spcAft>
              <a:buSzPts val="1958"/>
              <a:buNone/>
              <a:defRPr sz="135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450"/>
              </a:spcBef>
              <a:spcAft>
                <a:spcPts val="0"/>
              </a:spcAft>
              <a:buSzPts val="1958"/>
              <a:buNone/>
              <a:defRPr sz="135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450"/>
              </a:spcBef>
              <a:spcAft>
                <a:spcPts val="0"/>
              </a:spcAft>
              <a:buSzPts val="174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450"/>
              </a:spcBef>
              <a:spcAft>
                <a:spcPts val="45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26"/>
          <p:cNvSpPr txBox="1">
            <a:spLocks noGrp="1"/>
          </p:cNvSpPr>
          <p:nvPr>
            <p:ph type="dt" idx="10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6"/>
          <p:cNvSpPr txBox="1">
            <a:spLocks noGrp="1"/>
          </p:cNvSpPr>
          <p:nvPr>
            <p:ph type="ftr" idx="11"/>
          </p:nvPr>
        </p:nvSpPr>
        <p:spPr>
          <a:xfrm>
            <a:off x="1929210" y="4412457"/>
            <a:ext cx="531313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6"/>
          <p:cNvSpPr txBox="1">
            <a:spLocks noGrp="1"/>
          </p:cNvSpPr>
          <p:nvPr>
            <p:ph type="sldNum" idx="12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7"/>
          <p:cNvSpPr txBox="1">
            <a:spLocks noGrp="1"/>
          </p:cNvSpPr>
          <p:nvPr>
            <p:ph type="title"/>
          </p:nvPr>
        </p:nvSpPr>
        <p:spPr>
          <a:xfrm>
            <a:off x="1113235" y="514350"/>
            <a:ext cx="7514034" cy="20454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rbel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7"/>
          <p:cNvSpPr txBox="1">
            <a:spLocks noGrp="1"/>
          </p:cNvSpPr>
          <p:nvPr>
            <p:ph type="body" idx="1"/>
          </p:nvPr>
        </p:nvSpPr>
        <p:spPr>
          <a:xfrm>
            <a:off x="1113234" y="2628900"/>
            <a:ext cx="7514035" cy="62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20"/>
              </a:spcBef>
              <a:spcAft>
                <a:spcPts val="0"/>
              </a:spcAft>
              <a:buSzPts val="3045"/>
              <a:buNone/>
              <a:defRPr sz="2100" b="0" cap="none">
                <a:solidFill>
                  <a:schemeClr val="dk1"/>
                </a:solidFill>
              </a:defRPr>
            </a:lvl1pPr>
            <a:lvl2pPr marL="914400" lvl="1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2pPr>
            <a:lvl3pPr marL="1371600" lvl="2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3pPr>
            <a:lvl4pPr marL="1828800" lvl="3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4pPr>
            <a:lvl5pPr marL="2286000" lvl="4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5pPr>
            <a:lvl6pPr marL="2743200" lvl="5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4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4" algn="l">
              <a:spcBef>
                <a:spcPts val="450"/>
              </a:spcBef>
              <a:spcAft>
                <a:spcPts val="450"/>
              </a:spcAft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33" name="Google Shape;133;p27"/>
          <p:cNvSpPr txBox="1">
            <a:spLocks noGrp="1"/>
          </p:cNvSpPr>
          <p:nvPr>
            <p:ph type="body" idx="2"/>
          </p:nvPr>
        </p:nvSpPr>
        <p:spPr>
          <a:xfrm>
            <a:off x="1113234" y="3257550"/>
            <a:ext cx="7514035" cy="108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70"/>
              </a:spcBef>
              <a:spcAft>
                <a:spcPts val="0"/>
              </a:spcAft>
              <a:buSzPts val="1958"/>
              <a:buNone/>
              <a:defRPr sz="135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450"/>
              </a:spcBef>
              <a:spcAft>
                <a:spcPts val="0"/>
              </a:spcAft>
              <a:buSzPts val="1958"/>
              <a:buNone/>
              <a:defRPr sz="135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450"/>
              </a:spcBef>
              <a:spcAft>
                <a:spcPts val="0"/>
              </a:spcAft>
              <a:buSzPts val="174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450"/>
              </a:spcBef>
              <a:spcAft>
                <a:spcPts val="45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34" name="Google Shape;134;p27"/>
          <p:cNvSpPr txBox="1">
            <a:spLocks noGrp="1"/>
          </p:cNvSpPr>
          <p:nvPr>
            <p:ph type="dt" idx="10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7"/>
          <p:cNvSpPr txBox="1">
            <a:spLocks noGrp="1"/>
          </p:cNvSpPr>
          <p:nvPr>
            <p:ph type="ftr" idx="11"/>
          </p:nvPr>
        </p:nvSpPr>
        <p:spPr>
          <a:xfrm>
            <a:off x="1929210" y="4412457"/>
            <a:ext cx="531313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7"/>
          <p:cNvSpPr txBox="1">
            <a:spLocks noGrp="1"/>
          </p:cNvSpPr>
          <p:nvPr>
            <p:ph type="sldNum" idx="12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8"/>
          <p:cNvSpPr txBox="1">
            <a:spLocks noGrp="1"/>
          </p:cNvSpPr>
          <p:nvPr>
            <p:ph type="title"/>
          </p:nvPr>
        </p:nvSpPr>
        <p:spPr>
          <a:xfrm>
            <a:off x="1113234" y="514351"/>
            <a:ext cx="7514035" cy="131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rbe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8"/>
          <p:cNvSpPr txBox="1">
            <a:spLocks noGrp="1"/>
          </p:cNvSpPr>
          <p:nvPr>
            <p:ph type="body" idx="1"/>
          </p:nvPr>
        </p:nvSpPr>
        <p:spPr>
          <a:xfrm rot="5400000">
            <a:off x="3698675" y="-585192"/>
            <a:ext cx="2343151" cy="7514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4335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marL="914400" lvl="1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2pPr>
            <a:lvl3pPr marL="1371600" lvl="2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3pPr>
            <a:lvl4pPr marL="1828800" lvl="3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4pPr>
            <a:lvl5pPr marL="2286000" lvl="4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5pPr>
            <a:lvl6pPr marL="2743200" lvl="5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4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4" algn="l">
              <a:spcBef>
                <a:spcPts val="450"/>
              </a:spcBef>
              <a:spcAft>
                <a:spcPts val="450"/>
              </a:spcAft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40" name="Google Shape;140;p28"/>
          <p:cNvSpPr txBox="1">
            <a:spLocks noGrp="1"/>
          </p:cNvSpPr>
          <p:nvPr>
            <p:ph type="dt" idx="10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8"/>
          <p:cNvSpPr txBox="1">
            <a:spLocks noGrp="1"/>
          </p:cNvSpPr>
          <p:nvPr>
            <p:ph type="ftr" idx="11"/>
          </p:nvPr>
        </p:nvSpPr>
        <p:spPr>
          <a:xfrm>
            <a:off x="1929210" y="4412457"/>
            <a:ext cx="531313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8"/>
          <p:cNvSpPr txBox="1">
            <a:spLocks noGrp="1"/>
          </p:cNvSpPr>
          <p:nvPr>
            <p:ph type="sldNum" idx="12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9"/>
          <p:cNvSpPr txBox="1">
            <a:spLocks noGrp="1"/>
          </p:cNvSpPr>
          <p:nvPr>
            <p:ph type="title"/>
          </p:nvPr>
        </p:nvSpPr>
        <p:spPr>
          <a:xfrm rot="5400000">
            <a:off x="6048856" y="1764986"/>
            <a:ext cx="3829050" cy="132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9"/>
          <p:cNvSpPr txBox="1">
            <a:spLocks noGrp="1"/>
          </p:cNvSpPr>
          <p:nvPr>
            <p:ph type="body" idx="1"/>
          </p:nvPr>
        </p:nvSpPr>
        <p:spPr>
          <a:xfrm rot="5400000">
            <a:off x="2206112" y="-578528"/>
            <a:ext cx="3829050" cy="6014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4335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marL="914400" lvl="1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2pPr>
            <a:lvl3pPr marL="1371600" lvl="2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3pPr>
            <a:lvl4pPr marL="1828800" lvl="3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4pPr>
            <a:lvl5pPr marL="2286000" lvl="4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5pPr>
            <a:lvl6pPr marL="2743200" lvl="5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4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4" algn="l">
              <a:spcBef>
                <a:spcPts val="450"/>
              </a:spcBef>
              <a:spcAft>
                <a:spcPts val="450"/>
              </a:spcAft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46" name="Google Shape;146;p29"/>
          <p:cNvSpPr txBox="1">
            <a:spLocks noGrp="1"/>
          </p:cNvSpPr>
          <p:nvPr>
            <p:ph type="dt" idx="10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9"/>
          <p:cNvSpPr txBox="1">
            <a:spLocks noGrp="1"/>
          </p:cNvSpPr>
          <p:nvPr>
            <p:ph type="ftr" idx="11"/>
          </p:nvPr>
        </p:nvSpPr>
        <p:spPr>
          <a:xfrm>
            <a:off x="1929210" y="4412457"/>
            <a:ext cx="531313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9"/>
          <p:cNvSpPr txBox="1">
            <a:spLocks noGrp="1"/>
          </p:cNvSpPr>
          <p:nvPr>
            <p:ph type="sldNum" idx="12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1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orbel"/>
              <a:buNone/>
              <a:defRPr sz="36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orbel"/>
              <a:buNone/>
              <a:defRPr sz="75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orbel"/>
              <a:buNone/>
              <a:defRPr sz="75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orbel"/>
              <a:buNone/>
              <a:defRPr sz="75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orbel"/>
              <a:buNone/>
              <a:defRPr sz="75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orbel"/>
              <a:buNone/>
              <a:defRPr sz="75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orbel"/>
              <a:buNone/>
              <a:defRPr sz="75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orbel"/>
              <a:buNone/>
              <a:defRPr sz="75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orbel"/>
              <a:buNone/>
              <a:defRPr sz="75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orbel"/>
              <a:buNone/>
              <a:defRPr sz="75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4"/>
          <p:cNvSpPr txBox="1">
            <a:spLocks noGrp="1"/>
          </p:cNvSpPr>
          <p:nvPr>
            <p:ph type="title"/>
          </p:nvPr>
        </p:nvSpPr>
        <p:spPr>
          <a:xfrm>
            <a:off x="1113234" y="514351"/>
            <a:ext cx="7514035" cy="131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body" idx="1"/>
          </p:nvPr>
        </p:nvSpPr>
        <p:spPr>
          <a:xfrm>
            <a:off x="1113233" y="2000250"/>
            <a:ext cx="7514035" cy="2343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94335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marL="914400" lvl="1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2pPr>
            <a:lvl3pPr marL="1371600" lvl="2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3pPr>
            <a:lvl4pPr marL="1828800" lvl="3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4pPr>
            <a:lvl5pPr marL="2286000" lvl="4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5pPr>
            <a:lvl6pPr marL="2743200" lvl="5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4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4" algn="l">
              <a:spcBef>
                <a:spcPts val="450"/>
              </a:spcBef>
              <a:spcAft>
                <a:spcPts val="450"/>
              </a:spcAft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14"/>
          <p:cNvSpPr txBox="1">
            <a:spLocks noGrp="1"/>
          </p:cNvSpPr>
          <p:nvPr>
            <p:ph type="dt" idx="10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ftr" idx="11"/>
          </p:nvPr>
        </p:nvSpPr>
        <p:spPr>
          <a:xfrm>
            <a:off x="1929210" y="4412457"/>
            <a:ext cx="531313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sldNum" idx="12"/>
          </p:nvPr>
        </p:nvSpPr>
        <p:spPr>
          <a:xfrm>
            <a:off x="8213893" y="4400349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5"/>
          <p:cNvSpPr txBox="1">
            <a:spLocks noGrp="1"/>
          </p:cNvSpPr>
          <p:nvPr>
            <p:ph type="title"/>
          </p:nvPr>
        </p:nvSpPr>
        <p:spPr>
          <a:xfrm>
            <a:off x="1929210" y="2000249"/>
            <a:ext cx="6698060" cy="1582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rbel"/>
              <a:buNone/>
              <a:defRPr sz="3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5"/>
          <p:cNvSpPr txBox="1">
            <a:spLocks noGrp="1"/>
          </p:cNvSpPr>
          <p:nvPr>
            <p:ph type="body" idx="1"/>
          </p:nvPr>
        </p:nvSpPr>
        <p:spPr>
          <a:xfrm>
            <a:off x="1929209" y="3583036"/>
            <a:ext cx="6698061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spcBef>
                <a:spcPts val="300"/>
              </a:spcBef>
              <a:spcAft>
                <a:spcPts val="0"/>
              </a:spcAft>
              <a:buSzPts val="2175"/>
              <a:buNone/>
              <a:defRPr sz="15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450"/>
              </a:spcBef>
              <a:spcAft>
                <a:spcPts val="0"/>
              </a:spcAft>
              <a:buSzPts val="1958"/>
              <a:buNone/>
              <a:defRPr sz="135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450"/>
              </a:spcBef>
              <a:spcAft>
                <a:spcPts val="0"/>
              </a:spcAft>
              <a:buSzPts val="174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450"/>
              </a:spcBef>
              <a:spcAft>
                <a:spcPts val="45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5"/>
          <p:cNvSpPr txBox="1">
            <a:spLocks noGrp="1"/>
          </p:cNvSpPr>
          <p:nvPr>
            <p:ph type="dt" idx="10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ftr" idx="11"/>
          </p:nvPr>
        </p:nvSpPr>
        <p:spPr>
          <a:xfrm>
            <a:off x="1929210" y="4412457"/>
            <a:ext cx="531313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sldNum" idx="12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>
            <a:spLocks noGrp="1"/>
          </p:cNvSpPr>
          <p:nvPr>
            <p:ph type="title"/>
          </p:nvPr>
        </p:nvSpPr>
        <p:spPr>
          <a:xfrm>
            <a:off x="1113234" y="514351"/>
            <a:ext cx="7514035" cy="131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6"/>
          <p:cNvSpPr txBox="1">
            <a:spLocks noGrp="1"/>
          </p:cNvSpPr>
          <p:nvPr>
            <p:ph type="body" idx="1"/>
          </p:nvPr>
        </p:nvSpPr>
        <p:spPr>
          <a:xfrm>
            <a:off x="1113235" y="2000250"/>
            <a:ext cx="3671291" cy="2343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52901" algn="l">
              <a:spcBef>
                <a:spcPts val="270"/>
              </a:spcBef>
              <a:spcAft>
                <a:spcPts val="0"/>
              </a:spcAft>
              <a:buSzPts val="1958"/>
              <a:buChar char="•"/>
              <a:defRPr sz="1350"/>
            </a:lvl1pPr>
            <a:lvl2pPr marL="914400" lvl="1" indent="-339090" algn="l">
              <a:spcBef>
                <a:spcPts val="450"/>
              </a:spcBef>
              <a:spcAft>
                <a:spcPts val="0"/>
              </a:spcAft>
              <a:buSzPts val="1740"/>
              <a:buChar char="•"/>
              <a:defRPr sz="1200"/>
            </a:lvl2pPr>
            <a:lvl3pPr marL="1371600" lvl="2" indent="-325278" algn="l">
              <a:spcBef>
                <a:spcPts val="450"/>
              </a:spcBef>
              <a:spcAft>
                <a:spcPts val="0"/>
              </a:spcAft>
              <a:buSzPts val="1523"/>
              <a:buChar char="•"/>
              <a:defRPr sz="1050"/>
            </a:lvl3pPr>
            <a:lvl4pPr marL="1828800" lvl="3" indent="-311467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4pPr>
            <a:lvl5pPr marL="2286000" lvl="4" indent="-311467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5pPr>
            <a:lvl6pPr marL="2743200" lvl="5" indent="-311467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6pPr>
            <a:lvl7pPr marL="3200400" lvl="6" indent="-311467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7pPr>
            <a:lvl8pPr marL="3657600" lvl="7" indent="-311467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8pPr>
            <a:lvl9pPr marL="4114800" lvl="8" indent="-311467" algn="l">
              <a:spcBef>
                <a:spcPts val="450"/>
              </a:spcBef>
              <a:spcAft>
                <a:spcPts val="450"/>
              </a:spcAft>
              <a:buSzPts val="1305"/>
              <a:buChar char="•"/>
              <a:defRPr sz="900"/>
            </a:lvl9pPr>
          </a:lstStyle>
          <a:p>
            <a:endParaRPr/>
          </a:p>
        </p:txBody>
      </p:sp>
      <p:sp>
        <p:nvSpPr>
          <p:cNvPr id="57" name="Google Shape;57;p16"/>
          <p:cNvSpPr txBox="1">
            <a:spLocks noGrp="1"/>
          </p:cNvSpPr>
          <p:nvPr>
            <p:ph type="body" idx="2"/>
          </p:nvPr>
        </p:nvSpPr>
        <p:spPr>
          <a:xfrm>
            <a:off x="4955975" y="2000250"/>
            <a:ext cx="3671292" cy="2343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52901" algn="l">
              <a:spcBef>
                <a:spcPts val="270"/>
              </a:spcBef>
              <a:spcAft>
                <a:spcPts val="0"/>
              </a:spcAft>
              <a:buSzPts val="1958"/>
              <a:buChar char="•"/>
              <a:defRPr sz="1350"/>
            </a:lvl1pPr>
            <a:lvl2pPr marL="914400" lvl="1" indent="-339090" algn="l">
              <a:spcBef>
                <a:spcPts val="450"/>
              </a:spcBef>
              <a:spcAft>
                <a:spcPts val="0"/>
              </a:spcAft>
              <a:buSzPts val="1740"/>
              <a:buChar char="•"/>
              <a:defRPr sz="1200"/>
            </a:lvl2pPr>
            <a:lvl3pPr marL="1371600" lvl="2" indent="-325278" algn="l">
              <a:spcBef>
                <a:spcPts val="450"/>
              </a:spcBef>
              <a:spcAft>
                <a:spcPts val="0"/>
              </a:spcAft>
              <a:buSzPts val="1523"/>
              <a:buChar char="•"/>
              <a:defRPr sz="1050"/>
            </a:lvl3pPr>
            <a:lvl4pPr marL="1828800" lvl="3" indent="-311467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4pPr>
            <a:lvl5pPr marL="2286000" lvl="4" indent="-311467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5pPr>
            <a:lvl6pPr marL="2743200" lvl="5" indent="-311467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6pPr>
            <a:lvl7pPr marL="3200400" lvl="6" indent="-311467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7pPr>
            <a:lvl8pPr marL="3657600" lvl="7" indent="-311467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8pPr>
            <a:lvl9pPr marL="4114800" lvl="8" indent="-311467" algn="l">
              <a:spcBef>
                <a:spcPts val="450"/>
              </a:spcBef>
              <a:spcAft>
                <a:spcPts val="450"/>
              </a:spcAft>
              <a:buSzPts val="1305"/>
              <a:buChar char="•"/>
              <a:defRPr sz="900"/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dt" idx="10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ftr" idx="11"/>
          </p:nvPr>
        </p:nvSpPr>
        <p:spPr>
          <a:xfrm>
            <a:off x="1929210" y="4412457"/>
            <a:ext cx="531313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sldNum" idx="12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>
            <a:spLocks noGrp="1"/>
          </p:cNvSpPr>
          <p:nvPr>
            <p:ph type="title"/>
          </p:nvPr>
        </p:nvSpPr>
        <p:spPr>
          <a:xfrm>
            <a:off x="1113234" y="514351"/>
            <a:ext cx="7514035" cy="131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rbe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7"/>
          <p:cNvSpPr txBox="1">
            <a:spLocks noGrp="1"/>
          </p:cNvSpPr>
          <p:nvPr>
            <p:ph type="body" idx="1"/>
          </p:nvPr>
        </p:nvSpPr>
        <p:spPr>
          <a:xfrm>
            <a:off x="1329134" y="1993900"/>
            <a:ext cx="3455391" cy="432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20"/>
              </a:spcBef>
              <a:spcAft>
                <a:spcPts val="0"/>
              </a:spcAft>
              <a:buSzPts val="3045"/>
              <a:buNone/>
              <a:defRPr sz="2100" b="0">
                <a:solidFill>
                  <a:srgbClr val="1186C3"/>
                </a:solidFill>
              </a:defRPr>
            </a:lvl1pPr>
            <a:lvl2pPr marL="914400" lvl="1" indent="-228600" algn="l">
              <a:spcBef>
                <a:spcPts val="450"/>
              </a:spcBef>
              <a:spcAft>
                <a:spcPts val="0"/>
              </a:spcAft>
              <a:buSzPts val="2175"/>
              <a:buNone/>
              <a:defRPr sz="1500" b="1"/>
            </a:lvl2pPr>
            <a:lvl3pPr marL="1371600" lvl="2" indent="-228600" algn="l">
              <a:spcBef>
                <a:spcPts val="450"/>
              </a:spcBef>
              <a:spcAft>
                <a:spcPts val="0"/>
              </a:spcAft>
              <a:buSzPts val="1958"/>
              <a:buNone/>
              <a:defRPr sz="1350" b="1"/>
            </a:lvl3pPr>
            <a:lvl4pPr marL="1828800" lvl="3" indent="-228600" algn="l">
              <a:spcBef>
                <a:spcPts val="450"/>
              </a:spcBef>
              <a:spcAft>
                <a:spcPts val="0"/>
              </a:spcAft>
              <a:buSzPts val="1740"/>
              <a:buNone/>
              <a:defRPr sz="1200" b="1"/>
            </a:lvl4pPr>
            <a:lvl5pPr marL="2286000" lvl="4" indent="-228600" algn="l">
              <a:spcBef>
                <a:spcPts val="450"/>
              </a:spcBef>
              <a:spcAft>
                <a:spcPts val="0"/>
              </a:spcAft>
              <a:buSzPts val="1740"/>
              <a:buNone/>
              <a:defRPr sz="1200" b="1"/>
            </a:lvl5pPr>
            <a:lvl6pPr marL="2743200" lvl="5" indent="-228600" algn="l">
              <a:spcBef>
                <a:spcPts val="450"/>
              </a:spcBef>
              <a:spcAft>
                <a:spcPts val="0"/>
              </a:spcAft>
              <a:buSzPts val="1740"/>
              <a:buNone/>
              <a:defRPr sz="1200" b="1"/>
            </a:lvl6pPr>
            <a:lvl7pPr marL="3200400" lvl="6" indent="-228600" algn="l">
              <a:spcBef>
                <a:spcPts val="450"/>
              </a:spcBef>
              <a:spcAft>
                <a:spcPts val="0"/>
              </a:spcAft>
              <a:buSzPts val="1740"/>
              <a:buNone/>
              <a:defRPr sz="1200" b="1"/>
            </a:lvl7pPr>
            <a:lvl8pPr marL="3657600" lvl="7" indent="-228600" algn="l">
              <a:spcBef>
                <a:spcPts val="450"/>
              </a:spcBef>
              <a:spcAft>
                <a:spcPts val="0"/>
              </a:spcAft>
              <a:buSzPts val="1740"/>
              <a:buNone/>
              <a:defRPr sz="1200" b="1"/>
            </a:lvl8pPr>
            <a:lvl9pPr marL="4114800" lvl="8" indent="-228600" algn="l">
              <a:spcBef>
                <a:spcPts val="450"/>
              </a:spcBef>
              <a:spcAft>
                <a:spcPts val="450"/>
              </a:spcAft>
              <a:buSzPts val="1740"/>
              <a:buNone/>
              <a:defRPr sz="1200" b="1"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2"/>
          </p:nvPr>
        </p:nvSpPr>
        <p:spPr>
          <a:xfrm>
            <a:off x="1113233" y="2501503"/>
            <a:ext cx="3671292" cy="1841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2901" algn="l">
              <a:spcBef>
                <a:spcPts val="270"/>
              </a:spcBef>
              <a:spcAft>
                <a:spcPts val="0"/>
              </a:spcAft>
              <a:buSzPts val="1958"/>
              <a:buChar char="•"/>
              <a:defRPr sz="1350"/>
            </a:lvl1pPr>
            <a:lvl2pPr marL="914400" lvl="1" indent="-339090" algn="l">
              <a:spcBef>
                <a:spcPts val="450"/>
              </a:spcBef>
              <a:spcAft>
                <a:spcPts val="0"/>
              </a:spcAft>
              <a:buSzPts val="1740"/>
              <a:buChar char="•"/>
              <a:defRPr sz="1200"/>
            </a:lvl2pPr>
            <a:lvl3pPr marL="1371600" lvl="2" indent="-325278" algn="l">
              <a:spcBef>
                <a:spcPts val="450"/>
              </a:spcBef>
              <a:spcAft>
                <a:spcPts val="0"/>
              </a:spcAft>
              <a:buSzPts val="1523"/>
              <a:buChar char="•"/>
              <a:defRPr sz="1050"/>
            </a:lvl3pPr>
            <a:lvl4pPr marL="1828800" lvl="3" indent="-311467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4pPr>
            <a:lvl5pPr marL="2286000" lvl="4" indent="-311467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5pPr>
            <a:lvl6pPr marL="2743200" lvl="5" indent="-311467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6pPr>
            <a:lvl7pPr marL="3200400" lvl="6" indent="-311467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7pPr>
            <a:lvl8pPr marL="3657600" lvl="7" indent="-311467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8pPr>
            <a:lvl9pPr marL="4114800" lvl="8" indent="-311467" algn="l">
              <a:spcBef>
                <a:spcPts val="450"/>
              </a:spcBef>
              <a:spcAft>
                <a:spcPts val="450"/>
              </a:spcAft>
              <a:buSzPts val="1305"/>
              <a:buChar char="•"/>
              <a:defRPr sz="9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3"/>
          </p:nvPr>
        </p:nvSpPr>
        <p:spPr>
          <a:xfrm>
            <a:off x="5160366" y="2000250"/>
            <a:ext cx="3466903" cy="432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20"/>
              </a:spcBef>
              <a:spcAft>
                <a:spcPts val="0"/>
              </a:spcAft>
              <a:buSzPts val="3045"/>
              <a:buNone/>
              <a:defRPr sz="2100" b="0">
                <a:solidFill>
                  <a:srgbClr val="1186C3"/>
                </a:solidFill>
              </a:defRPr>
            </a:lvl1pPr>
            <a:lvl2pPr marL="914400" lvl="1" indent="-228600" algn="l">
              <a:spcBef>
                <a:spcPts val="450"/>
              </a:spcBef>
              <a:spcAft>
                <a:spcPts val="0"/>
              </a:spcAft>
              <a:buSzPts val="2175"/>
              <a:buNone/>
              <a:defRPr sz="1500" b="1"/>
            </a:lvl2pPr>
            <a:lvl3pPr marL="1371600" lvl="2" indent="-228600" algn="l">
              <a:spcBef>
                <a:spcPts val="450"/>
              </a:spcBef>
              <a:spcAft>
                <a:spcPts val="0"/>
              </a:spcAft>
              <a:buSzPts val="1958"/>
              <a:buNone/>
              <a:defRPr sz="1350" b="1"/>
            </a:lvl3pPr>
            <a:lvl4pPr marL="1828800" lvl="3" indent="-228600" algn="l">
              <a:spcBef>
                <a:spcPts val="450"/>
              </a:spcBef>
              <a:spcAft>
                <a:spcPts val="0"/>
              </a:spcAft>
              <a:buSzPts val="1740"/>
              <a:buNone/>
              <a:defRPr sz="1200" b="1"/>
            </a:lvl4pPr>
            <a:lvl5pPr marL="2286000" lvl="4" indent="-228600" algn="l">
              <a:spcBef>
                <a:spcPts val="450"/>
              </a:spcBef>
              <a:spcAft>
                <a:spcPts val="0"/>
              </a:spcAft>
              <a:buSzPts val="1740"/>
              <a:buNone/>
              <a:defRPr sz="1200" b="1"/>
            </a:lvl5pPr>
            <a:lvl6pPr marL="2743200" lvl="5" indent="-228600" algn="l">
              <a:spcBef>
                <a:spcPts val="450"/>
              </a:spcBef>
              <a:spcAft>
                <a:spcPts val="0"/>
              </a:spcAft>
              <a:buSzPts val="1740"/>
              <a:buNone/>
              <a:defRPr sz="1200" b="1"/>
            </a:lvl6pPr>
            <a:lvl7pPr marL="3200400" lvl="6" indent="-228600" algn="l">
              <a:spcBef>
                <a:spcPts val="450"/>
              </a:spcBef>
              <a:spcAft>
                <a:spcPts val="0"/>
              </a:spcAft>
              <a:buSzPts val="1740"/>
              <a:buNone/>
              <a:defRPr sz="1200" b="1"/>
            </a:lvl7pPr>
            <a:lvl8pPr marL="3657600" lvl="7" indent="-228600" algn="l">
              <a:spcBef>
                <a:spcPts val="450"/>
              </a:spcBef>
              <a:spcAft>
                <a:spcPts val="0"/>
              </a:spcAft>
              <a:buSzPts val="1740"/>
              <a:buNone/>
              <a:defRPr sz="1200" b="1"/>
            </a:lvl8pPr>
            <a:lvl9pPr marL="4114800" lvl="8" indent="-228600" algn="l">
              <a:spcBef>
                <a:spcPts val="450"/>
              </a:spcBef>
              <a:spcAft>
                <a:spcPts val="450"/>
              </a:spcAft>
              <a:buSzPts val="1740"/>
              <a:buNone/>
              <a:defRPr sz="1200" b="1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body" idx="4"/>
          </p:nvPr>
        </p:nvSpPr>
        <p:spPr>
          <a:xfrm>
            <a:off x="4955975" y="2501503"/>
            <a:ext cx="3671292" cy="1841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2901" algn="l">
              <a:spcBef>
                <a:spcPts val="270"/>
              </a:spcBef>
              <a:spcAft>
                <a:spcPts val="0"/>
              </a:spcAft>
              <a:buSzPts val="1958"/>
              <a:buChar char="•"/>
              <a:defRPr sz="1350"/>
            </a:lvl1pPr>
            <a:lvl2pPr marL="914400" lvl="1" indent="-339090" algn="l">
              <a:spcBef>
                <a:spcPts val="450"/>
              </a:spcBef>
              <a:spcAft>
                <a:spcPts val="0"/>
              </a:spcAft>
              <a:buSzPts val="1740"/>
              <a:buChar char="•"/>
              <a:defRPr sz="1200"/>
            </a:lvl2pPr>
            <a:lvl3pPr marL="1371600" lvl="2" indent="-325278" algn="l">
              <a:spcBef>
                <a:spcPts val="450"/>
              </a:spcBef>
              <a:spcAft>
                <a:spcPts val="0"/>
              </a:spcAft>
              <a:buSzPts val="1523"/>
              <a:buChar char="•"/>
              <a:defRPr sz="1050"/>
            </a:lvl3pPr>
            <a:lvl4pPr marL="1828800" lvl="3" indent="-311467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4pPr>
            <a:lvl5pPr marL="2286000" lvl="4" indent="-311467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5pPr>
            <a:lvl6pPr marL="2743200" lvl="5" indent="-311467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6pPr>
            <a:lvl7pPr marL="3200400" lvl="6" indent="-311467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7pPr>
            <a:lvl8pPr marL="3657600" lvl="7" indent="-311467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8pPr>
            <a:lvl9pPr marL="4114800" lvl="8" indent="-311467" algn="l">
              <a:spcBef>
                <a:spcPts val="450"/>
              </a:spcBef>
              <a:spcAft>
                <a:spcPts val="450"/>
              </a:spcAft>
              <a:buSzPts val="1305"/>
              <a:buChar char="•"/>
              <a:defRPr sz="900"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dt" idx="10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ftr" idx="11"/>
          </p:nvPr>
        </p:nvSpPr>
        <p:spPr>
          <a:xfrm>
            <a:off x="1929210" y="4412457"/>
            <a:ext cx="531313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1113234" y="514351"/>
            <a:ext cx="7514035" cy="131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dt" idx="10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ftr" idx="11"/>
          </p:nvPr>
        </p:nvSpPr>
        <p:spPr>
          <a:xfrm>
            <a:off x="1929210" y="4412457"/>
            <a:ext cx="531313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sldNum" idx="12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9"/>
          <p:cNvSpPr txBox="1">
            <a:spLocks noGrp="1"/>
          </p:cNvSpPr>
          <p:nvPr>
            <p:ph type="dt" idx="10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ftr" idx="11"/>
          </p:nvPr>
        </p:nvSpPr>
        <p:spPr>
          <a:xfrm>
            <a:off x="1929210" y="4412457"/>
            <a:ext cx="531313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sldNum" idx="12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0"/>
          <p:cNvSpPr txBox="1">
            <a:spLocks noGrp="1"/>
          </p:cNvSpPr>
          <p:nvPr>
            <p:ph type="title"/>
          </p:nvPr>
        </p:nvSpPr>
        <p:spPr>
          <a:xfrm>
            <a:off x="1113234" y="1200150"/>
            <a:ext cx="2661841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 sz="1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0"/>
          <p:cNvSpPr txBox="1">
            <a:spLocks noGrp="1"/>
          </p:cNvSpPr>
          <p:nvPr>
            <p:ph type="body" idx="1"/>
          </p:nvPr>
        </p:nvSpPr>
        <p:spPr>
          <a:xfrm>
            <a:off x="3946525" y="514350"/>
            <a:ext cx="4680743" cy="3829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66712" algn="l">
              <a:spcBef>
                <a:spcPts val="300"/>
              </a:spcBef>
              <a:spcAft>
                <a:spcPts val="0"/>
              </a:spcAft>
              <a:buSzPts val="2175"/>
              <a:buChar char="•"/>
              <a:defRPr sz="1500"/>
            </a:lvl1pPr>
            <a:lvl2pPr marL="914400" lvl="1" indent="-352901" algn="l">
              <a:spcBef>
                <a:spcPts val="450"/>
              </a:spcBef>
              <a:spcAft>
                <a:spcPts val="0"/>
              </a:spcAft>
              <a:buSzPts val="1958"/>
              <a:buChar char="•"/>
              <a:defRPr sz="1350"/>
            </a:lvl2pPr>
            <a:lvl3pPr marL="1371600" lvl="2" indent="-339089" algn="l">
              <a:spcBef>
                <a:spcPts val="450"/>
              </a:spcBef>
              <a:spcAft>
                <a:spcPts val="0"/>
              </a:spcAft>
              <a:buSzPts val="1740"/>
              <a:buChar char="•"/>
              <a:defRPr sz="1200"/>
            </a:lvl3pPr>
            <a:lvl4pPr marL="1828800" lvl="3" indent="-325278" algn="l">
              <a:spcBef>
                <a:spcPts val="450"/>
              </a:spcBef>
              <a:spcAft>
                <a:spcPts val="0"/>
              </a:spcAft>
              <a:buSzPts val="1523"/>
              <a:buChar char="•"/>
              <a:defRPr sz="1050"/>
            </a:lvl4pPr>
            <a:lvl5pPr marL="2286000" lvl="4" indent="-325278" algn="l">
              <a:spcBef>
                <a:spcPts val="450"/>
              </a:spcBef>
              <a:spcAft>
                <a:spcPts val="0"/>
              </a:spcAft>
              <a:buSzPts val="1523"/>
              <a:buChar char="•"/>
              <a:defRPr sz="1050"/>
            </a:lvl5pPr>
            <a:lvl6pPr marL="2743200" lvl="5" indent="-325278" algn="l">
              <a:spcBef>
                <a:spcPts val="450"/>
              </a:spcBef>
              <a:spcAft>
                <a:spcPts val="0"/>
              </a:spcAft>
              <a:buSzPts val="1523"/>
              <a:buChar char="•"/>
              <a:defRPr sz="1050"/>
            </a:lvl6pPr>
            <a:lvl7pPr marL="3200400" lvl="6" indent="-325278" algn="l">
              <a:spcBef>
                <a:spcPts val="450"/>
              </a:spcBef>
              <a:spcAft>
                <a:spcPts val="0"/>
              </a:spcAft>
              <a:buSzPts val="1523"/>
              <a:buChar char="•"/>
              <a:defRPr sz="1050"/>
            </a:lvl7pPr>
            <a:lvl8pPr marL="3657600" lvl="7" indent="-325278" algn="l">
              <a:spcBef>
                <a:spcPts val="450"/>
              </a:spcBef>
              <a:spcAft>
                <a:spcPts val="0"/>
              </a:spcAft>
              <a:buSzPts val="1523"/>
              <a:buChar char="•"/>
              <a:defRPr sz="1050"/>
            </a:lvl8pPr>
            <a:lvl9pPr marL="4114800" lvl="8" indent="-325278" algn="l">
              <a:spcBef>
                <a:spcPts val="450"/>
              </a:spcBef>
              <a:spcAft>
                <a:spcPts val="450"/>
              </a:spcAft>
              <a:buSzPts val="1523"/>
              <a:buChar char="•"/>
              <a:defRPr sz="1050"/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body" idx="2"/>
          </p:nvPr>
        </p:nvSpPr>
        <p:spPr>
          <a:xfrm>
            <a:off x="1113234" y="2228850"/>
            <a:ext cx="2661841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240"/>
              </a:spcBef>
              <a:spcAft>
                <a:spcPts val="0"/>
              </a:spcAft>
              <a:buSzPts val="1740"/>
              <a:buNone/>
              <a:defRPr sz="1200"/>
            </a:lvl1pPr>
            <a:lvl2pPr marL="914400" lvl="1" indent="-228600" algn="l">
              <a:spcBef>
                <a:spcPts val="450"/>
              </a:spcBef>
              <a:spcAft>
                <a:spcPts val="0"/>
              </a:spcAft>
              <a:buSzPts val="1305"/>
              <a:buNone/>
              <a:defRPr sz="900"/>
            </a:lvl2pPr>
            <a:lvl3pPr marL="1371600" lvl="2" indent="-228600" algn="l">
              <a:spcBef>
                <a:spcPts val="450"/>
              </a:spcBef>
              <a:spcAft>
                <a:spcPts val="0"/>
              </a:spcAft>
              <a:buSzPts val="1088"/>
              <a:buNone/>
              <a:defRPr sz="750"/>
            </a:lvl3pPr>
            <a:lvl4pPr marL="1828800" lvl="3" indent="-228600" algn="l"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4pPr>
            <a:lvl5pPr marL="2286000" lvl="4" indent="-228600" algn="l"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5pPr>
            <a:lvl6pPr marL="2743200" lvl="5" indent="-228600" algn="l"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6pPr>
            <a:lvl7pPr marL="3200400" lvl="6" indent="-228600" algn="l"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7pPr>
            <a:lvl8pPr marL="3657600" lvl="7" indent="-228600" algn="l"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8pPr>
            <a:lvl9pPr marL="4114800" lvl="8" indent="-228600" algn="l">
              <a:spcBef>
                <a:spcPts val="450"/>
              </a:spcBef>
              <a:spcAft>
                <a:spcPts val="450"/>
              </a:spcAft>
              <a:buSzPts val="979"/>
              <a:buNone/>
              <a:defRPr sz="675"/>
            </a:lvl9pPr>
          </a:lstStyle>
          <a:p>
            <a:endParaRPr/>
          </a:p>
        </p:txBody>
      </p:sp>
      <p:sp>
        <p:nvSpPr>
          <p:cNvPr id="83" name="Google Shape;83;p20"/>
          <p:cNvSpPr txBox="1">
            <a:spLocks noGrp="1"/>
          </p:cNvSpPr>
          <p:nvPr>
            <p:ph type="dt" idx="10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0"/>
          <p:cNvSpPr txBox="1">
            <a:spLocks noGrp="1"/>
          </p:cNvSpPr>
          <p:nvPr>
            <p:ph type="ftr" idx="11"/>
          </p:nvPr>
        </p:nvSpPr>
        <p:spPr>
          <a:xfrm>
            <a:off x="1929210" y="4412457"/>
            <a:ext cx="531313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0"/>
          <p:cNvSpPr txBox="1">
            <a:spLocks noGrp="1"/>
          </p:cNvSpPr>
          <p:nvPr>
            <p:ph type="sldNum" idx="12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0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9"/>
          <p:cNvGrpSpPr/>
          <p:nvPr/>
        </p:nvGrpSpPr>
        <p:grpSpPr>
          <a:xfrm>
            <a:off x="113109" y="0"/>
            <a:ext cx="1827610" cy="5143501"/>
            <a:chOff x="1320800" y="0"/>
            <a:chExt cx="2436813" cy="6858001"/>
          </a:xfrm>
        </p:grpSpPr>
        <p:sp>
          <p:nvSpPr>
            <p:cNvPr id="7" name="Google Shape;7;p9"/>
            <p:cNvSpPr/>
            <p:nvPr/>
          </p:nvSpPr>
          <p:spPr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l" t="t" r="r" b="b"/>
              <a:pathLst>
                <a:path w="707" h="3357" extrusionOk="0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8" name="Google Shape;8;p9"/>
            <p:cNvSpPr/>
            <p:nvPr/>
          </p:nvSpPr>
          <p:spPr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l" t="t" r="r" b="b"/>
              <a:pathLst>
                <a:path w="704" h="3324" extrusionOk="0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9" name="Google Shape;9;p9"/>
            <p:cNvSpPr/>
            <p:nvPr/>
          </p:nvSpPr>
          <p:spPr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l" t="t" r="r" b="b"/>
              <a:pathLst>
                <a:path w="774" h="1020" extrusionOk="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0" name="Google Shape;10;p9"/>
            <p:cNvSpPr/>
            <p:nvPr/>
          </p:nvSpPr>
          <p:spPr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l" t="t" r="r" b="b"/>
              <a:pathLst>
                <a:path w="942" h="987" extrusionOk="0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11" name="Google Shape;11;p9"/>
            <p:cNvSpPr/>
            <p:nvPr/>
          </p:nvSpPr>
          <p:spPr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l" t="t" r="r" b="b"/>
              <a:pathLst>
                <a:path w="1342" h="990" extrusionOk="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12" name="Google Shape;12;p9"/>
            <p:cNvSpPr/>
            <p:nvPr/>
          </p:nvSpPr>
          <p:spPr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l" t="t" r="r" b="b"/>
              <a:pathLst>
                <a:path w="1068" h="1020" extrusionOk="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13" name="Google Shape;13;p9"/>
          <p:cNvSpPr txBox="1">
            <a:spLocks noGrp="1"/>
          </p:cNvSpPr>
          <p:nvPr>
            <p:ph type="title"/>
          </p:nvPr>
        </p:nvSpPr>
        <p:spPr>
          <a:xfrm>
            <a:off x="1113234" y="514351"/>
            <a:ext cx="7514035" cy="131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rbel"/>
              <a:buNone/>
              <a:defRPr sz="3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body" idx="1"/>
          </p:nvPr>
        </p:nvSpPr>
        <p:spPr>
          <a:xfrm>
            <a:off x="1113233" y="2000250"/>
            <a:ext cx="7514035" cy="2343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94335" algn="l" rtl="0">
              <a:spcBef>
                <a:spcPts val="36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366712" algn="l" rtl="0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2175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52901" algn="l" rtl="0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95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39089" algn="l" rtl="0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25278" algn="l" rtl="0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523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25278" algn="l" rtl="0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523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25278" algn="l" rtl="0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523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25278" algn="l" rtl="0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523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25278" algn="l" rtl="0">
              <a:spcBef>
                <a:spcPts val="450"/>
              </a:spcBef>
              <a:spcAft>
                <a:spcPts val="450"/>
              </a:spcAft>
              <a:buClr>
                <a:srgbClr val="1186C3"/>
              </a:buClr>
              <a:buSzPts val="1523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5" name="Google Shape;15;p9"/>
          <p:cNvSpPr txBox="1">
            <a:spLocks noGrp="1"/>
          </p:cNvSpPr>
          <p:nvPr>
            <p:ph type="dt" idx="10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6" name="Google Shape;16;p9"/>
          <p:cNvSpPr txBox="1">
            <a:spLocks noGrp="1"/>
          </p:cNvSpPr>
          <p:nvPr>
            <p:ph type="ftr" idx="11"/>
          </p:nvPr>
        </p:nvSpPr>
        <p:spPr>
          <a:xfrm>
            <a:off x="1929210" y="4412457"/>
            <a:ext cx="531313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7" name="Google Shape;17;p9"/>
          <p:cNvSpPr txBox="1">
            <a:spLocks noGrp="1"/>
          </p:cNvSpPr>
          <p:nvPr>
            <p:ph type="sldNum" idx="12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68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mpetitions/aptos2019-blindness-detection/data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"/>
          <p:cNvSpPr txBox="1">
            <a:spLocks noGrp="1"/>
          </p:cNvSpPr>
          <p:nvPr>
            <p:ph type="ctrTitle"/>
          </p:nvPr>
        </p:nvSpPr>
        <p:spPr>
          <a:xfrm>
            <a:off x="2389393" y="929682"/>
            <a:ext cx="6648281" cy="13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45700" rIns="182875" bIns="45700" anchor="b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60"/>
              <a:buFont typeface="Raleway ExtraBold"/>
              <a:buNone/>
            </a:pPr>
            <a:r>
              <a:rPr lang="en-US" sz="3600" b="0" dirty="0">
                <a:solidFill>
                  <a:schemeClr val="accent1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Blindness Detection</a:t>
            </a:r>
            <a:endParaRPr dirty="0"/>
          </a:p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Lato"/>
              <a:buNone/>
            </a:pPr>
            <a:r>
              <a:rPr lang="en-US" sz="18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CS 584 – Machine Learning</a:t>
            </a:r>
            <a:endParaRPr sz="3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4" name="Google Shape;154;p1"/>
          <p:cNvSpPr txBox="1"/>
          <p:nvPr/>
        </p:nvSpPr>
        <p:spPr>
          <a:xfrm>
            <a:off x="2502518" y="2127450"/>
            <a:ext cx="37659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</a:pPr>
            <a:r>
              <a:rPr lang="en-US" sz="1200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Girish Rajani-Bathija (A20503736)</a:t>
            </a:r>
            <a:endParaRPr sz="1200" dirty="0">
              <a:solidFill>
                <a:schemeClr val="lt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</a:pPr>
            <a:r>
              <a:rPr lang="en-US" sz="1200" b="0" i="0" u="none" strike="noStrike" cap="none" dirty="0" err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Shriya</a:t>
            </a:r>
            <a:r>
              <a:rPr lang="en-US" sz="1200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Prasanna (A20521733)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</a:pPr>
            <a:r>
              <a:rPr lang="en-US" sz="1200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Bhavesh Rajesh </a:t>
            </a:r>
            <a:r>
              <a:rPr lang="en-US" sz="1200" b="0" i="0" u="none" strike="noStrike" cap="none" dirty="0" err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Talreja</a:t>
            </a:r>
            <a:r>
              <a:rPr lang="en-US" sz="1200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(A20516822)</a:t>
            </a:r>
            <a:endParaRPr sz="1200" b="0" i="0" u="none" strike="noStrike" cap="none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5A06791-28FA-228B-F912-94966CBEE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664" y="99706"/>
            <a:ext cx="7688400" cy="1518600"/>
          </a:xfrm>
        </p:spPr>
        <p:txBody>
          <a:bodyPr/>
          <a:lstStyle/>
          <a:p>
            <a:r>
              <a:rPr lang="en-US" dirty="0"/>
              <a:t>Results Visualization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E9643B5-7086-FB57-3016-8E834CA8EA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3540"/>
          <a:stretch/>
        </p:blipFill>
        <p:spPr>
          <a:xfrm>
            <a:off x="1243572" y="994146"/>
            <a:ext cx="3722270" cy="341836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06EC43-61D9-6240-15AF-FB474F4886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5840"/>
          <a:stretch/>
        </p:blipFill>
        <p:spPr>
          <a:xfrm>
            <a:off x="5039395" y="1047307"/>
            <a:ext cx="3722270" cy="1757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988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5A06791-28FA-228B-F912-94966CBEE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664" y="99706"/>
            <a:ext cx="7688400" cy="1518600"/>
          </a:xfrm>
        </p:spPr>
        <p:txBody>
          <a:bodyPr/>
          <a:lstStyle/>
          <a:p>
            <a:r>
              <a:rPr lang="en-US" dirty="0"/>
              <a:t>Planned Future Work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B1E69C-6737-DEF2-D995-BD872ECBE477}"/>
              </a:ext>
            </a:extLst>
          </p:cNvPr>
          <p:cNvSpPr txBox="1"/>
          <p:nvPr/>
        </p:nvSpPr>
        <p:spPr>
          <a:xfrm>
            <a:off x="2030819" y="812432"/>
            <a:ext cx="602866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Evaluate on Test Data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Perform logistic regression and ET decision trees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Retrain the models with data augmentation and compare the results if data augmentation increases performance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Continue tuning hyperparameters to increase accuracy without overfitting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890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5A06791-28FA-228B-F912-94966CBEE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664" y="99706"/>
            <a:ext cx="7688400" cy="1518600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65A79C-4354-4DED-C092-5823A0568A9C}"/>
              </a:ext>
            </a:extLst>
          </p:cNvPr>
          <p:cNvSpPr txBox="1"/>
          <p:nvPr/>
        </p:nvSpPr>
        <p:spPr>
          <a:xfrm>
            <a:off x="1982973" y="687309"/>
            <a:ext cx="60286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Diabetic retinopathy is one of the most common causes of blindness in people who have diabetes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It is important to take a screening exam for early detection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lvl="2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Lack of infrastructure and skilled professionals in some rural areas</a:t>
            </a:r>
          </a:p>
          <a:p>
            <a:pPr marL="285750" lvl="5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Very time-consuming and labor-intensive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 descr="Understanding Diabetic Retinopathy and how to reverse it">
            <a:extLst>
              <a:ext uri="{FF2B5EF4-FFF2-40B4-BE49-F238E27FC236}">
                <a16:creationId xmlns:a16="http://schemas.microsoft.com/office/drawing/2014/main" id="{38ECC534-2653-BD18-848F-7E698B78BE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796" y="2571750"/>
            <a:ext cx="4227932" cy="2378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5A06791-28FA-228B-F912-94966CBEE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664" y="99706"/>
            <a:ext cx="7688400" cy="1518600"/>
          </a:xfrm>
        </p:spPr>
        <p:txBody>
          <a:bodyPr/>
          <a:lstStyle/>
          <a:p>
            <a:r>
              <a:rPr lang="en-US" dirty="0"/>
              <a:t>Proposed Solution &amp; Dataset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65A79C-4354-4DED-C092-5823A0568A9C}"/>
              </a:ext>
            </a:extLst>
          </p:cNvPr>
          <p:cNvSpPr txBox="1"/>
          <p:nvPr/>
        </p:nvSpPr>
        <p:spPr>
          <a:xfrm>
            <a:off x="1988289" y="1032867"/>
            <a:ext cx="602866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Implement various Deep Learning models to perform multi-class image classification.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Dataset: </a:t>
            </a:r>
            <a:r>
              <a:rPr lang="en-US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hlinkClick r:id="rId3"/>
              </a:rPr>
              <a:t>APTOS 2019 Blindness Detection dataset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lvl="2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Contains 3,662 training (later split into 2,462 training samples, and 1,200 validation samples) and 1,928 testing retina images. Each image is labelled as belonging to 1 of 5 classes:</a:t>
            </a:r>
          </a:p>
          <a:p>
            <a:pPr marL="285750" lvl="8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B2DA5E-2D2D-55EA-0F2A-339F7E7AF832}"/>
              </a:ext>
            </a:extLst>
          </p:cNvPr>
          <p:cNvSpPr txBox="1"/>
          <p:nvPr/>
        </p:nvSpPr>
        <p:spPr>
          <a:xfrm>
            <a:off x="2340812" y="3442639"/>
            <a:ext cx="371443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+mj-lt"/>
              </a:rPr>
              <a:t>0 - No Diabetic Retinopathy</a:t>
            </a:r>
          </a:p>
          <a:p>
            <a:pPr marL="285750" indent="-285750" algn="l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+mj-lt"/>
              </a:rPr>
              <a:t>1 - Mild</a:t>
            </a:r>
          </a:p>
          <a:p>
            <a:pPr marL="285750" indent="-285750" algn="l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+mj-lt"/>
              </a:rPr>
              <a:t>2 - Moderate</a:t>
            </a:r>
          </a:p>
          <a:p>
            <a:pPr marL="285750" indent="-285750" algn="l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+mj-lt"/>
              </a:rPr>
              <a:t>3 - Severe</a:t>
            </a:r>
          </a:p>
          <a:p>
            <a:pPr marL="285750" indent="-285750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+mj-lt"/>
              </a:rPr>
              <a:t>4 - Proliferative Diabetic Retinopathy</a:t>
            </a:r>
          </a:p>
          <a:p>
            <a:pPr marL="285750" indent="-285750" algn="l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bg1"/>
              </a:solidFill>
              <a:effectLst/>
              <a:latin typeface="+mj-lt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+mj-lt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806D4D-8555-D11C-3862-1EABAF1E9009}"/>
              </a:ext>
            </a:extLst>
          </p:cNvPr>
          <p:cNvSpPr txBox="1"/>
          <p:nvPr/>
        </p:nvSpPr>
        <p:spPr>
          <a:xfrm>
            <a:off x="2340812" y="1533304"/>
            <a:ext cx="227005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+mj-lt"/>
              </a:rPr>
              <a:t>Custom CNN Model</a:t>
            </a:r>
          </a:p>
          <a:p>
            <a:pPr marL="285750" indent="-285750" algn="l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+mj-lt"/>
              </a:rPr>
              <a:t>VGG-16</a:t>
            </a:r>
          </a:p>
          <a:p>
            <a:pPr marL="285750" indent="-285750" algn="l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chemeClr val="bg1"/>
                </a:solidFill>
                <a:effectLst/>
                <a:latin typeface="+mj-lt"/>
              </a:rPr>
              <a:t>ResNet</a:t>
            </a:r>
            <a:endParaRPr lang="en-US" b="0" i="0" dirty="0">
              <a:solidFill>
                <a:schemeClr val="bg1"/>
              </a:solidFill>
              <a:effectLst/>
              <a:latin typeface="+mj-lt"/>
            </a:endParaRPr>
          </a:p>
          <a:p>
            <a:pPr>
              <a:buClr>
                <a:schemeClr val="bg1"/>
              </a:buClr>
            </a:pPr>
            <a:endParaRPr lang="en-US" dirty="0">
              <a:solidFill>
                <a:schemeClr val="bg1"/>
              </a:solidFill>
              <a:latin typeface="+mj-lt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46167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5A06791-28FA-228B-F912-94966CBEE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664" y="99706"/>
            <a:ext cx="7688400" cy="1518600"/>
          </a:xfrm>
        </p:spPr>
        <p:txBody>
          <a:bodyPr/>
          <a:lstStyle/>
          <a:p>
            <a:r>
              <a:rPr lang="en-US" dirty="0"/>
              <a:t>Data Exploration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65A79C-4354-4DED-C092-5823A0568A9C}"/>
              </a:ext>
            </a:extLst>
          </p:cNvPr>
          <p:cNvSpPr txBox="1"/>
          <p:nvPr/>
        </p:nvSpPr>
        <p:spPr>
          <a:xfrm>
            <a:off x="2030819" y="812432"/>
            <a:ext cx="60286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Images within the dataset had different dimensions ranging from 474 x 358 pixels to 3388 x 2588 pixels. For uniformity, all images were resized to 200 x 200 pixels.</a:t>
            </a:r>
            <a:endParaRPr lang="en-US" dirty="0">
              <a:solidFill>
                <a:schemeClr val="bg1"/>
              </a:solidFill>
            </a:endParaRPr>
          </a:p>
          <a:p>
            <a:pPr marL="285750" lvl="8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B134AB2-8DD9-8BD0-7BB6-C1B837EAFB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0300" y="1618307"/>
            <a:ext cx="4384537" cy="1592732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1378D9AA-57E7-DC66-C5A2-70B44C6ED8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0301" y="3282301"/>
            <a:ext cx="4384536" cy="1602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3819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5A06791-28FA-228B-F912-94966CBEE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664" y="99706"/>
            <a:ext cx="7688400" cy="1518600"/>
          </a:xfrm>
        </p:spPr>
        <p:txBody>
          <a:bodyPr/>
          <a:lstStyle/>
          <a:p>
            <a:r>
              <a:rPr lang="en-US" dirty="0"/>
              <a:t>Dataset Class Imbalance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65A79C-4354-4DED-C092-5823A0568A9C}"/>
              </a:ext>
            </a:extLst>
          </p:cNvPr>
          <p:cNvSpPr txBox="1"/>
          <p:nvPr/>
        </p:nvSpPr>
        <p:spPr>
          <a:xfrm>
            <a:off x="2030819" y="812432"/>
            <a:ext cx="602866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The distribution of samples among the five classes varies significantly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Perform data augmentation (rotation - 90°, 180°, 270°) on classes 1, 3, and 4 to create more samples and achieve a more balanced dataset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CD0AB731-88FC-3E36-B982-7BA92B9CBD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68387303"/>
              </p:ext>
            </p:extLst>
          </p:nvPr>
        </p:nvGraphicFramePr>
        <p:xfrm>
          <a:off x="2481563" y="1840592"/>
          <a:ext cx="5127171" cy="31341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68841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5A06791-28FA-228B-F912-94966CBEE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3232" y="94390"/>
            <a:ext cx="7688400" cy="1518600"/>
          </a:xfrm>
        </p:spPr>
        <p:txBody>
          <a:bodyPr/>
          <a:lstStyle/>
          <a:p>
            <a:r>
              <a:rPr lang="en-US" dirty="0"/>
              <a:t>Dataset Class Imbalance Cont’d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40646989-635C-C501-6E42-25E08F2187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95842"/>
              </p:ext>
            </p:extLst>
          </p:nvPr>
        </p:nvGraphicFramePr>
        <p:xfrm>
          <a:off x="2340048" y="1004660"/>
          <a:ext cx="5127171" cy="31341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59570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5A06791-28FA-228B-F912-94966CBEE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664" y="99706"/>
            <a:ext cx="7688400" cy="1518600"/>
          </a:xfrm>
        </p:spPr>
        <p:txBody>
          <a:bodyPr/>
          <a:lstStyle/>
          <a:p>
            <a:r>
              <a:rPr lang="en-US" dirty="0"/>
              <a:t>Custom CNN Model Results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255062-DF82-8ADB-090C-05BEDF625E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9620"/>
          <a:stretch/>
        </p:blipFill>
        <p:spPr>
          <a:xfrm>
            <a:off x="2034116" y="746787"/>
            <a:ext cx="4330858" cy="20283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F057B4B-B61A-EE82-C380-46CE743CD8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000"/>
          <a:stretch/>
        </p:blipFill>
        <p:spPr>
          <a:xfrm>
            <a:off x="2034116" y="3015482"/>
            <a:ext cx="4363796" cy="202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991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5A06791-28FA-228B-F912-94966CBEE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664" y="99706"/>
            <a:ext cx="7688400" cy="1518600"/>
          </a:xfrm>
        </p:spPr>
        <p:txBody>
          <a:bodyPr/>
          <a:lstStyle/>
          <a:p>
            <a:r>
              <a:rPr lang="en-US" dirty="0"/>
              <a:t>Custom CNN Architecture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EF58B2-6554-C121-290C-D5CCAEDCE293}"/>
              </a:ext>
            </a:extLst>
          </p:cNvPr>
          <p:cNvSpPr txBox="1"/>
          <p:nvPr/>
        </p:nvSpPr>
        <p:spPr>
          <a:xfrm>
            <a:off x="4528351" y="3409047"/>
            <a:ext cx="359380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1"/>
              </a:buClr>
            </a:pPr>
            <a:r>
              <a:rPr lang="en-US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Regularization Techniques:</a:t>
            </a:r>
          </a:p>
          <a:p>
            <a:pPr>
              <a:buClr>
                <a:schemeClr val="bg1"/>
              </a:buClr>
            </a:pPr>
            <a:endParaRPr lang="en-US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L2 </a:t>
            </a:r>
            <a:r>
              <a:rPr lang="en-US" dirty="0" err="1">
                <a:solidFill>
                  <a:schemeClr val="bg1"/>
                </a:solidFill>
              </a:rPr>
              <a:t>regularizer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weight he initialization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dropout layers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4D27A0-9197-21C2-9378-8F87F93D2A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2321" y="924302"/>
            <a:ext cx="5704641" cy="23632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763D576-09EC-95DF-9DB5-E901BA5A07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2321" y="3622329"/>
            <a:ext cx="2406774" cy="74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13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5A06791-28FA-228B-F912-94966CBEE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664" y="99706"/>
            <a:ext cx="7688400" cy="1518600"/>
          </a:xfrm>
        </p:spPr>
        <p:txBody>
          <a:bodyPr/>
          <a:lstStyle/>
          <a:p>
            <a:r>
              <a:rPr lang="en-US" dirty="0"/>
              <a:t>Results after Training</a:t>
            </a: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FB718278-55CB-842B-44F3-9E7FC02620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3311230"/>
              </p:ext>
            </p:extLst>
          </p:nvPr>
        </p:nvGraphicFramePr>
        <p:xfrm>
          <a:off x="103667" y="1618306"/>
          <a:ext cx="8936665" cy="15945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805">
                  <a:extLst>
                    <a:ext uri="{9D8B030D-6E8A-4147-A177-3AD203B41FA5}">
                      <a16:colId xmlns:a16="http://schemas.microsoft.com/office/drawing/2014/main" val="2608786438"/>
                    </a:ext>
                  </a:extLst>
                </a:gridCol>
                <a:gridCol w="874441">
                  <a:extLst>
                    <a:ext uri="{9D8B030D-6E8A-4147-A177-3AD203B41FA5}">
                      <a16:colId xmlns:a16="http://schemas.microsoft.com/office/drawing/2014/main" val="2937430645"/>
                    </a:ext>
                  </a:extLst>
                </a:gridCol>
                <a:gridCol w="897824">
                  <a:extLst>
                    <a:ext uri="{9D8B030D-6E8A-4147-A177-3AD203B41FA5}">
                      <a16:colId xmlns:a16="http://schemas.microsoft.com/office/drawing/2014/main" val="3413558513"/>
                    </a:ext>
                  </a:extLst>
                </a:gridCol>
                <a:gridCol w="801594">
                  <a:extLst>
                    <a:ext uri="{9D8B030D-6E8A-4147-A177-3AD203B41FA5}">
                      <a16:colId xmlns:a16="http://schemas.microsoft.com/office/drawing/2014/main" val="3446600068"/>
                    </a:ext>
                  </a:extLst>
                </a:gridCol>
                <a:gridCol w="893667">
                  <a:extLst>
                    <a:ext uri="{9D8B030D-6E8A-4147-A177-3AD203B41FA5}">
                      <a16:colId xmlns:a16="http://schemas.microsoft.com/office/drawing/2014/main" val="3763900091"/>
                    </a:ext>
                  </a:extLst>
                </a:gridCol>
                <a:gridCol w="893667">
                  <a:extLst>
                    <a:ext uri="{9D8B030D-6E8A-4147-A177-3AD203B41FA5}">
                      <a16:colId xmlns:a16="http://schemas.microsoft.com/office/drawing/2014/main" val="3014481371"/>
                    </a:ext>
                  </a:extLst>
                </a:gridCol>
                <a:gridCol w="893667">
                  <a:extLst>
                    <a:ext uri="{9D8B030D-6E8A-4147-A177-3AD203B41FA5}">
                      <a16:colId xmlns:a16="http://schemas.microsoft.com/office/drawing/2014/main" val="3632210339"/>
                    </a:ext>
                  </a:extLst>
                </a:gridCol>
                <a:gridCol w="893667">
                  <a:extLst>
                    <a:ext uri="{9D8B030D-6E8A-4147-A177-3AD203B41FA5}">
                      <a16:colId xmlns:a16="http://schemas.microsoft.com/office/drawing/2014/main" val="1458811717"/>
                    </a:ext>
                  </a:extLst>
                </a:gridCol>
                <a:gridCol w="644332">
                  <a:extLst>
                    <a:ext uri="{9D8B030D-6E8A-4147-A177-3AD203B41FA5}">
                      <a16:colId xmlns:a16="http://schemas.microsoft.com/office/drawing/2014/main" val="3509391455"/>
                    </a:ext>
                  </a:extLst>
                </a:gridCol>
                <a:gridCol w="1143001">
                  <a:extLst>
                    <a:ext uri="{9D8B030D-6E8A-4147-A177-3AD203B41FA5}">
                      <a16:colId xmlns:a16="http://schemas.microsoft.com/office/drawing/2014/main" val="2563254493"/>
                    </a:ext>
                  </a:extLst>
                </a:gridCol>
              </a:tblGrid>
              <a:tr h="419245">
                <a:tc>
                  <a:txBody>
                    <a:bodyPr/>
                    <a:lstStyle/>
                    <a:p>
                      <a:r>
                        <a:rPr lang="en-US" sz="1200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Train</a:t>
                      </a:r>
                    </a:p>
                    <a:p>
                      <a:r>
                        <a:rPr lang="en-US" sz="1200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Val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Train 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Val 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Train</a:t>
                      </a:r>
                    </a:p>
                    <a:p>
                      <a:r>
                        <a:rPr lang="en-US" sz="1200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Train 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Train</a:t>
                      </a:r>
                    </a:p>
                    <a:p>
                      <a:r>
                        <a:rPr lang="en-US" sz="1200" dirty="0"/>
                        <a:t>F1_Score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Train AUC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Parameters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646363"/>
                  </a:ext>
                </a:extLst>
              </a:tr>
              <a:tr h="419245">
                <a:tc>
                  <a:txBody>
                    <a:bodyPr/>
                    <a:lstStyle/>
                    <a:p>
                      <a:r>
                        <a:rPr lang="en-US" sz="1200" dirty="0"/>
                        <a:t>Custom </a:t>
                      </a:r>
                    </a:p>
                    <a:p>
                      <a:r>
                        <a:rPr lang="en-US" sz="1200" dirty="0"/>
                        <a:t>CNN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5,050,149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8041666"/>
                  </a:ext>
                </a:extLst>
              </a:tr>
              <a:tr h="340055">
                <a:tc>
                  <a:txBody>
                    <a:bodyPr/>
                    <a:lstStyle/>
                    <a:p>
                      <a:r>
                        <a:rPr lang="en-US" sz="1200" dirty="0"/>
                        <a:t>VGG16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14,789,205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144739"/>
                  </a:ext>
                </a:extLst>
              </a:tr>
              <a:tr h="340055">
                <a:tc>
                  <a:txBody>
                    <a:bodyPr/>
                    <a:lstStyle/>
                    <a:p>
                      <a:r>
                        <a:rPr lang="en-US" sz="1200" dirty="0"/>
                        <a:t>ResNet50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0.67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25,826,693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3489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0712933"/>
      </p:ext>
    </p:extLst>
  </p:cSld>
  <p:clrMapOvr>
    <a:masterClrMapping/>
  </p:clrMapOvr>
</p:sld>
</file>

<file path=ppt/theme/theme1.xml><?xml version="1.0" encoding="utf-8"?>
<a:theme xmlns:a="http://schemas.openxmlformats.org/drawingml/2006/main" name="Parallax">
  <a:themeElements>
    <a:clrScheme name="Parallax">
      <a:dk1>
        <a:srgbClr val="000000"/>
      </a:dk1>
      <a:lt1>
        <a:srgbClr val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356</Words>
  <Application>Microsoft Office PowerPoint</Application>
  <PresentationFormat>On-screen Show (16:9)</PresentationFormat>
  <Paragraphs>101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Corbel</vt:lpstr>
      <vt:lpstr>Arial</vt:lpstr>
      <vt:lpstr>Lato</vt:lpstr>
      <vt:lpstr>Raleway ExtraBold</vt:lpstr>
      <vt:lpstr>Parallax</vt:lpstr>
      <vt:lpstr>Blindness Detection CS 584 – Machine Learning</vt:lpstr>
      <vt:lpstr>Problem Statement</vt:lpstr>
      <vt:lpstr>Proposed Solution &amp; Dataset</vt:lpstr>
      <vt:lpstr>Data Exploration</vt:lpstr>
      <vt:lpstr>Dataset Class Imbalance</vt:lpstr>
      <vt:lpstr>Dataset Class Imbalance Cont’d</vt:lpstr>
      <vt:lpstr>Custom CNN Model Results</vt:lpstr>
      <vt:lpstr>Custom CNN Architecture</vt:lpstr>
      <vt:lpstr>Results after Training</vt:lpstr>
      <vt:lpstr>Results Visualization</vt:lpstr>
      <vt:lpstr>Planned 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Blindness Detection CS 584 – Machine Learning</dc:title>
  <dc:creator>Girish Rajani</dc:creator>
  <cp:lastModifiedBy>Girish Rajani-Bathija</cp:lastModifiedBy>
  <cp:revision>32</cp:revision>
  <dcterms:modified xsi:type="dcterms:W3CDTF">2023-04-11T00:08:57Z</dcterms:modified>
</cp:coreProperties>
</file>