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 Extra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6EC43-61D9-6240-15AF-FB474F488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40"/>
          <a:stretch/>
        </p:blipFill>
        <p:spPr>
          <a:xfrm>
            <a:off x="5039395" y="1047307"/>
            <a:ext cx="3722270" cy="17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on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Revisit and preprocess image data further (reword)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533304"/>
            <a:ext cx="2270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5471"/>
              </p:ext>
            </p:extLst>
          </p:nvPr>
        </p:nvGraphicFramePr>
        <p:xfrm>
          <a:off x="103667" y="1618306"/>
          <a:ext cx="8936665" cy="15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7444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97824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801594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644332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Custom </a:t>
                      </a:r>
                    </a:p>
                    <a:p>
                      <a:r>
                        <a:rPr lang="en-US" sz="12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365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Arial</vt:lpstr>
      <vt:lpstr>Lato</vt:lpstr>
      <vt:lpstr>Raleway ExtraBold</vt:lpstr>
      <vt:lpstr>Parallax</vt:lpstr>
      <vt:lpstr>Blindness Detection CS 584 – Machine Learning</vt:lpstr>
      <vt:lpstr>Problem Statement</vt:lpstr>
      <vt:lpstr>Proposed Solution &amp; Dataset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Visualization</vt:lpstr>
      <vt:lpstr>Planned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Girish Rajani-Bathija</cp:lastModifiedBy>
  <cp:revision>34</cp:revision>
  <dcterms:modified xsi:type="dcterms:W3CDTF">2023-04-11T16:21:15Z</dcterms:modified>
</cp:coreProperties>
</file>