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59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31069-04BD-44BF-ADC2-03F6B4E4A2D4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CE96B-FD88-40D0-8920-D747AECD0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RGB. Also try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CE96B-FD88-40D0-8920-D747AECD0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lood-ce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rm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r>
              <a:rPr lang="en-IN" dirty="0"/>
              <a:t>-: Project Proposal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079" y="229586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08C-4964-472F-83CE-947770D1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IN" dirty="0"/>
              <a:t>-: Motivation and dataset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2F2E-46E0-4EB3-9271-183F847F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Paul Mooney.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  <a:p>
            <a:r>
              <a:rPr lang="en-IN" dirty="0"/>
              <a:t>Try to improve upon that model to get an even better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41984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93472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Have a simple CNN model trained and ready to predict.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Refinement and preparing the dataset: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Finding the optimal way (RGB/grayscale): Girish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Getting the </a:t>
            </a:r>
            <a:r>
              <a:rPr lang="en-IN" dirty="0" err="1"/>
              <a:t>the</a:t>
            </a:r>
            <a:r>
              <a:rPr lang="en-IN" dirty="0"/>
              <a:t> data out of image and </a:t>
            </a:r>
            <a:r>
              <a:rPr lang="en-IN" dirty="0" err="1"/>
              <a:t>preprocessing</a:t>
            </a:r>
            <a:r>
              <a:rPr lang="en-IN" dirty="0"/>
              <a:t>: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Planning and coding the model :- Girish +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Report writing, Website maintenance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the medical imagery of White blood cells.</a:t>
            </a:r>
          </a:p>
          <a:p>
            <a:r>
              <a:rPr lang="en-IN" dirty="0"/>
              <a:t>Have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1:-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</TotalTime>
  <Words>522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ArialUnicodeMS</vt:lpstr>
      <vt:lpstr>Calibri</vt:lpstr>
      <vt:lpstr>Century Gothic</vt:lpstr>
      <vt:lpstr>Wingdings 3</vt:lpstr>
      <vt:lpstr>Wisp</vt:lpstr>
      <vt:lpstr>-:WBC Multiclass Classification :- -: Project Proposal :-</vt:lpstr>
      <vt:lpstr>-: Motivation and dataset :-</vt:lpstr>
      <vt:lpstr>-: IDEA :-</vt:lpstr>
      <vt:lpstr>-: WORK DIVISION :-</vt:lpstr>
      <vt:lpstr>-: EXPECTED RESULTS :-</vt:lpstr>
      <vt:lpstr>-: RELEVANT PAPERS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SHASHANK SAUMYA</cp:lastModifiedBy>
  <cp:revision>16</cp:revision>
  <dcterms:created xsi:type="dcterms:W3CDTF">2021-09-05T21:17:52Z</dcterms:created>
  <dcterms:modified xsi:type="dcterms:W3CDTF">2021-09-07T13:56:11Z</dcterms:modified>
</cp:coreProperties>
</file>