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ifrahman/main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WBC 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46665"/>
            <a:ext cx="8915400" cy="37776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Alif Rahman.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AA5D8-3DB7-4CA0-A0AC-4B0C1B3B7E3D}"/>
              </a:ext>
            </a:extLst>
          </p:cNvPr>
          <p:cNvSpPr txBox="1"/>
          <p:nvPr/>
        </p:nvSpPr>
        <p:spPr>
          <a:xfrm>
            <a:off x="2589212" y="1535668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Girish Tripathy and Shashank </a:t>
            </a:r>
            <a:r>
              <a:rPr lang="en-IN" dirty="0" err="1"/>
              <a:t>Saumya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353413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3399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Get an error free code ready which is almost ready to start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Refinement and preparing the testing dataset : Shashank</a:t>
            </a:r>
          </a:p>
          <a:p>
            <a:r>
              <a:rPr lang="en-IN" dirty="0"/>
              <a:t>Planning and coding the model :- Girish + Shashank</a:t>
            </a:r>
          </a:p>
          <a:p>
            <a:r>
              <a:rPr lang="en-IN" dirty="0"/>
              <a:t>Testing for accuracy and error management :- Shashank</a:t>
            </a:r>
          </a:p>
          <a:p>
            <a:r>
              <a:rPr lang="en-IN" dirty="0"/>
              <a:t>Report writing, Website maintenance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1: Predicting the medical imagery of White blood cells with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</TotalTime>
  <Words>476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ArialUnicodeMS</vt:lpstr>
      <vt:lpstr>Century Gothic</vt:lpstr>
      <vt:lpstr>Wingdings 3</vt:lpstr>
      <vt:lpstr>Wisp</vt:lpstr>
      <vt:lpstr>WBC Multiclass Classification</vt:lpstr>
      <vt:lpstr>-: IDEA :-</vt:lpstr>
      <vt:lpstr>-: RELEVANT PAPERS :-</vt:lpstr>
      <vt:lpstr>-: WORK DIVISION :-</vt:lpstr>
      <vt:lpstr>-: EXPECTED RESULTS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Girish tripathy</cp:lastModifiedBy>
  <cp:revision>10</cp:revision>
  <dcterms:created xsi:type="dcterms:W3CDTF">2021-09-05T21:17:52Z</dcterms:created>
  <dcterms:modified xsi:type="dcterms:W3CDTF">2021-09-07T12:34:23Z</dcterms:modified>
</cp:coreProperties>
</file>