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3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3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blood-ce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/>
          <a:lstStyle/>
          <a:p>
            <a:pPr algn="ctr"/>
            <a:r>
              <a:rPr lang="en-IN" dirty="0"/>
              <a:t>-: Project Proposal on</a:t>
            </a:r>
            <a:br>
              <a:rPr lang="en-IN" dirty="0"/>
            </a:br>
            <a:r>
              <a:rPr lang="en-IN" u="sng" dirty="0"/>
              <a:t>WBC Multiclass Classification</a:t>
            </a:r>
            <a:r>
              <a:rPr lang="en-IN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079" y="229586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Shubhankar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08C-4964-472F-83CE-947770D1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IN" dirty="0"/>
              <a:t>-: Motivation and dataset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2F2E-46E0-4EB3-9271-183F847F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IN" dirty="0"/>
              <a:t>There is a need to quickly identify blood cells at bulk in the medical field.</a:t>
            </a:r>
          </a:p>
          <a:p>
            <a:r>
              <a:rPr lang="en-IN" dirty="0"/>
              <a:t>We propose using a CNN to build a machine which can classify the stained cells to the type of WBCs.</a:t>
            </a:r>
          </a:p>
          <a:p>
            <a:r>
              <a:rPr lang="en-IN" dirty="0"/>
              <a:t>The reason we use CNN is because it is known for its high accuracy when it comes to image recognition.</a:t>
            </a:r>
          </a:p>
          <a:p>
            <a:r>
              <a:rPr lang="en-IN" dirty="0"/>
              <a:t>The dataset is taken from Kaggle. It is named </a:t>
            </a:r>
            <a:r>
              <a:rPr lang="en-IN" dirty="0">
                <a:hlinkClick r:id="rId2"/>
              </a:rPr>
              <a:t>WBC multiclass dataset</a:t>
            </a:r>
            <a:r>
              <a:rPr lang="en-IN" dirty="0"/>
              <a:t> uploaded by Paul Mooney.</a:t>
            </a:r>
          </a:p>
          <a:p>
            <a:r>
              <a:rPr lang="en-IN" dirty="0"/>
              <a:t>The data is divided into 4 folders. One for each WBC type (Eosinophil, Lymphocyte, Monocyte, Neutrophil).</a:t>
            </a:r>
          </a:p>
          <a:p>
            <a:r>
              <a:rPr lang="en-IN" dirty="0"/>
              <a:t>For each type, there are approximately 25000 training images, 480 validation images and 150 testing images. All images are in .jpeg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442B-005E-46A4-9C44-20B0D99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IDEA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FEC8-E29F-4A04-BC16-44672A7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5679"/>
            <a:ext cx="8915400" cy="3777622"/>
          </a:xfrm>
        </p:spPr>
        <p:txBody>
          <a:bodyPr/>
          <a:lstStyle/>
          <a:p>
            <a:r>
              <a:rPr lang="en-IN" dirty="0"/>
              <a:t>We plan to first get the RGB info on each pixel of the image. The stained cells are of a different colour from the other cells so it would be easier to identify the pixels which contain the WBC under inspection.</a:t>
            </a:r>
          </a:p>
          <a:p>
            <a:r>
              <a:rPr lang="en-IN" dirty="0"/>
              <a:t>Then we will use a CNN and train it to get a model which will be able to classify an image containing a stained WBC.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F732E-C86B-4B62-B2C0-1CB1562BC3C2}"/>
              </a:ext>
            </a:extLst>
          </p:cNvPr>
          <p:cNvSpPr txBox="1">
            <a:spLocks/>
          </p:cNvSpPr>
          <p:nvPr/>
        </p:nvSpPr>
        <p:spPr>
          <a:xfrm>
            <a:off x="2589212" y="353413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-: WHAT TO DO BY MIDWAY 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45D33-1FDB-48C6-9741-FB3D78AA2CC7}"/>
              </a:ext>
            </a:extLst>
          </p:cNvPr>
          <p:cNvSpPr txBox="1">
            <a:spLocks/>
          </p:cNvSpPr>
          <p:nvPr/>
        </p:nvSpPr>
        <p:spPr>
          <a:xfrm>
            <a:off x="2585499" y="445954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DD079-9284-4D9D-BA05-943D850724AD}"/>
              </a:ext>
            </a:extLst>
          </p:cNvPr>
          <p:cNvSpPr txBox="1">
            <a:spLocks/>
          </p:cNvSpPr>
          <p:nvPr/>
        </p:nvSpPr>
        <p:spPr>
          <a:xfrm>
            <a:off x="2589212" y="4339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Learn about Neural Networks and specifically CNNs.</a:t>
            </a:r>
          </a:p>
          <a:p>
            <a:r>
              <a:rPr lang="en-IN" dirty="0"/>
              <a:t>Learn how to get the RGB data out from an image and its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Get an error free code ready which is almost ready to start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17224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4B1E-BDEE-4324-A514-FF9E387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RELEVANT PAPERS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505-6D91-438F-B4BC-F3DD351C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1: </a:t>
            </a:r>
            <a:r>
              <a:rPr lang="en-IN" sz="1800" b="0" i="0" u="none" strike="noStrike" baseline="0" dirty="0">
                <a:latin typeface="ArialUnicodeMS"/>
              </a:rPr>
              <a:t>Image recognition using convolutional neural network combined with ensemble learning algorithm, </a:t>
            </a:r>
            <a:r>
              <a:rPr lang="fr-FR" sz="1800" b="0" i="0" u="none" strike="noStrike" baseline="0" dirty="0" err="1">
                <a:latin typeface="Arial" panose="020B0604020202020204" pitchFamily="34" charset="0"/>
              </a:rPr>
              <a:t>Weilong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 Mo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J. Phys.: Conf. </a:t>
            </a:r>
            <a:r>
              <a:rPr lang="fr-FR" sz="1800" b="0" i="1" u="none" strike="noStrike" baseline="0" dirty="0" err="1">
                <a:latin typeface="Arial" panose="020B0604020202020204" pitchFamily="34" charset="0"/>
              </a:rPr>
              <a:t>Ser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fr-FR" sz="1800" b="1" i="0" u="none" strike="noStrike" baseline="0" dirty="0">
                <a:latin typeface="Arial" panose="020B0604020202020204" pitchFamily="34" charset="0"/>
              </a:rPr>
              <a:t>1237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022026</a:t>
            </a:r>
          </a:p>
          <a:p>
            <a:pPr marL="0" indent="0" algn="l">
              <a:buNone/>
            </a:pPr>
            <a:r>
              <a:rPr lang="fr-FR" dirty="0">
                <a:latin typeface="Arial" panose="020B0604020202020204" pitchFamily="34" charset="0"/>
              </a:rPr>
              <a:t>2:-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Q. Li, W. Cai, X. Wang, Y. Zhou, D. D. Feng and M. Chen, "Medical image classification with convolutional neural network,"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2014 13th International Conference on Control Automation Robotics &amp; Vision (ICARCV)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2014, pp. 844-848,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10.1109/ICARCV.2014.7064414.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3:-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Jiaohua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Qin,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Wenyan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Pan,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Xuyu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Xiang, Yun Tan,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Guimin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Hou, A biological image classification method based on improved CNN, Ecological Informatics, Volume 58, 2020, 101093, ISSN 1574-9541, https://doi.org/10.1016/j.ecoinf.2020.101093.</a:t>
            </a:r>
            <a:endParaRPr lang="fr-FR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+ Some tutorials and courses to learn relevant image recognition techniques.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4A9-67DE-4998-A7EB-C88C835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WORK DIVISION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CE5-CA1C-4621-8353-2657524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Refinement and preparing the testing dataset : Shashank</a:t>
            </a:r>
          </a:p>
          <a:p>
            <a:r>
              <a:rPr lang="en-IN" dirty="0"/>
              <a:t>Planning and coding the model :- Girish + Shashank</a:t>
            </a:r>
          </a:p>
          <a:p>
            <a:r>
              <a:rPr lang="en-IN" dirty="0"/>
              <a:t>Testing for accuracy and error management :- Shashank</a:t>
            </a:r>
          </a:p>
          <a:p>
            <a:r>
              <a:rPr lang="en-IN" dirty="0"/>
              <a:t>Report writing, Website maintenance and Presentations:- Girish</a:t>
            </a:r>
          </a:p>
        </p:txBody>
      </p:sp>
    </p:spTree>
    <p:extLst>
      <p:ext uri="{BB962C8B-B14F-4D97-AF65-F5344CB8AC3E}">
        <p14:creationId xmlns:p14="http://schemas.microsoft.com/office/powerpoint/2010/main" val="12635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2ADE-31F8-40F6-A09F-6240FA9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EXPECTED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06E1-61F5-46ED-90AB-2BBF91DD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1: Predicting the medical imagery of White blood cells with enough accuracy so that it can be reliably used.</a:t>
            </a:r>
          </a:p>
        </p:txBody>
      </p:sp>
    </p:spTree>
    <p:extLst>
      <p:ext uri="{BB962C8B-B14F-4D97-AF65-F5344CB8AC3E}">
        <p14:creationId xmlns:p14="http://schemas.microsoft.com/office/powerpoint/2010/main" val="1517562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657</TotalTime>
  <Words>497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ArialUnicodeMS</vt:lpstr>
      <vt:lpstr>Century Gothic</vt:lpstr>
      <vt:lpstr>Wingdings 3</vt:lpstr>
      <vt:lpstr>Wisp</vt:lpstr>
      <vt:lpstr>-: Project Proposal on WBC Multiclass Classification :-</vt:lpstr>
      <vt:lpstr>-: Motivation and dataset :-</vt:lpstr>
      <vt:lpstr>-: IDEA :-</vt:lpstr>
      <vt:lpstr>-: RELEVANT PAPERS :-</vt:lpstr>
      <vt:lpstr>-: WORK DIVISION :-</vt:lpstr>
      <vt:lpstr>-: EXPECTED RESULTS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Machine Learning </dc:title>
  <dc:creator>Girish tripathy</dc:creator>
  <cp:lastModifiedBy>Girish tripathy</cp:lastModifiedBy>
  <cp:revision>14</cp:revision>
  <dcterms:created xsi:type="dcterms:W3CDTF">2021-09-05T21:17:52Z</dcterms:created>
  <dcterms:modified xsi:type="dcterms:W3CDTF">2021-09-07T13:09:09Z</dcterms:modified>
</cp:coreProperties>
</file>