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Content-driven Newsfeed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personalized editor with newsfeed</a:t>
            </a:r>
          </a:p>
        </p:txBody>
      </p:sp>
    </p:spTree>
    <p:extLst>
      <p:ext uri="{BB962C8B-B14F-4D97-AF65-F5344CB8AC3E}">
        <p14:creationId xmlns:p14="http://schemas.microsoft.com/office/powerpoint/2010/main" val="366135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02893" y="1041779"/>
            <a:ext cx="8915400" cy="4130722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Objective: </a:t>
            </a:r>
          </a:p>
          <a:p>
            <a:pPr marL="0" indent="0">
              <a:buNone/>
            </a:pPr>
            <a:r>
              <a:rPr lang="en-US" sz="2000" dirty="0"/>
              <a:t>Building a web (or mobile) editor similar to that of Google Doc where user can keep taking notes related to computer science &amp; engineering, and also attach "related" news updates from Google News, Wire, TechCrunch and other related </a:t>
            </a:r>
            <a:r>
              <a:rPr lang="en-US" sz="2000"/>
              <a:t>sources.</a:t>
            </a:r>
            <a:endParaRPr lang="en-US" sz="2000" dirty="0"/>
          </a:p>
          <a:p>
            <a:r>
              <a:rPr lang="en-US" sz="2400" b="1" dirty="0"/>
              <a:t>Solution:</a:t>
            </a:r>
          </a:p>
          <a:p>
            <a:pPr marL="0" indent="0">
              <a:buNone/>
            </a:pPr>
            <a:r>
              <a:rPr lang="en-US" sz="2000" dirty="0"/>
              <a:t>A customized editor  that analyzes text from user’s notes, fetches related news content using rest services.</a:t>
            </a:r>
          </a:p>
        </p:txBody>
      </p:sp>
    </p:spTree>
    <p:extLst>
      <p:ext uri="{BB962C8B-B14F-4D97-AF65-F5344CB8AC3E}">
        <p14:creationId xmlns:p14="http://schemas.microsoft.com/office/powerpoint/2010/main" val="330279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209" y="1501253"/>
            <a:ext cx="9239533" cy="4981433"/>
          </a:xfrm>
        </p:spPr>
      </p:pic>
    </p:spTree>
    <p:extLst>
      <p:ext uri="{BB962C8B-B14F-4D97-AF65-F5344CB8AC3E}">
        <p14:creationId xmlns:p14="http://schemas.microsoft.com/office/powerpoint/2010/main" val="9417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5"/>
          <p:cNvPicPr>
            <a:picLocks noChangeAspect="1"/>
          </p:cNvPicPr>
          <p:nvPr/>
        </p:nvPicPr>
        <p:blipFill rotWithShape="1">
          <a:blip r:embed="rId2"/>
          <a:srcRect l="2661" r="6502"/>
          <a:stretch/>
        </p:blipFill>
        <p:spPr>
          <a:xfrm>
            <a:off x="4876372" y="1249019"/>
            <a:ext cx="2439256" cy="2973311"/>
          </a:xfrm>
          <a:prstGeom prst="rect">
            <a:avLst/>
          </a:prstGeom>
        </p:spPr>
      </p:pic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9395527" cy="692375"/>
          </a:xfrm>
        </p:spPr>
        <p:txBody>
          <a:bodyPr>
            <a:normAutofit/>
          </a:bodyPr>
          <a:lstStyle/>
          <a:p>
            <a:r>
              <a:rPr lang="en-US"/>
              <a:t>Application Life Cycle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1" y="1337482"/>
            <a:ext cx="2218667" cy="26344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754" y="4195172"/>
            <a:ext cx="2716644" cy="23451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5" y="4133867"/>
            <a:ext cx="2303854" cy="25574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372" y="4133867"/>
            <a:ext cx="2439256" cy="25574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102" y="1194704"/>
            <a:ext cx="2716644" cy="2687559"/>
          </a:xfrm>
          <a:prstGeom prst="rect">
            <a:avLst/>
          </a:prstGeom>
        </p:spPr>
      </p:pic>
      <p:sp>
        <p:nvSpPr>
          <p:cNvPr id="35" name="Arrow: Right 34"/>
          <p:cNvSpPr/>
          <p:nvPr/>
        </p:nvSpPr>
        <p:spPr>
          <a:xfrm>
            <a:off x="3286125" y="2538484"/>
            <a:ext cx="1257200" cy="62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/>
          <p:cNvSpPr/>
          <p:nvPr/>
        </p:nvSpPr>
        <p:spPr>
          <a:xfrm>
            <a:off x="3224175" y="5053858"/>
            <a:ext cx="1257200" cy="62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/>
          <p:cNvSpPr/>
          <p:nvPr/>
        </p:nvSpPr>
        <p:spPr>
          <a:xfrm>
            <a:off x="7459091" y="5098689"/>
            <a:ext cx="1257200" cy="62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/>
          <p:cNvSpPr/>
          <p:nvPr/>
        </p:nvSpPr>
        <p:spPr>
          <a:xfrm>
            <a:off x="7416520" y="2538484"/>
            <a:ext cx="1257200" cy="62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25471" y="814317"/>
            <a:ext cx="8915400" cy="31162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Approach: </a:t>
            </a:r>
            <a:br>
              <a:rPr lang="en-US" sz="4000" b="1" dirty="0"/>
            </a:br>
            <a:r>
              <a:rPr lang="en-US" dirty="0"/>
              <a:t>This Android app keeps users engaged and updated with latest news of his notes from  news providers like Guardian etc.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043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83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Content-driven Newsfeed</vt:lpstr>
      <vt:lpstr>PowerPoint Presentation</vt:lpstr>
      <vt:lpstr>Architecture Design</vt:lpstr>
      <vt:lpstr>Application Life Cycle</vt:lpstr>
      <vt:lpstr>Approach:  This Android app keeps users engaged and updated with latest news of his notes from  news providers like Guardian etc.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Content-driven Newsfeed</dc:title>
  <dc:creator>Nagella, Girish Kumar Reddy (UMKC-Student)</dc:creator>
  <cp:lastModifiedBy>Nagella, Girish Kumar Reddy (UMKC-Student)</cp:lastModifiedBy>
  <cp:revision>10</cp:revision>
  <dcterms:created xsi:type="dcterms:W3CDTF">2017-04-17T03:37:31Z</dcterms:created>
  <dcterms:modified xsi:type="dcterms:W3CDTF">2017-04-17T06:32:59Z</dcterms:modified>
</cp:coreProperties>
</file>