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90"/>
  </p:normalViewPr>
  <p:slideViewPr>
    <p:cSldViewPr snapToGrid="0" snapToObjects="1">
      <p:cViewPr varScale="1">
        <p:scale>
          <a:sx n="91" d="100"/>
          <a:sy n="91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3FC334-2A0D-2541-98AA-3136C870A093}" type="datetimeFigureOut">
              <a:rPr lang="en-US" smtClean="0"/>
              <a:t>4/19/17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E69F3F-422A-6849-B80E-7F22E70BE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4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774" y="1365957"/>
            <a:ext cx="10364452" cy="4041422"/>
          </a:xfrm>
        </p:spPr>
        <p:txBody>
          <a:bodyPr anchor="ctr">
            <a:normAutofit/>
          </a:bodyPr>
          <a:lstStyle/>
          <a:p>
            <a:r>
              <a:rPr lang="en-US" sz="8000" dirty="0"/>
              <a:t>Content Driven News-FEED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17182" y="643464"/>
            <a:ext cx="5961044" cy="1016523"/>
          </a:xfrm>
        </p:spPr>
        <p:txBody>
          <a:bodyPr anchor="t">
            <a:noAutofit/>
          </a:bodyPr>
          <a:lstStyle/>
          <a:p>
            <a:pPr algn="r"/>
            <a:r>
              <a:rPr lang="en-US" sz="2400" i="1" dirty="0"/>
              <a:t>Editor</a:t>
            </a:r>
            <a:r>
              <a:rPr lang="en-US" sz="2400" i="1" dirty="0" smtClean="0"/>
              <a:t>++  </a:t>
            </a:r>
          </a:p>
          <a:p>
            <a:pPr algn="r"/>
            <a:r>
              <a:rPr lang="en-US" sz="2400" i="1" dirty="0" smtClean="0"/>
              <a:t>-</a:t>
            </a:r>
            <a:r>
              <a:rPr lang="en-US" sz="2400" i="1" dirty="0" smtClean="0"/>
              <a:t>notes </a:t>
            </a:r>
            <a:r>
              <a:rPr lang="en-US" sz="2400" i="1" dirty="0"/>
              <a:t>with news</a:t>
            </a:r>
          </a:p>
        </p:txBody>
      </p:sp>
    </p:spTree>
    <p:extLst>
      <p:ext uri="{BB962C8B-B14F-4D97-AF65-F5344CB8AC3E}">
        <p14:creationId xmlns:p14="http://schemas.microsoft.com/office/powerpoint/2010/main" val="846382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5" y="1559263"/>
            <a:ext cx="6909479" cy="3748391"/>
          </a:xfrm>
          <a:prstGeom prst="roundRect">
            <a:avLst>
              <a:gd name="adj" fmla="val 298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36" name="Picture 35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6408" y="640831"/>
            <a:ext cx="3352128" cy="157386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Architecture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196408" y="2367092"/>
            <a:ext cx="3352128" cy="3881309"/>
          </a:xfrm>
        </p:spPr>
        <p:txBody>
          <a:bodyPr>
            <a:normAutofit/>
          </a:bodyPr>
          <a:lstStyle/>
          <a:p>
            <a:r>
              <a:rPr lang="en-US" sz="1800"/>
              <a:t>Firebase Storage</a:t>
            </a:r>
          </a:p>
          <a:p>
            <a:r>
              <a:rPr lang="en-US" sz="1800"/>
              <a:t>Guardian NEWS API</a:t>
            </a:r>
          </a:p>
          <a:p>
            <a:r>
              <a:rPr lang="en-US" sz="1800"/>
              <a:t>ANDROID  Platform</a:t>
            </a:r>
          </a:p>
          <a:p>
            <a:r>
              <a:rPr lang="en-US" sz="1800"/>
              <a:t>AYLIEN TEXT ANALYSIS API</a:t>
            </a:r>
          </a:p>
        </p:txBody>
      </p:sp>
    </p:spTree>
    <p:extLst>
      <p:ext uri="{BB962C8B-B14F-4D97-AF65-F5344CB8AC3E}">
        <p14:creationId xmlns:p14="http://schemas.microsoft.com/office/powerpoint/2010/main" val="210488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7411" y="643468"/>
            <a:ext cx="3420815" cy="5130046"/>
          </a:xfrm>
        </p:spPr>
        <p:txBody>
          <a:bodyPr anchor="b">
            <a:normAutofit/>
          </a:bodyPr>
          <a:lstStyle/>
          <a:p>
            <a:pPr algn="r"/>
            <a:r>
              <a:rPr lang="en-US" sz="4400">
                <a:solidFill>
                  <a:schemeClr val="tx1">
                    <a:lumMod val="75000"/>
                    <a:lumOff val="25000"/>
                  </a:schemeClr>
                </a:solidFill>
              </a:rP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643467"/>
            <a:ext cx="6620882" cy="5130046"/>
          </a:xfrm>
        </p:spPr>
        <p:txBody>
          <a:bodyPr anchor="ctr">
            <a:normAutofit/>
          </a:bodyPr>
          <a:lstStyle/>
          <a:p>
            <a:r>
              <a:rPr lang="en-US" dirty="0"/>
              <a:t>Pushing notifications to users on receiving updated news related to THE content</a:t>
            </a:r>
          </a:p>
          <a:p>
            <a:r>
              <a:rPr lang="en-US" dirty="0"/>
              <a:t>ADDING RESEARCH PAPER Recommendations</a:t>
            </a:r>
          </a:p>
          <a:p>
            <a:r>
              <a:rPr lang="en-US" dirty="0"/>
              <a:t>BOOKMARKING CONTENT FOR USER’S FUTURE REFERENCE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15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142</TotalTime>
  <Words>45</Words>
  <Application>Microsoft Macintosh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Tw Cen MT</vt:lpstr>
      <vt:lpstr>Arial</vt:lpstr>
      <vt:lpstr>Droplet</vt:lpstr>
      <vt:lpstr>Content Driven News-FEED</vt:lpstr>
      <vt:lpstr>Architecture</vt:lpstr>
      <vt:lpstr>FUTURE SCOPE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 Driven News-FEED</dc:title>
  <dc:creator>Nagulapati, Rohithkumar (UMKC-Student)</dc:creator>
  <cp:lastModifiedBy>Nagulapati, Rohithkumar (UMKC-Student)</cp:lastModifiedBy>
  <cp:revision>6</cp:revision>
  <dcterms:created xsi:type="dcterms:W3CDTF">2017-04-20T01:52:57Z</dcterms:created>
  <dcterms:modified xsi:type="dcterms:W3CDTF">2017-04-20T04:15:54Z</dcterms:modified>
</cp:coreProperties>
</file>