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CFDAE-4E9A-4160-AEBA-F0A89354C32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E4A86AB7-6A9C-46E8-B1E6-E188DF50D741}">
      <dgm:prSet/>
      <dgm:spPr/>
      <dgm:t>
        <a:bodyPr/>
        <a:lstStyle/>
        <a:p>
          <a:r>
            <a:rPr lang="en-US"/>
            <a:t>Let’s create a new project named Intent.</a:t>
          </a:r>
        </a:p>
      </dgm:t>
    </dgm:pt>
    <dgm:pt modelId="{0D37A73B-DCED-475F-B6F4-5A9F173E19CD}" type="parTrans" cxnId="{01B6F403-BA69-41D2-AD32-A0CF16803565}">
      <dgm:prSet/>
      <dgm:spPr/>
      <dgm:t>
        <a:bodyPr/>
        <a:lstStyle/>
        <a:p>
          <a:endParaRPr lang="en-US"/>
        </a:p>
      </dgm:t>
    </dgm:pt>
    <dgm:pt modelId="{4EA80ECF-B5A0-4587-9108-77FAAE3D20BF}" type="sibTrans" cxnId="{01B6F403-BA69-41D2-AD32-A0CF1680356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5FB8668-3E88-4C22-839B-11DCC22DF733}">
      <dgm:prSet/>
      <dgm:spPr/>
      <dgm:t>
        <a:bodyPr/>
        <a:lstStyle/>
        <a:p>
          <a:r>
            <a:rPr lang="en-US"/>
            <a:t>Let’s create 2 Activities.</a:t>
          </a:r>
        </a:p>
      </dgm:t>
    </dgm:pt>
    <dgm:pt modelId="{DC126944-83D4-4B0D-9E18-F709C0A6B7DA}" type="parTrans" cxnId="{87D3866D-B41C-4B16-923D-31CDA10A56BD}">
      <dgm:prSet/>
      <dgm:spPr/>
      <dgm:t>
        <a:bodyPr/>
        <a:lstStyle/>
        <a:p>
          <a:endParaRPr lang="en-US"/>
        </a:p>
      </dgm:t>
    </dgm:pt>
    <dgm:pt modelId="{78B130BB-41A8-4CC9-9602-18470EDAE966}" type="sibTrans" cxnId="{87D3866D-B41C-4B16-923D-31CDA10A56B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47E3D53-097A-4E0B-8C18-4FC8F9783722}">
      <dgm:prSet/>
      <dgm:spPr/>
      <dgm:t>
        <a:bodyPr/>
        <a:lstStyle/>
        <a:p>
          <a:r>
            <a:rPr lang="en-US"/>
            <a:t>Let’s add two buttons for using intents.</a:t>
          </a:r>
        </a:p>
      </dgm:t>
    </dgm:pt>
    <dgm:pt modelId="{86E9890F-BE13-4C36-82F1-7E6135486202}" type="parTrans" cxnId="{D0C715F4-47F2-4A9A-8ED6-2EBAF1D49977}">
      <dgm:prSet/>
      <dgm:spPr/>
      <dgm:t>
        <a:bodyPr/>
        <a:lstStyle/>
        <a:p>
          <a:endParaRPr lang="en-US"/>
        </a:p>
      </dgm:t>
    </dgm:pt>
    <dgm:pt modelId="{4B69466A-B069-4103-B227-4DD0727523BA}" type="sibTrans" cxnId="{D0C715F4-47F2-4A9A-8ED6-2EBAF1D4997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AE997E2-92A3-4A45-97CB-A7BB8E13EBD8}" type="pres">
      <dgm:prSet presAssocID="{6C7CFDAE-4E9A-4160-AEBA-F0A89354C329}" presName="Name0" presStyleCnt="0">
        <dgm:presLayoutVars>
          <dgm:animLvl val="lvl"/>
          <dgm:resizeHandles val="exact"/>
        </dgm:presLayoutVars>
      </dgm:prSet>
      <dgm:spPr/>
    </dgm:pt>
    <dgm:pt modelId="{D8917668-C93B-4F2B-8972-4F9962306A20}" type="pres">
      <dgm:prSet presAssocID="{E4A86AB7-6A9C-46E8-B1E6-E188DF50D741}" presName="compositeNode" presStyleCnt="0">
        <dgm:presLayoutVars>
          <dgm:bulletEnabled val="1"/>
        </dgm:presLayoutVars>
      </dgm:prSet>
      <dgm:spPr/>
    </dgm:pt>
    <dgm:pt modelId="{B362D0B5-70B7-4E8E-80E8-FD2C68AB6CAB}" type="pres">
      <dgm:prSet presAssocID="{E4A86AB7-6A9C-46E8-B1E6-E188DF50D741}" presName="bgRect" presStyleLbl="bgAccFollowNode1" presStyleIdx="0" presStyleCnt="3"/>
      <dgm:spPr/>
    </dgm:pt>
    <dgm:pt modelId="{2BEE0CAA-9722-43F7-B752-1C82B3B75603}" type="pres">
      <dgm:prSet presAssocID="{4EA80ECF-B5A0-4587-9108-77FAAE3D20B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017BBD3-55B0-41E6-8A63-F00608CD5450}" type="pres">
      <dgm:prSet presAssocID="{E4A86AB7-6A9C-46E8-B1E6-E188DF50D741}" presName="bottomLine" presStyleLbl="alignNode1" presStyleIdx="1" presStyleCnt="6">
        <dgm:presLayoutVars/>
      </dgm:prSet>
      <dgm:spPr/>
    </dgm:pt>
    <dgm:pt modelId="{25D4E466-CB0B-4296-903A-19E7E89136E7}" type="pres">
      <dgm:prSet presAssocID="{E4A86AB7-6A9C-46E8-B1E6-E188DF50D741}" presName="nodeText" presStyleLbl="bgAccFollowNode1" presStyleIdx="0" presStyleCnt="3">
        <dgm:presLayoutVars>
          <dgm:bulletEnabled val="1"/>
        </dgm:presLayoutVars>
      </dgm:prSet>
      <dgm:spPr/>
    </dgm:pt>
    <dgm:pt modelId="{26315D98-9D16-41AA-9690-BB6F8617BACB}" type="pres">
      <dgm:prSet presAssocID="{4EA80ECF-B5A0-4587-9108-77FAAE3D20BF}" presName="sibTrans" presStyleCnt="0"/>
      <dgm:spPr/>
    </dgm:pt>
    <dgm:pt modelId="{55D73FD6-A75C-412D-95B6-067AC251240E}" type="pres">
      <dgm:prSet presAssocID="{85FB8668-3E88-4C22-839B-11DCC22DF733}" presName="compositeNode" presStyleCnt="0">
        <dgm:presLayoutVars>
          <dgm:bulletEnabled val="1"/>
        </dgm:presLayoutVars>
      </dgm:prSet>
      <dgm:spPr/>
    </dgm:pt>
    <dgm:pt modelId="{3F203FC1-1545-407A-A040-6AFA01B086AA}" type="pres">
      <dgm:prSet presAssocID="{85FB8668-3E88-4C22-839B-11DCC22DF733}" presName="bgRect" presStyleLbl="bgAccFollowNode1" presStyleIdx="1" presStyleCnt="3"/>
      <dgm:spPr/>
    </dgm:pt>
    <dgm:pt modelId="{C77D6FAC-775D-41C0-A728-EA64CE5F01FF}" type="pres">
      <dgm:prSet presAssocID="{78B130BB-41A8-4CC9-9602-18470EDAE96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FF43702-34A9-490D-BEC9-45D762342895}" type="pres">
      <dgm:prSet presAssocID="{85FB8668-3E88-4C22-839B-11DCC22DF733}" presName="bottomLine" presStyleLbl="alignNode1" presStyleIdx="3" presStyleCnt="6">
        <dgm:presLayoutVars/>
      </dgm:prSet>
      <dgm:spPr/>
    </dgm:pt>
    <dgm:pt modelId="{C86A2EF8-70FA-4CBC-B231-B4A7AAF66562}" type="pres">
      <dgm:prSet presAssocID="{85FB8668-3E88-4C22-839B-11DCC22DF733}" presName="nodeText" presStyleLbl="bgAccFollowNode1" presStyleIdx="1" presStyleCnt="3">
        <dgm:presLayoutVars>
          <dgm:bulletEnabled val="1"/>
        </dgm:presLayoutVars>
      </dgm:prSet>
      <dgm:spPr/>
    </dgm:pt>
    <dgm:pt modelId="{D396C514-8390-4CB4-86AC-7E1DC5222847}" type="pres">
      <dgm:prSet presAssocID="{78B130BB-41A8-4CC9-9602-18470EDAE966}" presName="sibTrans" presStyleCnt="0"/>
      <dgm:spPr/>
    </dgm:pt>
    <dgm:pt modelId="{A5EB08BF-ADA6-4886-8808-1E083FB070FB}" type="pres">
      <dgm:prSet presAssocID="{047E3D53-097A-4E0B-8C18-4FC8F9783722}" presName="compositeNode" presStyleCnt="0">
        <dgm:presLayoutVars>
          <dgm:bulletEnabled val="1"/>
        </dgm:presLayoutVars>
      </dgm:prSet>
      <dgm:spPr/>
    </dgm:pt>
    <dgm:pt modelId="{F88D0E34-BE72-4E3A-BAB4-AE0B1E19E776}" type="pres">
      <dgm:prSet presAssocID="{047E3D53-097A-4E0B-8C18-4FC8F9783722}" presName="bgRect" presStyleLbl="bgAccFollowNode1" presStyleIdx="2" presStyleCnt="3"/>
      <dgm:spPr/>
    </dgm:pt>
    <dgm:pt modelId="{72F5C814-BFA7-4FA3-9234-1FA30FC95354}" type="pres">
      <dgm:prSet presAssocID="{4B69466A-B069-4103-B227-4DD0727523B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50A6DC1-C145-46B1-9A52-DA0296300BDF}" type="pres">
      <dgm:prSet presAssocID="{047E3D53-097A-4E0B-8C18-4FC8F9783722}" presName="bottomLine" presStyleLbl="alignNode1" presStyleIdx="5" presStyleCnt="6">
        <dgm:presLayoutVars/>
      </dgm:prSet>
      <dgm:spPr/>
    </dgm:pt>
    <dgm:pt modelId="{9B702206-849D-496B-AB0B-5D1A5E759412}" type="pres">
      <dgm:prSet presAssocID="{047E3D53-097A-4E0B-8C18-4FC8F978372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1B6F403-BA69-41D2-AD32-A0CF16803565}" srcId="{6C7CFDAE-4E9A-4160-AEBA-F0A89354C329}" destId="{E4A86AB7-6A9C-46E8-B1E6-E188DF50D741}" srcOrd="0" destOrd="0" parTransId="{0D37A73B-DCED-475F-B6F4-5A9F173E19CD}" sibTransId="{4EA80ECF-B5A0-4587-9108-77FAAE3D20BF}"/>
    <dgm:cxn modelId="{65587E08-04B0-4F7E-A9DD-C74E205A80A5}" type="presOf" srcId="{85FB8668-3E88-4C22-839B-11DCC22DF733}" destId="{3F203FC1-1545-407A-A040-6AFA01B086AA}" srcOrd="0" destOrd="0" presId="urn:microsoft.com/office/officeart/2016/7/layout/BasicLinearProcessNumbered"/>
    <dgm:cxn modelId="{57203A29-37FF-4CC8-A1A8-EB2A7490C1A4}" type="presOf" srcId="{047E3D53-097A-4E0B-8C18-4FC8F9783722}" destId="{9B702206-849D-496B-AB0B-5D1A5E759412}" srcOrd="1" destOrd="0" presId="urn:microsoft.com/office/officeart/2016/7/layout/BasicLinearProcessNumbered"/>
    <dgm:cxn modelId="{7CF7D731-8783-4F5A-9934-A242726DADC3}" type="presOf" srcId="{E4A86AB7-6A9C-46E8-B1E6-E188DF50D741}" destId="{25D4E466-CB0B-4296-903A-19E7E89136E7}" srcOrd="1" destOrd="0" presId="urn:microsoft.com/office/officeart/2016/7/layout/BasicLinearProcessNumbered"/>
    <dgm:cxn modelId="{E739B03A-1856-4336-9FD6-94BE379666B0}" type="presOf" srcId="{4B69466A-B069-4103-B227-4DD0727523BA}" destId="{72F5C814-BFA7-4FA3-9234-1FA30FC95354}" srcOrd="0" destOrd="0" presId="urn:microsoft.com/office/officeart/2016/7/layout/BasicLinearProcessNumbered"/>
    <dgm:cxn modelId="{87D3866D-B41C-4B16-923D-31CDA10A56BD}" srcId="{6C7CFDAE-4E9A-4160-AEBA-F0A89354C329}" destId="{85FB8668-3E88-4C22-839B-11DCC22DF733}" srcOrd="1" destOrd="0" parTransId="{DC126944-83D4-4B0D-9E18-F709C0A6B7DA}" sibTransId="{78B130BB-41A8-4CC9-9602-18470EDAE966}"/>
    <dgm:cxn modelId="{4FD83F76-4D96-425E-8315-8587F4485D75}" type="presOf" srcId="{047E3D53-097A-4E0B-8C18-4FC8F9783722}" destId="{F88D0E34-BE72-4E3A-BAB4-AE0B1E19E776}" srcOrd="0" destOrd="0" presId="urn:microsoft.com/office/officeart/2016/7/layout/BasicLinearProcessNumbered"/>
    <dgm:cxn modelId="{A16F4E9C-9B2C-4871-B3CA-04713D0A4B06}" type="presOf" srcId="{85FB8668-3E88-4C22-839B-11DCC22DF733}" destId="{C86A2EF8-70FA-4CBC-B231-B4A7AAF66562}" srcOrd="1" destOrd="0" presId="urn:microsoft.com/office/officeart/2016/7/layout/BasicLinearProcessNumbered"/>
    <dgm:cxn modelId="{02C95CA5-C276-427F-B02B-D11E431B0E6F}" type="presOf" srcId="{E4A86AB7-6A9C-46E8-B1E6-E188DF50D741}" destId="{B362D0B5-70B7-4E8E-80E8-FD2C68AB6CAB}" srcOrd="0" destOrd="0" presId="urn:microsoft.com/office/officeart/2016/7/layout/BasicLinearProcessNumbered"/>
    <dgm:cxn modelId="{7DB2C8A6-4DAD-4A4E-B96F-25ED8BB53D55}" type="presOf" srcId="{4EA80ECF-B5A0-4587-9108-77FAAE3D20BF}" destId="{2BEE0CAA-9722-43F7-B752-1C82B3B75603}" srcOrd="0" destOrd="0" presId="urn:microsoft.com/office/officeart/2016/7/layout/BasicLinearProcessNumbered"/>
    <dgm:cxn modelId="{98D16DE0-EF4B-48C3-8AC5-452A1D96F43B}" type="presOf" srcId="{78B130BB-41A8-4CC9-9602-18470EDAE966}" destId="{C77D6FAC-775D-41C0-A728-EA64CE5F01FF}" srcOrd="0" destOrd="0" presId="urn:microsoft.com/office/officeart/2016/7/layout/BasicLinearProcessNumbered"/>
    <dgm:cxn modelId="{F3D9E0EE-6D5D-4BB1-AB78-C7E8B959D3E3}" type="presOf" srcId="{6C7CFDAE-4E9A-4160-AEBA-F0A89354C329}" destId="{DAE997E2-92A3-4A45-97CB-A7BB8E13EBD8}" srcOrd="0" destOrd="0" presId="urn:microsoft.com/office/officeart/2016/7/layout/BasicLinearProcessNumbered"/>
    <dgm:cxn modelId="{D0C715F4-47F2-4A9A-8ED6-2EBAF1D49977}" srcId="{6C7CFDAE-4E9A-4160-AEBA-F0A89354C329}" destId="{047E3D53-097A-4E0B-8C18-4FC8F9783722}" srcOrd="2" destOrd="0" parTransId="{86E9890F-BE13-4C36-82F1-7E6135486202}" sibTransId="{4B69466A-B069-4103-B227-4DD0727523BA}"/>
    <dgm:cxn modelId="{F8C79478-4FB6-44F6-A97C-222502FD43F9}" type="presParOf" srcId="{DAE997E2-92A3-4A45-97CB-A7BB8E13EBD8}" destId="{D8917668-C93B-4F2B-8972-4F9962306A20}" srcOrd="0" destOrd="0" presId="urn:microsoft.com/office/officeart/2016/7/layout/BasicLinearProcessNumbered"/>
    <dgm:cxn modelId="{CBDF0696-89D3-43F8-8828-E3C6ACECB224}" type="presParOf" srcId="{D8917668-C93B-4F2B-8972-4F9962306A20}" destId="{B362D0B5-70B7-4E8E-80E8-FD2C68AB6CAB}" srcOrd="0" destOrd="0" presId="urn:microsoft.com/office/officeart/2016/7/layout/BasicLinearProcessNumbered"/>
    <dgm:cxn modelId="{38AA8EA0-DAC5-4A3E-8C8F-495C2997A9F8}" type="presParOf" srcId="{D8917668-C93B-4F2B-8972-4F9962306A20}" destId="{2BEE0CAA-9722-43F7-B752-1C82B3B75603}" srcOrd="1" destOrd="0" presId="urn:microsoft.com/office/officeart/2016/7/layout/BasicLinearProcessNumbered"/>
    <dgm:cxn modelId="{5E4355A9-0E00-4482-BBA0-D8BFC2C526B5}" type="presParOf" srcId="{D8917668-C93B-4F2B-8972-4F9962306A20}" destId="{5017BBD3-55B0-41E6-8A63-F00608CD5450}" srcOrd="2" destOrd="0" presId="urn:microsoft.com/office/officeart/2016/7/layout/BasicLinearProcessNumbered"/>
    <dgm:cxn modelId="{6D49A0E0-5B91-45A5-A9EF-A27F356A82E1}" type="presParOf" srcId="{D8917668-C93B-4F2B-8972-4F9962306A20}" destId="{25D4E466-CB0B-4296-903A-19E7E89136E7}" srcOrd="3" destOrd="0" presId="urn:microsoft.com/office/officeart/2016/7/layout/BasicLinearProcessNumbered"/>
    <dgm:cxn modelId="{2808F695-C2BB-42F4-91C0-560E5D68AB16}" type="presParOf" srcId="{DAE997E2-92A3-4A45-97CB-A7BB8E13EBD8}" destId="{26315D98-9D16-41AA-9690-BB6F8617BACB}" srcOrd="1" destOrd="0" presId="urn:microsoft.com/office/officeart/2016/7/layout/BasicLinearProcessNumbered"/>
    <dgm:cxn modelId="{2D2B8DD3-354C-408D-A040-EBA32B3B1C55}" type="presParOf" srcId="{DAE997E2-92A3-4A45-97CB-A7BB8E13EBD8}" destId="{55D73FD6-A75C-412D-95B6-067AC251240E}" srcOrd="2" destOrd="0" presId="urn:microsoft.com/office/officeart/2016/7/layout/BasicLinearProcessNumbered"/>
    <dgm:cxn modelId="{B345B480-0E66-4ADD-BE18-BFD112E4BFEE}" type="presParOf" srcId="{55D73FD6-A75C-412D-95B6-067AC251240E}" destId="{3F203FC1-1545-407A-A040-6AFA01B086AA}" srcOrd="0" destOrd="0" presId="urn:microsoft.com/office/officeart/2016/7/layout/BasicLinearProcessNumbered"/>
    <dgm:cxn modelId="{DE21F1F9-39CC-484E-BD0E-4176A0441CCD}" type="presParOf" srcId="{55D73FD6-A75C-412D-95B6-067AC251240E}" destId="{C77D6FAC-775D-41C0-A728-EA64CE5F01FF}" srcOrd="1" destOrd="0" presId="urn:microsoft.com/office/officeart/2016/7/layout/BasicLinearProcessNumbered"/>
    <dgm:cxn modelId="{594F45E9-F4B0-443B-9F9B-A8B88A4A57B9}" type="presParOf" srcId="{55D73FD6-A75C-412D-95B6-067AC251240E}" destId="{BFF43702-34A9-490D-BEC9-45D762342895}" srcOrd="2" destOrd="0" presId="urn:microsoft.com/office/officeart/2016/7/layout/BasicLinearProcessNumbered"/>
    <dgm:cxn modelId="{FBB2BC4C-B30D-43FC-8E27-41DF0B691CF8}" type="presParOf" srcId="{55D73FD6-A75C-412D-95B6-067AC251240E}" destId="{C86A2EF8-70FA-4CBC-B231-B4A7AAF66562}" srcOrd="3" destOrd="0" presId="urn:microsoft.com/office/officeart/2016/7/layout/BasicLinearProcessNumbered"/>
    <dgm:cxn modelId="{4B416F3B-1199-4436-8440-16AD3164390A}" type="presParOf" srcId="{DAE997E2-92A3-4A45-97CB-A7BB8E13EBD8}" destId="{D396C514-8390-4CB4-86AC-7E1DC5222847}" srcOrd="3" destOrd="0" presId="urn:microsoft.com/office/officeart/2016/7/layout/BasicLinearProcessNumbered"/>
    <dgm:cxn modelId="{EF4CB00C-B16D-41D8-AFC9-328423DBC4B1}" type="presParOf" srcId="{DAE997E2-92A3-4A45-97CB-A7BB8E13EBD8}" destId="{A5EB08BF-ADA6-4886-8808-1E083FB070FB}" srcOrd="4" destOrd="0" presId="urn:microsoft.com/office/officeart/2016/7/layout/BasicLinearProcessNumbered"/>
    <dgm:cxn modelId="{79CFD3E4-A235-490C-9D80-6A4DD1986278}" type="presParOf" srcId="{A5EB08BF-ADA6-4886-8808-1E083FB070FB}" destId="{F88D0E34-BE72-4E3A-BAB4-AE0B1E19E776}" srcOrd="0" destOrd="0" presId="urn:microsoft.com/office/officeart/2016/7/layout/BasicLinearProcessNumbered"/>
    <dgm:cxn modelId="{350F7866-F01C-44DB-A412-EE2080247884}" type="presParOf" srcId="{A5EB08BF-ADA6-4886-8808-1E083FB070FB}" destId="{72F5C814-BFA7-4FA3-9234-1FA30FC95354}" srcOrd="1" destOrd="0" presId="urn:microsoft.com/office/officeart/2016/7/layout/BasicLinearProcessNumbered"/>
    <dgm:cxn modelId="{305C1FD6-C53F-4000-B448-CBDBF5303A1E}" type="presParOf" srcId="{A5EB08BF-ADA6-4886-8808-1E083FB070FB}" destId="{250A6DC1-C145-46B1-9A52-DA0296300BDF}" srcOrd="2" destOrd="0" presId="urn:microsoft.com/office/officeart/2016/7/layout/BasicLinearProcessNumbered"/>
    <dgm:cxn modelId="{A44F79A4-DA2B-4B2D-80E8-1697F857128A}" type="presParOf" srcId="{A5EB08BF-ADA6-4886-8808-1E083FB070FB}" destId="{9B702206-849D-496B-AB0B-5D1A5E75941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FF33D0-C354-4C4F-8B02-86CD67A3DA7C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F9BCB644-D02E-4DBE-AA45-C97805FB6181}">
      <dgm:prSet/>
      <dgm:spPr/>
      <dgm:t>
        <a:bodyPr/>
        <a:lstStyle/>
        <a:p>
          <a:r>
            <a:rPr lang="en-US"/>
            <a:t>Add</a:t>
          </a:r>
        </a:p>
      </dgm:t>
    </dgm:pt>
    <dgm:pt modelId="{DE2CE321-55A6-4667-90EE-8E1143C2E947}" type="parTrans" cxnId="{F8168AAA-6CD8-4CB5-ACA1-257060ABB3B9}">
      <dgm:prSet/>
      <dgm:spPr/>
      <dgm:t>
        <a:bodyPr/>
        <a:lstStyle/>
        <a:p>
          <a:endParaRPr lang="en-US"/>
        </a:p>
      </dgm:t>
    </dgm:pt>
    <dgm:pt modelId="{D98214CA-7EB2-402F-83EE-26243631D69A}" type="sibTrans" cxnId="{F8168AAA-6CD8-4CB5-ACA1-257060ABB3B9}">
      <dgm:prSet/>
      <dgm:spPr/>
      <dgm:t>
        <a:bodyPr/>
        <a:lstStyle/>
        <a:p>
          <a:endParaRPr lang="en-US"/>
        </a:p>
      </dgm:t>
    </dgm:pt>
    <dgm:pt modelId="{C544F916-86BA-499E-9CAC-029E8DF27EFD}">
      <dgm:prSet/>
      <dgm:spPr/>
      <dgm:t>
        <a:bodyPr/>
        <a:lstStyle/>
        <a:p>
          <a:r>
            <a:rPr lang="en-US"/>
            <a:t>Add onclick listener to buttons</a:t>
          </a:r>
        </a:p>
      </dgm:t>
    </dgm:pt>
    <dgm:pt modelId="{1F32A069-9CB3-4751-A13B-A8F7A7DA7AD4}" type="parTrans" cxnId="{8F31F1D9-9C2E-4693-B922-57BCCE0F4088}">
      <dgm:prSet/>
      <dgm:spPr/>
      <dgm:t>
        <a:bodyPr/>
        <a:lstStyle/>
        <a:p>
          <a:endParaRPr lang="en-US"/>
        </a:p>
      </dgm:t>
    </dgm:pt>
    <dgm:pt modelId="{B91AD25A-A810-4504-AD7F-F9BA871E811D}" type="sibTrans" cxnId="{8F31F1D9-9C2E-4693-B922-57BCCE0F4088}">
      <dgm:prSet/>
      <dgm:spPr/>
      <dgm:t>
        <a:bodyPr/>
        <a:lstStyle/>
        <a:p>
          <a:endParaRPr lang="en-US"/>
        </a:p>
      </dgm:t>
    </dgm:pt>
    <dgm:pt modelId="{F66FD4A5-9EB2-4F27-B018-CBA7247D3441}">
      <dgm:prSet/>
      <dgm:spPr/>
      <dgm:t>
        <a:bodyPr/>
        <a:lstStyle/>
        <a:p>
          <a:r>
            <a:rPr lang="en-US" dirty="0"/>
            <a:t>First</a:t>
          </a:r>
        </a:p>
      </dgm:t>
    </dgm:pt>
    <dgm:pt modelId="{EBFE0BBB-860F-4B53-8AC4-926D1C89B294}" type="parTrans" cxnId="{F7E1446D-B102-4C03-8B77-139B3A64CCC8}">
      <dgm:prSet/>
      <dgm:spPr/>
      <dgm:t>
        <a:bodyPr/>
        <a:lstStyle/>
        <a:p>
          <a:endParaRPr lang="en-US"/>
        </a:p>
      </dgm:t>
    </dgm:pt>
    <dgm:pt modelId="{B2ED026E-D4AB-4367-AABA-0CFFE6A42C93}" type="sibTrans" cxnId="{F7E1446D-B102-4C03-8B77-139B3A64CCC8}">
      <dgm:prSet/>
      <dgm:spPr/>
      <dgm:t>
        <a:bodyPr/>
        <a:lstStyle/>
        <a:p>
          <a:endParaRPr lang="en-US"/>
        </a:p>
      </dgm:t>
    </dgm:pt>
    <dgm:pt modelId="{1F3C1A72-839E-4414-A28F-4D96F44B89F8}">
      <dgm:prSet/>
      <dgm:spPr/>
      <dgm:t>
        <a:bodyPr/>
        <a:lstStyle/>
        <a:p>
          <a:r>
            <a:rPr lang="en-US"/>
            <a:t>Use Explicit intent for first button</a:t>
          </a:r>
        </a:p>
      </dgm:t>
    </dgm:pt>
    <dgm:pt modelId="{A9FE5DDC-A2E6-4816-AADF-BA31DAD67FFF}" type="parTrans" cxnId="{81D17495-9521-4D74-9956-F520FF2FC918}">
      <dgm:prSet/>
      <dgm:spPr/>
      <dgm:t>
        <a:bodyPr/>
        <a:lstStyle/>
        <a:p>
          <a:endParaRPr lang="en-US"/>
        </a:p>
      </dgm:t>
    </dgm:pt>
    <dgm:pt modelId="{13144F8A-1E9A-4F53-8607-4AB4B5CDEB06}" type="sibTrans" cxnId="{81D17495-9521-4D74-9956-F520FF2FC918}">
      <dgm:prSet/>
      <dgm:spPr/>
      <dgm:t>
        <a:bodyPr/>
        <a:lstStyle/>
        <a:p>
          <a:endParaRPr lang="en-US"/>
        </a:p>
      </dgm:t>
    </dgm:pt>
    <dgm:pt modelId="{837B3B74-0542-4578-9F34-57BC176F3560}">
      <dgm:prSet/>
      <dgm:spPr/>
      <dgm:t>
        <a:bodyPr/>
        <a:lstStyle/>
        <a:p>
          <a:r>
            <a:rPr lang="en-US" dirty="0"/>
            <a:t>Second</a:t>
          </a:r>
        </a:p>
      </dgm:t>
    </dgm:pt>
    <dgm:pt modelId="{05B7B9B0-A05B-4658-870C-9738CA5149FA}" type="parTrans" cxnId="{0D83E44B-121A-4AC9-9575-E71562DDE50D}">
      <dgm:prSet/>
      <dgm:spPr/>
      <dgm:t>
        <a:bodyPr/>
        <a:lstStyle/>
        <a:p>
          <a:endParaRPr lang="en-US"/>
        </a:p>
      </dgm:t>
    </dgm:pt>
    <dgm:pt modelId="{F87DD883-063E-47AE-AFCF-2191801E9B99}" type="sibTrans" cxnId="{0D83E44B-121A-4AC9-9575-E71562DDE50D}">
      <dgm:prSet/>
      <dgm:spPr/>
      <dgm:t>
        <a:bodyPr/>
        <a:lstStyle/>
        <a:p>
          <a:endParaRPr lang="en-US"/>
        </a:p>
      </dgm:t>
    </dgm:pt>
    <dgm:pt modelId="{9431CDE9-3499-4D72-A036-AED5209D3B50}">
      <dgm:prSet/>
      <dgm:spPr/>
      <dgm:t>
        <a:bodyPr/>
        <a:lstStyle/>
        <a:p>
          <a:r>
            <a:rPr lang="en-US"/>
            <a:t>Use Implicit intent for second button</a:t>
          </a:r>
        </a:p>
      </dgm:t>
    </dgm:pt>
    <dgm:pt modelId="{4B109200-5F2A-4C00-AB60-E1713DDE8857}" type="parTrans" cxnId="{ADF8F37B-60E2-4F4A-A647-B01286881F1F}">
      <dgm:prSet/>
      <dgm:spPr/>
      <dgm:t>
        <a:bodyPr/>
        <a:lstStyle/>
        <a:p>
          <a:endParaRPr lang="en-US"/>
        </a:p>
      </dgm:t>
    </dgm:pt>
    <dgm:pt modelId="{1554BD6A-06E3-4235-B347-E0C42E4AF2C0}" type="sibTrans" cxnId="{ADF8F37B-60E2-4F4A-A647-B01286881F1F}">
      <dgm:prSet/>
      <dgm:spPr/>
      <dgm:t>
        <a:bodyPr/>
        <a:lstStyle/>
        <a:p>
          <a:endParaRPr lang="en-US"/>
        </a:p>
      </dgm:t>
    </dgm:pt>
    <dgm:pt modelId="{C506DA84-297A-4890-A69D-4AE6697719EB}" type="pres">
      <dgm:prSet presAssocID="{06FF33D0-C354-4C4F-8B02-86CD67A3DA7C}" presName="Name0" presStyleCnt="0">
        <dgm:presLayoutVars>
          <dgm:dir/>
          <dgm:animLvl val="lvl"/>
          <dgm:resizeHandles val="exact"/>
        </dgm:presLayoutVars>
      </dgm:prSet>
      <dgm:spPr/>
    </dgm:pt>
    <dgm:pt modelId="{BFAEC23B-EF91-4431-A173-B2221DB57180}" type="pres">
      <dgm:prSet presAssocID="{F9BCB644-D02E-4DBE-AA45-C97805FB6181}" presName="composite" presStyleCnt="0"/>
      <dgm:spPr/>
    </dgm:pt>
    <dgm:pt modelId="{C29FE1C0-28E2-4938-B484-EBD1E0FF438D}" type="pres">
      <dgm:prSet presAssocID="{F9BCB644-D02E-4DBE-AA45-C97805FB6181}" presName="parTx" presStyleLbl="alignNode1" presStyleIdx="0" presStyleCnt="3">
        <dgm:presLayoutVars>
          <dgm:chMax val="0"/>
          <dgm:chPref val="0"/>
        </dgm:presLayoutVars>
      </dgm:prSet>
      <dgm:spPr/>
    </dgm:pt>
    <dgm:pt modelId="{1D827F74-1638-4684-8D60-60A8C558E8AB}" type="pres">
      <dgm:prSet presAssocID="{F9BCB644-D02E-4DBE-AA45-C97805FB6181}" presName="desTx" presStyleLbl="alignAccFollowNode1" presStyleIdx="0" presStyleCnt="3">
        <dgm:presLayoutVars/>
      </dgm:prSet>
      <dgm:spPr/>
    </dgm:pt>
    <dgm:pt modelId="{DA66F44A-52ED-4C74-A7C8-76FC29511E06}" type="pres">
      <dgm:prSet presAssocID="{D98214CA-7EB2-402F-83EE-26243631D69A}" presName="space" presStyleCnt="0"/>
      <dgm:spPr/>
    </dgm:pt>
    <dgm:pt modelId="{B55FF07E-184E-484A-974B-08F69794562F}" type="pres">
      <dgm:prSet presAssocID="{F66FD4A5-9EB2-4F27-B018-CBA7247D3441}" presName="composite" presStyleCnt="0"/>
      <dgm:spPr/>
    </dgm:pt>
    <dgm:pt modelId="{3836C0DD-70B6-4DBE-BA73-470F672F41FB}" type="pres">
      <dgm:prSet presAssocID="{F66FD4A5-9EB2-4F27-B018-CBA7247D3441}" presName="parTx" presStyleLbl="alignNode1" presStyleIdx="1" presStyleCnt="3">
        <dgm:presLayoutVars>
          <dgm:chMax val="0"/>
          <dgm:chPref val="0"/>
        </dgm:presLayoutVars>
      </dgm:prSet>
      <dgm:spPr/>
    </dgm:pt>
    <dgm:pt modelId="{3C5F412B-F9FA-407F-BB74-5114223D8C60}" type="pres">
      <dgm:prSet presAssocID="{F66FD4A5-9EB2-4F27-B018-CBA7247D3441}" presName="desTx" presStyleLbl="alignAccFollowNode1" presStyleIdx="1" presStyleCnt="3">
        <dgm:presLayoutVars/>
      </dgm:prSet>
      <dgm:spPr/>
    </dgm:pt>
    <dgm:pt modelId="{A7344582-53C3-4FD7-A231-9507BC221817}" type="pres">
      <dgm:prSet presAssocID="{B2ED026E-D4AB-4367-AABA-0CFFE6A42C93}" presName="space" presStyleCnt="0"/>
      <dgm:spPr/>
    </dgm:pt>
    <dgm:pt modelId="{4E57956C-7C91-4C8F-B384-ACC45AD321E8}" type="pres">
      <dgm:prSet presAssocID="{837B3B74-0542-4578-9F34-57BC176F3560}" presName="composite" presStyleCnt="0"/>
      <dgm:spPr/>
    </dgm:pt>
    <dgm:pt modelId="{6DA18A25-8E5D-4A7C-8FF2-22A2935928D3}" type="pres">
      <dgm:prSet presAssocID="{837B3B74-0542-4578-9F34-57BC176F3560}" presName="parTx" presStyleLbl="alignNode1" presStyleIdx="2" presStyleCnt="3">
        <dgm:presLayoutVars>
          <dgm:chMax val="0"/>
          <dgm:chPref val="0"/>
        </dgm:presLayoutVars>
      </dgm:prSet>
      <dgm:spPr/>
    </dgm:pt>
    <dgm:pt modelId="{49B67396-C656-491D-A7CD-0C9065E7BD9F}" type="pres">
      <dgm:prSet presAssocID="{837B3B74-0542-4578-9F34-57BC176F3560}" presName="desTx" presStyleLbl="alignAccFollowNode1" presStyleIdx="2" presStyleCnt="3">
        <dgm:presLayoutVars/>
      </dgm:prSet>
      <dgm:spPr/>
    </dgm:pt>
  </dgm:ptLst>
  <dgm:cxnLst>
    <dgm:cxn modelId="{FC4A3D2B-F32D-4A9A-8046-CCE2B7D54EB5}" type="presOf" srcId="{837B3B74-0542-4578-9F34-57BC176F3560}" destId="{6DA18A25-8E5D-4A7C-8FF2-22A2935928D3}" srcOrd="0" destOrd="0" presId="urn:microsoft.com/office/officeart/2016/7/layout/HorizontalActionList"/>
    <dgm:cxn modelId="{FACD4E5C-FC2C-43F0-B495-E00AA0C60820}" type="presOf" srcId="{F9BCB644-D02E-4DBE-AA45-C97805FB6181}" destId="{C29FE1C0-28E2-4938-B484-EBD1E0FF438D}" srcOrd="0" destOrd="0" presId="urn:microsoft.com/office/officeart/2016/7/layout/HorizontalActionList"/>
    <dgm:cxn modelId="{0D83E44B-121A-4AC9-9575-E71562DDE50D}" srcId="{06FF33D0-C354-4C4F-8B02-86CD67A3DA7C}" destId="{837B3B74-0542-4578-9F34-57BC176F3560}" srcOrd="2" destOrd="0" parTransId="{05B7B9B0-A05B-4658-870C-9738CA5149FA}" sibTransId="{F87DD883-063E-47AE-AFCF-2191801E9B99}"/>
    <dgm:cxn modelId="{F7E1446D-B102-4C03-8B77-139B3A64CCC8}" srcId="{06FF33D0-C354-4C4F-8B02-86CD67A3DA7C}" destId="{F66FD4A5-9EB2-4F27-B018-CBA7247D3441}" srcOrd="1" destOrd="0" parTransId="{EBFE0BBB-860F-4B53-8AC4-926D1C89B294}" sibTransId="{B2ED026E-D4AB-4367-AABA-0CFFE6A42C93}"/>
    <dgm:cxn modelId="{3663FD6E-CDF7-4258-BDD5-97E8CF2B62CA}" type="presOf" srcId="{06FF33D0-C354-4C4F-8B02-86CD67A3DA7C}" destId="{C506DA84-297A-4890-A69D-4AE6697719EB}" srcOrd="0" destOrd="0" presId="urn:microsoft.com/office/officeart/2016/7/layout/HorizontalActionList"/>
    <dgm:cxn modelId="{B97EF458-7108-4F15-AD8B-601E5FEF4731}" type="presOf" srcId="{1F3C1A72-839E-4414-A28F-4D96F44B89F8}" destId="{3C5F412B-F9FA-407F-BB74-5114223D8C60}" srcOrd="0" destOrd="0" presId="urn:microsoft.com/office/officeart/2016/7/layout/HorizontalActionList"/>
    <dgm:cxn modelId="{ADF8F37B-60E2-4F4A-A647-B01286881F1F}" srcId="{837B3B74-0542-4578-9F34-57BC176F3560}" destId="{9431CDE9-3499-4D72-A036-AED5209D3B50}" srcOrd="0" destOrd="0" parTransId="{4B109200-5F2A-4C00-AB60-E1713DDE8857}" sibTransId="{1554BD6A-06E3-4235-B347-E0C42E4AF2C0}"/>
    <dgm:cxn modelId="{6AF8398E-3F7A-4E44-A71C-5CC2BA76751B}" type="presOf" srcId="{F66FD4A5-9EB2-4F27-B018-CBA7247D3441}" destId="{3836C0DD-70B6-4DBE-BA73-470F672F41FB}" srcOrd="0" destOrd="0" presId="urn:microsoft.com/office/officeart/2016/7/layout/HorizontalActionList"/>
    <dgm:cxn modelId="{81D17495-9521-4D74-9956-F520FF2FC918}" srcId="{F66FD4A5-9EB2-4F27-B018-CBA7247D3441}" destId="{1F3C1A72-839E-4414-A28F-4D96F44B89F8}" srcOrd="0" destOrd="0" parTransId="{A9FE5DDC-A2E6-4816-AADF-BA31DAD67FFF}" sibTransId="{13144F8A-1E9A-4F53-8607-4AB4B5CDEB06}"/>
    <dgm:cxn modelId="{A330A4A0-7B17-4F6D-A84D-0E688A733AAD}" type="presOf" srcId="{C544F916-86BA-499E-9CAC-029E8DF27EFD}" destId="{1D827F74-1638-4684-8D60-60A8C558E8AB}" srcOrd="0" destOrd="0" presId="urn:microsoft.com/office/officeart/2016/7/layout/HorizontalActionList"/>
    <dgm:cxn modelId="{4CFFA5A6-4E82-4DF7-B1FD-57C7F6A5D5E8}" type="presOf" srcId="{9431CDE9-3499-4D72-A036-AED5209D3B50}" destId="{49B67396-C656-491D-A7CD-0C9065E7BD9F}" srcOrd="0" destOrd="0" presId="urn:microsoft.com/office/officeart/2016/7/layout/HorizontalActionList"/>
    <dgm:cxn modelId="{F8168AAA-6CD8-4CB5-ACA1-257060ABB3B9}" srcId="{06FF33D0-C354-4C4F-8B02-86CD67A3DA7C}" destId="{F9BCB644-D02E-4DBE-AA45-C97805FB6181}" srcOrd="0" destOrd="0" parTransId="{DE2CE321-55A6-4667-90EE-8E1143C2E947}" sibTransId="{D98214CA-7EB2-402F-83EE-26243631D69A}"/>
    <dgm:cxn modelId="{8F31F1D9-9C2E-4693-B922-57BCCE0F4088}" srcId="{F9BCB644-D02E-4DBE-AA45-C97805FB6181}" destId="{C544F916-86BA-499E-9CAC-029E8DF27EFD}" srcOrd="0" destOrd="0" parTransId="{1F32A069-9CB3-4751-A13B-A8F7A7DA7AD4}" sibTransId="{B91AD25A-A810-4504-AD7F-F9BA871E811D}"/>
    <dgm:cxn modelId="{D8E18A76-693B-469B-BE0B-2784FA4D501A}" type="presParOf" srcId="{C506DA84-297A-4890-A69D-4AE6697719EB}" destId="{BFAEC23B-EF91-4431-A173-B2221DB57180}" srcOrd="0" destOrd="0" presId="urn:microsoft.com/office/officeart/2016/7/layout/HorizontalActionList"/>
    <dgm:cxn modelId="{0A27C745-EE9B-45BA-BD5D-F7D9D1E15D6A}" type="presParOf" srcId="{BFAEC23B-EF91-4431-A173-B2221DB57180}" destId="{C29FE1C0-28E2-4938-B484-EBD1E0FF438D}" srcOrd="0" destOrd="0" presId="urn:microsoft.com/office/officeart/2016/7/layout/HorizontalActionList"/>
    <dgm:cxn modelId="{6A2CFB6D-2D49-4806-AB88-BCE05427A204}" type="presParOf" srcId="{BFAEC23B-EF91-4431-A173-B2221DB57180}" destId="{1D827F74-1638-4684-8D60-60A8C558E8AB}" srcOrd="1" destOrd="0" presId="urn:microsoft.com/office/officeart/2016/7/layout/HorizontalActionList"/>
    <dgm:cxn modelId="{58016F9E-8136-401A-94D0-C0789B3C02A5}" type="presParOf" srcId="{C506DA84-297A-4890-A69D-4AE6697719EB}" destId="{DA66F44A-52ED-4C74-A7C8-76FC29511E06}" srcOrd="1" destOrd="0" presId="urn:microsoft.com/office/officeart/2016/7/layout/HorizontalActionList"/>
    <dgm:cxn modelId="{2A72946B-B1D7-4C4A-AF88-46D7554ED992}" type="presParOf" srcId="{C506DA84-297A-4890-A69D-4AE6697719EB}" destId="{B55FF07E-184E-484A-974B-08F69794562F}" srcOrd="2" destOrd="0" presId="urn:microsoft.com/office/officeart/2016/7/layout/HorizontalActionList"/>
    <dgm:cxn modelId="{CF54F638-84CE-43F9-9601-5170E6E5C4FB}" type="presParOf" srcId="{B55FF07E-184E-484A-974B-08F69794562F}" destId="{3836C0DD-70B6-4DBE-BA73-470F672F41FB}" srcOrd="0" destOrd="0" presId="urn:microsoft.com/office/officeart/2016/7/layout/HorizontalActionList"/>
    <dgm:cxn modelId="{83423741-F32D-47DD-823D-3EDD53CF9742}" type="presParOf" srcId="{B55FF07E-184E-484A-974B-08F69794562F}" destId="{3C5F412B-F9FA-407F-BB74-5114223D8C60}" srcOrd="1" destOrd="0" presId="urn:microsoft.com/office/officeart/2016/7/layout/HorizontalActionList"/>
    <dgm:cxn modelId="{00FBDC17-39DC-4BE9-9CE5-BEADE1FC4CE4}" type="presParOf" srcId="{C506DA84-297A-4890-A69D-4AE6697719EB}" destId="{A7344582-53C3-4FD7-A231-9507BC221817}" srcOrd="3" destOrd="0" presId="urn:microsoft.com/office/officeart/2016/7/layout/HorizontalActionList"/>
    <dgm:cxn modelId="{04D72874-7099-4147-A3D8-205F7F99132D}" type="presParOf" srcId="{C506DA84-297A-4890-A69D-4AE6697719EB}" destId="{4E57956C-7C91-4C8F-B384-ACC45AD321E8}" srcOrd="4" destOrd="0" presId="urn:microsoft.com/office/officeart/2016/7/layout/HorizontalActionList"/>
    <dgm:cxn modelId="{3476F51D-560D-4F12-9CBD-961AC0311E9F}" type="presParOf" srcId="{4E57956C-7C91-4C8F-B384-ACC45AD321E8}" destId="{6DA18A25-8E5D-4A7C-8FF2-22A2935928D3}" srcOrd="0" destOrd="0" presId="urn:microsoft.com/office/officeart/2016/7/layout/HorizontalActionList"/>
    <dgm:cxn modelId="{3144B3EF-CA53-4452-A2F8-90EEFD278BCD}" type="presParOf" srcId="{4E57956C-7C91-4C8F-B384-ACC45AD321E8}" destId="{49B67396-C656-491D-A7CD-0C9065E7BD9F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2D0B5-70B7-4E8E-80E8-FD2C68AB6CAB}">
      <dsp:nvSpPr>
        <dsp:cNvPr id="0" name=""/>
        <dsp:cNvSpPr/>
      </dsp:nvSpPr>
      <dsp:spPr>
        <a:xfrm>
          <a:off x="0" y="0"/>
          <a:ext cx="3000374" cy="2874882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Let’s create a new project named Intent.</a:t>
          </a:r>
        </a:p>
      </dsp:txBody>
      <dsp:txXfrm>
        <a:off x="0" y="1092455"/>
        <a:ext cx="3000374" cy="1724929"/>
      </dsp:txXfrm>
    </dsp:sp>
    <dsp:sp modelId="{2BEE0CAA-9722-43F7-B752-1C82B3B75603}">
      <dsp:nvSpPr>
        <dsp:cNvPr id="0" name=""/>
        <dsp:cNvSpPr/>
      </dsp:nvSpPr>
      <dsp:spPr>
        <a:xfrm>
          <a:off x="1068954" y="287488"/>
          <a:ext cx="862464" cy="8624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1195259" y="413793"/>
        <a:ext cx="609854" cy="609854"/>
      </dsp:txXfrm>
    </dsp:sp>
    <dsp:sp modelId="{5017BBD3-55B0-41E6-8A63-F00608CD5450}">
      <dsp:nvSpPr>
        <dsp:cNvPr id="0" name=""/>
        <dsp:cNvSpPr/>
      </dsp:nvSpPr>
      <dsp:spPr>
        <a:xfrm>
          <a:off x="0" y="2874811"/>
          <a:ext cx="300037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03FC1-1545-407A-A040-6AFA01B086AA}">
      <dsp:nvSpPr>
        <dsp:cNvPr id="0" name=""/>
        <dsp:cNvSpPr/>
      </dsp:nvSpPr>
      <dsp:spPr>
        <a:xfrm>
          <a:off x="3300411" y="0"/>
          <a:ext cx="3000374" cy="2874882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Let’s create 2 Activities.</a:t>
          </a:r>
        </a:p>
      </dsp:txBody>
      <dsp:txXfrm>
        <a:off x="3300411" y="1092455"/>
        <a:ext cx="3000374" cy="1724929"/>
      </dsp:txXfrm>
    </dsp:sp>
    <dsp:sp modelId="{C77D6FAC-775D-41C0-A728-EA64CE5F01FF}">
      <dsp:nvSpPr>
        <dsp:cNvPr id="0" name=""/>
        <dsp:cNvSpPr/>
      </dsp:nvSpPr>
      <dsp:spPr>
        <a:xfrm>
          <a:off x="4369366" y="287488"/>
          <a:ext cx="862464" cy="8624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4495671" y="413793"/>
        <a:ext cx="609854" cy="609854"/>
      </dsp:txXfrm>
    </dsp:sp>
    <dsp:sp modelId="{BFF43702-34A9-490D-BEC9-45D762342895}">
      <dsp:nvSpPr>
        <dsp:cNvPr id="0" name=""/>
        <dsp:cNvSpPr/>
      </dsp:nvSpPr>
      <dsp:spPr>
        <a:xfrm>
          <a:off x="3300411" y="2874811"/>
          <a:ext cx="300037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D0E34-BE72-4E3A-BAB4-AE0B1E19E776}">
      <dsp:nvSpPr>
        <dsp:cNvPr id="0" name=""/>
        <dsp:cNvSpPr/>
      </dsp:nvSpPr>
      <dsp:spPr>
        <a:xfrm>
          <a:off x="6600822" y="0"/>
          <a:ext cx="3000374" cy="2874882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Let’s add two buttons for using intents.</a:t>
          </a:r>
        </a:p>
      </dsp:txBody>
      <dsp:txXfrm>
        <a:off x="6600822" y="1092455"/>
        <a:ext cx="3000374" cy="1724929"/>
      </dsp:txXfrm>
    </dsp:sp>
    <dsp:sp modelId="{72F5C814-BFA7-4FA3-9234-1FA30FC95354}">
      <dsp:nvSpPr>
        <dsp:cNvPr id="0" name=""/>
        <dsp:cNvSpPr/>
      </dsp:nvSpPr>
      <dsp:spPr>
        <a:xfrm>
          <a:off x="7669777" y="287488"/>
          <a:ext cx="862464" cy="8624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7796082" y="413793"/>
        <a:ext cx="609854" cy="609854"/>
      </dsp:txXfrm>
    </dsp:sp>
    <dsp:sp modelId="{250A6DC1-C145-46B1-9A52-DA0296300BDF}">
      <dsp:nvSpPr>
        <dsp:cNvPr id="0" name=""/>
        <dsp:cNvSpPr/>
      </dsp:nvSpPr>
      <dsp:spPr>
        <a:xfrm>
          <a:off x="6600822" y="2874811"/>
          <a:ext cx="300037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FE1C0-28E2-4938-B484-EBD1E0FF438D}">
      <dsp:nvSpPr>
        <dsp:cNvPr id="0" name=""/>
        <dsp:cNvSpPr/>
      </dsp:nvSpPr>
      <dsp:spPr>
        <a:xfrm>
          <a:off x="6855" y="316492"/>
          <a:ext cx="3123898" cy="937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857" tIns="246857" rIns="246857" bIns="246857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Add</a:t>
          </a:r>
        </a:p>
      </dsp:txBody>
      <dsp:txXfrm>
        <a:off x="6855" y="316492"/>
        <a:ext cx="3123898" cy="937169"/>
      </dsp:txXfrm>
    </dsp:sp>
    <dsp:sp modelId="{1D827F74-1638-4684-8D60-60A8C558E8AB}">
      <dsp:nvSpPr>
        <dsp:cNvPr id="0" name=""/>
        <dsp:cNvSpPr/>
      </dsp:nvSpPr>
      <dsp:spPr>
        <a:xfrm>
          <a:off x="6855" y="1253662"/>
          <a:ext cx="3123898" cy="1304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572" tIns="308572" rIns="308572" bIns="308572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 onclick listener to buttons</a:t>
          </a:r>
        </a:p>
      </dsp:txBody>
      <dsp:txXfrm>
        <a:off x="6855" y="1253662"/>
        <a:ext cx="3123898" cy="1304727"/>
      </dsp:txXfrm>
    </dsp:sp>
    <dsp:sp modelId="{3836C0DD-70B6-4DBE-BA73-470F672F41FB}">
      <dsp:nvSpPr>
        <dsp:cNvPr id="0" name=""/>
        <dsp:cNvSpPr/>
      </dsp:nvSpPr>
      <dsp:spPr>
        <a:xfrm>
          <a:off x="3238649" y="316492"/>
          <a:ext cx="3123898" cy="937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857" tIns="246857" rIns="246857" bIns="246857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First</a:t>
          </a:r>
        </a:p>
      </dsp:txBody>
      <dsp:txXfrm>
        <a:off x="3238649" y="316492"/>
        <a:ext cx="3123898" cy="937169"/>
      </dsp:txXfrm>
    </dsp:sp>
    <dsp:sp modelId="{3C5F412B-F9FA-407F-BB74-5114223D8C60}">
      <dsp:nvSpPr>
        <dsp:cNvPr id="0" name=""/>
        <dsp:cNvSpPr/>
      </dsp:nvSpPr>
      <dsp:spPr>
        <a:xfrm>
          <a:off x="3238649" y="1253662"/>
          <a:ext cx="3123898" cy="1304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572" tIns="308572" rIns="308572" bIns="308572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Explicit intent for first button</a:t>
          </a:r>
        </a:p>
      </dsp:txBody>
      <dsp:txXfrm>
        <a:off x="3238649" y="1253662"/>
        <a:ext cx="3123898" cy="1304727"/>
      </dsp:txXfrm>
    </dsp:sp>
    <dsp:sp modelId="{6DA18A25-8E5D-4A7C-8FF2-22A2935928D3}">
      <dsp:nvSpPr>
        <dsp:cNvPr id="0" name=""/>
        <dsp:cNvSpPr/>
      </dsp:nvSpPr>
      <dsp:spPr>
        <a:xfrm>
          <a:off x="6470442" y="316492"/>
          <a:ext cx="3123898" cy="937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857" tIns="246857" rIns="246857" bIns="246857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Second</a:t>
          </a:r>
        </a:p>
      </dsp:txBody>
      <dsp:txXfrm>
        <a:off x="6470442" y="316492"/>
        <a:ext cx="3123898" cy="937169"/>
      </dsp:txXfrm>
    </dsp:sp>
    <dsp:sp modelId="{49B67396-C656-491D-A7CD-0C9065E7BD9F}">
      <dsp:nvSpPr>
        <dsp:cNvPr id="0" name=""/>
        <dsp:cNvSpPr/>
      </dsp:nvSpPr>
      <dsp:spPr>
        <a:xfrm>
          <a:off x="6470442" y="1253662"/>
          <a:ext cx="3123898" cy="1304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572" tIns="308572" rIns="308572" bIns="308572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Implicit intent for second button</a:t>
          </a:r>
        </a:p>
      </dsp:txBody>
      <dsp:txXfrm>
        <a:off x="6470442" y="1253662"/>
        <a:ext cx="3123898" cy="1304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312377"/>
            <a:ext cx="6815669" cy="1074287"/>
          </a:xfrm>
        </p:spPr>
        <p:txBody>
          <a:bodyPr/>
          <a:lstStyle/>
          <a:p>
            <a:r>
              <a:rPr lang="en-US" dirty="0"/>
              <a:t>Intents in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266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en-US"/>
              <a:t>In this Video, I’m going to develop an Android application using Intents.   </a:t>
            </a:r>
          </a:p>
          <a:p>
            <a:r>
              <a:rPr lang="en-US"/>
              <a:t>Intents are used to start activities and services and used to provide communication between two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902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wind"/>
      </p:transition>
    </mc:Choice>
    <mc:Fallback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 of Intents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/>
              <a:t>Intents are of two types:</a:t>
            </a:r>
          </a:p>
          <a:p>
            <a:pPr marL="0" lvl="0" indent="0">
              <a:buNone/>
            </a:pPr>
            <a:r>
              <a:rPr lang="en-US"/>
              <a:t>	Implicit intents (Different Applications)</a:t>
            </a:r>
          </a:p>
          <a:p>
            <a:pPr marL="0" lvl="0" indent="0">
              <a:buNone/>
            </a:pPr>
            <a:r>
              <a:rPr lang="en-US"/>
              <a:t>	Explicit intents (Same Application)</a:t>
            </a:r>
          </a:p>
          <a:p>
            <a:r>
              <a:rPr lang="en-US"/>
              <a:t>Implicit intents are used to communicate with other applications and </a:t>
            </a:r>
          </a:p>
          <a:p>
            <a:r>
              <a:rPr lang="en-US"/>
              <a:t>Explicit intents are used for communication among different activities in same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821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drape"/>
      </p:transition>
    </mc:Choice>
    <mc:Fallback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App Development</a:t>
            </a:r>
          </a:p>
        </p:txBody>
      </p:sp>
      <p:graphicFrame>
        <p:nvGraphicFramePr>
          <p:cNvPr id="21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538476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10314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>
        <p15:prstTrans prst="airplane"/>
      </p:transition>
    </mc:Choice>
    <mc:Fallback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App Development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322927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4136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>
        <p15:prstTrans prst="peelOff"/>
      </p:transition>
    </mc:Choice>
    <mc:Fallback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en-US" sz="4000" dirty="0"/>
              <a:t>Use various types of Implicit intents by making use of </a:t>
            </a:r>
          </a:p>
          <a:p>
            <a:pPr marL="0" indent="0">
              <a:buNone/>
            </a:pPr>
            <a:r>
              <a:rPr lang="en-US" sz="4000" dirty="0"/>
              <a:t>	setType() and setData() methods.</a:t>
            </a:r>
          </a:p>
        </p:txBody>
      </p:sp>
    </p:spTree>
    <p:extLst>
      <p:ext uri="{BB962C8B-B14F-4D97-AF65-F5344CB8AC3E}">
        <p14:creationId xmlns:p14="http://schemas.microsoft.com/office/powerpoint/2010/main" val="41180082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crush"/>
      </p:transition>
    </mc:Choice>
    <mc:Fallback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  <a:ln>
            <a:noFill/>
          </a:ln>
          <a:effectLst/>
        </p:spPr>
      </p:sp>
      <p:grpSp>
        <p:nvGrpSpPr>
          <p:cNvPr id="62" name="Group 6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63" name="Picture 62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5" name="Picture 64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68" name="Straight Connector 6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576916"/>
            <a:ext cx="6872861" cy="573498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73" y="742355"/>
            <a:ext cx="6547104" cy="5404104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20785" y="4397593"/>
            <a:ext cx="47548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40" y="1385822"/>
            <a:ext cx="5260170" cy="2876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Design Improvements</a:t>
            </a:r>
          </a:p>
        </p:txBody>
      </p:sp>
    </p:spTree>
    <p:extLst>
      <p:ext uri="{BB962C8B-B14F-4D97-AF65-F5344CB8AC3E}">
        <p14:creationId xmlns:p14="http://schemas.microsoft.com/office/powerpoint/2010/main" val="403845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effectLst/>
        </p:spPr>
      </p:sp>
      <p:grpSp>
        <p:nvGrpSpPr>
          <p:cNvPr id="26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7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Thanks for Watching </a:t>
            </a:r>
            <a:br>
              <a:rPr lang="en-US" sz="5000"/>
            </a:br>
            <a:r>
              <a:rPr lang="en-US" sz="5000"/>
              <a:t>Plzz Like and subscribe</a:t>
            </a:r>
          </a:p>
        </p:txBody>
      </p:sp>
    </p:spTree>
    <p:extLst>
      <p:ext uri="{BB962C8B-B14F-4D97-AF65-F5344CB8AC3E}">
        <p14:creationId xmlns:p14="http://schemas.microsoft.com/office/powerpoint/2010/main" val="1213591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110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Intents in Android</vt:lpstr>
      <vt:lpstr>Intents</vt:lpstr>
      <vt:lpstr>Types of Intents</vt:lpstr>
      <vt:lpstr>App Development</vt:lpstr>
      <vt:lpstr>App Development</vt:lpstr>
      <vt:lpstr>App Development</vt:lpstr>
      <vt:lpstr>Design Improvements</vt:lpstr>
      <vt:lpstr>Thanks for Watching  Plzz Like and subscribe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Intents in Android</dc:title>
  <dc:creator>Nagella, Girish Kumar Reddy (UMKC-Student)</dc:creator>
  <cp:lastModifiedBy>Nagella, Girish Kumar Reddy (UMKC-Student)</cp:lastModifiedBy>
  <cp:revision>5</cp:revision>
  <dcterms:created xsi:type="dcterms:W3CDTF">2017-05-14T20:09:53Z</dcterms:created>
  <dcterms:modified xsi:type="dcterms:W3CDTF">2017-05-14T20:55:41Z</dcterms:modified>
</cp:coreProperties>
</file>