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CFDAE-4E9A-4160-AEBA-F0A89354C32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4A86AB7-6A9C-46E8-B1E6-E188DF50D741}">
      <dgm:prSet/>
      <dgm:spPr/>
      <dgm:t>
        <a:bodyPr/>
        <a:lstStyle/>
        <a:p>
          <a:r>
            <a:rPr lang="en-US" dirty="0"/>
            <a:t>First create a simple toast with a message.</a:t>
          </a:r>
        </a:p>
      </dgm:t>
    </dgm:pt>
    <dgm:pt modelId="{0D37A73B-DCED-475F-B6F4-5A9F173E19CD}" type="parTrans" cxnId="{01B6F403-BA69-41D2-AD32-A0CF16803565}">
      <dgm:prSet/>
      <dgm:spPr/>
      <dgm:t>
        <a:bodyPr/>
        <a:lstStyle/>
        <a:p>
          <a:endParaRPr lang="en-US"/>
        </a:p>
      </dgm:t>
    </dgm:pt>
    <dgm:pt modelId="{4EA80ECF-B5A0-4587-9108-77FAAE3D20BF}" type="sibTrans" cxnId="{01B6F403-BA69-41D2-AD32-A0CF1680356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FF695B4-8D3F-4DE9-9FB6-4695E0B33DA3}">
      <dgm:prSet/>
      <dgm:spPr/>
      <dgm:t>
        <a:bodyPr/>
        <a:lstStyle/>
        <a:p>
          <a:r>
            <a:rPr lang="en-US" dirty="0"/>
            <a:t>Let’s create an advanced toast with both image and message.</a:t>
          </a:r>
        </a:p>
      </dgm:t>
    </dgm:pt>
    <dgm:pt modelId="{B0894230-4516-4EBF-9B06-23B8ADFE7047}" type="parTrans" cxnId="{0BDEE16C-A369-44C2-9083-DA4BC8D83F38}">
      <dgm:prSet/>
      <dgm:spPr/>
      <dgm:t>
        <a:bodyPr/>
        <a:lstStyle/>
        <a:p>
          <a:endParaRPr lang="en-US"/>
        </a:p>
      </dgm:t>
    </dgm:pt>
    <dgm:pt modelId="{AEA3C7EA-8C26-49F3-8B9E-6326113727EE}" type="sibTrans" cxnId="{0BDEE16C-A369-44C2-9083-DA4BC8D83F3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E997E2-92A3-4A45-97CB-A7BB8E13EBD8}" type="pres">
      <dgm:prSet presAssocID="{6C7CFDAE-4E9A-4160-AEBA-F0A89354C329}" presName="Name0" presStyleCnt="0">
        <dgm:presLayoutVars>
          <dgm:animLvl val="lvl"/>
          <dgm:resizeHandles val="exact"/>
        </dgm:presLayoutVars>
      </dgm:prSet>
      <dgm:spPr/>
    </dgm:pt>
    <dgm:pt modelId="{D8917668-C93B-4F2B-8972-4F9962306A20}" type="pres">
      <dgm:prSet presAssocID="{E4A86AB7-6A9C-46E8-B1E6-E188DF50D741}" presName="compositeNode" presStyleCnt="0">
        <dgm:presLayoutVars>
          <dgm:bulletEnabled val="1"/>
        </dgm:presLayoutVars>
      </dgm:prSet>
      <dgm:spPr/>
    </dgm:pt>
    <dgm:pt modelId="{B362D0B5-70B7-4E8E-80E8-FD2C68AB6CAB}" type="pres">
      <dgm:prSet presAssocID="{E4A86AB7-6A9C-46E8-B1E6-E188DF50D741}" presName="bgRect" presStyleLbl="bgAccFollowNode1" presStyleIdx="0" presStyleCnt="2"/>
      <dgm:spPr/>
    </dgm:pt>
    <dgm:pt modelId="{2BEE0CAA-9722-43F7-B752-1C82B3B75603}" type="pres">
      <dgm:prSet presAssocID="{4EA80ECF-B5A0-4587-9108-77FAAE3D20BF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017BBD3-55B0-41E6-8A63-F00608CD5450}" type="pres">
      <dgm:prSet presAssocID="{E4A86AB7-6A9C-46E8-B1E6-E188DF50D741}" presName="bottomLine" presStyleLbl="alignNode1" presStyleIdx="1" presStyleCnt="4">
        <dgm:presLayoutVars/>
      </dgm:prSet>
      <dgm:spPr/>
    </dgm:pt>
    <dgm:pt modelId="{25D4E466-CB0B-4296-903A-19E7E89136E7}" type="pres">
      <dgm:prSet presAssocID="{E4A86AB7-6A9C-46E8-B1E6-E188DF50D741}" presName="nodeText" presStyleLbl="bgAccFollowNode1" presStyleIdx="0" presStyleCnt="2">
        <dgm:presLayoutVars>
          <dgm:bulletEnabled val="1"/>
        </dgm:presLayoutVars>
      </dgm:prSet>
      <dgm:spPr/>
    </dgm:pt>
    <dgm:pt modelId="{AFC4EBFC-5627-4045-A1E0-031BDA8BFEA7}" type="pres">
      <dgm:prSet presAssocID="{4EA80ECF-B5A0-4587-9108-77FAAE3D20BF}" presName="sibTrans" presStyleCnt="0"/>
      <dgm:spPr/>
    </dgm:pt>
    <dgm:pt modelId="{6B002D63-8DB1-4E43-8325-E0D458EEFDFD}" type="pres">
      <dgm:prSet presAssocID="{CFF695B4-8D3F-4DE9-9FB6-4695E0B33DA3}" presName="compositeNode" presStyleCnt="0">
        <dgm:presLayoutVars>
          <dgm:bulletEnabled val="1"/>
        </dgm:presLayoutVars>
      </dgm:prSet>
      <dgm:spPr/>
    </dgm:pt>
    <dgm:pt modelId="{701E509D-BCAB-4A3B-96E9-FB61EEE2D3BB}" type="pres">
      <dgm:prSet presAssocID="{CFF695B4-8D3F-4DE9-9FB6-4695E0B33DA3}" presName="bgRect" presStyleLbl="bgAccFollowNode1" presStyleIdx="1" presStyleCnt="2"/>
      <dgm:spPr/>
    </dgm:pt>
    <dgm:pt modelId="{2486A427-9A2F-43E6-84C5-24FE35BB742C}" type="pres">
      <dgm:prSet presAssocID="{AEA3C7EA-8C26-49F3-8B9E-6326113727E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2D3095AC-3D4A-462B-8AF4-8DC4822A658E}" type="pres">
      <dgm:prSet presAssocID="{CFF695B4-8D3F-4DE9-9FB6-4695E0B33DA3}" presName="bottomLine" presStyleLbl="alignNode1" presStyleIdx="3" presStyleCnt="4">
        <dgm:presLayoutVars/>
      </dgm:prSet>
      <dgm:spPr/>
    </dgm:pt>
    <dgm:pt modelId="{85B76C96-AF38-4530-94F7-971681380353}" type="pres">
      <dgm:prSet presAssocID="{CFF695B4-8D3F-4DE9-9FB6-4695E0B33DA3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01B6F403-BA69-41D2-AD32-A0CF16803565}" srcId="{6C7CFDAE-4E9A-4160-AEBA-F0A89354C329}" destId="{E4A86AB7-6A9C-46E8-B1E6-E188DF50D741}" srcOrd="0" destOrd="0" parTransId="{0D37A73B-DCED-475F-B6F4-5A9F173E19CD}" sibTransId="{4EA80ECF-B5A0-4587-9108-77FAAE3D20BF}"/>
    <dgm:cxn modelId="{7CF7D731-8783-4F5A-9934-A242726DADC3}" type="presOf" srcId="{E4A86AB7-6A9C-46E8-B1E6-E188DF50D741}" destId="{25D4E466-CB0B-4296-903A-19E7E89136E7}" srcOrd="1" destOrd="0" presId="urn:microsoft.com/office/officeart/2016/7/layout/BasicLinearProcessNumbered"/>
    <dgm:cxn modelId="{52344937-1B67-45C0-AF15-C8DC3CE76D29}" type="presOf" srcId="{AEA3C7EA-8C26-49F3-8B9E-6326113727EE}" destId="{2486A427-9A2F-43E6-84C5-24FE35BB742C}" srcOrd="0" destOrd="0" presId="urn:microsoft.com/office/officeart/2016/7/layout/BasicLinearProcessNumbered"/>
    <dgm:cxn modelId="{274DF866-CB08-425B-A997-22B6FC1CC534}" type="presOf" srcId="{CFF695B4-8D3F-4DE9-9FB6-4695E0B33DA3}" destId="{85B76C96-AF38-4530-94F7-971681380353}" srcOrd="1" destOrd="0" presId="urn:microsoft.com/office/officeart/2016/7/layout/BasicLinearProcessNumbered"/>
    <dgm:cxn modelId="{0BDEE16C-A369-44C2-9083-DA4BC8D83F38}" srcId="{6C7CFDAE-4E9A-4160-AEBA-F0A89354C329}" destId="{CFF695B4-8D3F-4DE9-9FB6-4695E0B33DA3}" srcOrd="1" destOrd="0" parTransId="{B0894230-4516-4EBF-9B06-23B8ADFE7047}" sibTransId="{AEA3C7EA-8C26-49F3-8B9E-6326113727EE}"/>
    <dgm:cxn modelId="{BB101D77-B071-4DA5-8166-292671AF4AB7}" type="presOf" srcId="{CFF695B4-8D3F-4DE9-9FB6-4695E0B33DA3}" destId="{701E509D-BCAB-4A3B-96E9-FB61EEE2D3BB}" srcOrd="0" destOrd="0" presId="urn:microsoft.com/office/officeart/2016/7/layout/BasicLinearProcessNumbered"/>
    <dgm:cxn modelId="{02C95CA5-C276-427F-B02B-D11E431B0E6F}" type="presOf" srcId="{E4A86AB7-6A9C-46E8-B1E6-E188DF50D741}" destId="{B362D0B5-70B7-4E8E-80E8-FD2C68AB6CAB}" srcOrd="0" destOrd="0" presId="urn:microsoft.com/office/officeart/2016/7/layout/BasicLinearProcessNumbered"/>
    <dgm:cxn modelId="{7DB2C8A6-4DAD-4A4E-B96F-25ED8BB53D55}" type="presOf" srcId="{4EA80ECF-B5A0-4587-9108-77FAAE3D20BF}" destId="{2BEE0CAA-9722-43F7-B752-1C82B3B75603}" srcOrd="0" destOrd="0" presId="urn:microsoft.com/office/officeart/2016/7/layout/BasicLinearProcessNumbered"/>
    <dgm:cxn modelId="{F3D9E0EE-6D5D-4BB1-AB78-C7E8B959D3E3}" type="presOf" srcId="{6C7CFDAE-4E9A-4160-AEBA-F0A89354C329}" destId="{DAE997E2-92A3-4A45-97CB-A7BB8E13EBD8}" srcOrd="0" destOrd="0" presId="urn:microsoft.com/office/officeart/2016/7/layout/BasicLinearProcessNumbered"/>
    <dgm:cxn modelId="{F8C79478-4FB6-44F6-A97C-222502FD43F9}" type="presParOf" srcId="{DAE997E2-92A3-4A45-97CB-A7BB8E13EBD8}" destId="{D8917668-C93B-4F2B-8972-4F9962306A20}" srcOrd="0" destOrd="0" presId="urn:microsoft.com/office/officeart/2016/7/layout/BasicLinearProcessNumbered"/>
    <dgm:cxn modelId="{CBDF0696-89D3-43F8-8828-E3C6ACECB224}" type="presParOf" srcId="{D8917668-C93B-4F2B-8972-4F9962306A20}" destId="{B362D0B5-70B7-4E8E-80E8-FD2C68AB6CAB}" srcOrd="0" destOrd="0" presId="urn:microsoft.com/office/officeart/2016/7/layout/BasicLinearProcessNumbered"/>
    <dgm:cxn modelId="{38AA8EA0-DAC5-4A3E-8C8F-495C2997A9F8}" type="presParOf" srcId="{D8917668-C93B-4F2B-8972-4F9962306A20}" destId="{2BEE0CAA-9722-43F7-B752-1C82B3B75603}" srcOrd="1" destOrd="0" presId="urn:microsoft.com/office/officeart/2016/7/layout/BasicLinearProcessNumbered"/>
    <dgm:cxn modelId="{5E4355A9-0E00-4482-BBA0-D8BFC2C526B5}" type="presParOf" srcId="{D8917668-C93B-4F2B-8972-4F9962306A20}" destId="{5017BBD3-55B0-41E6-8A63-F00608CD5450}" srcOrd="2" destOrd="0" presId="urn:microsoft.com/office/officeart/2016/7/layout/BasicLinearProcessNumbered"/>
    <dgm:cxn modelId="{6D49A0E0-5B91-45A5-A9EF-A27F356A82E1}" type="presParOf" srcId="{D8917668-C93B-4F2B-8972-4F9962306A20}" destId="{25D4E466-CB0B-4296-903A-19E7E89136E7}" srcOrd="3" destOrd="0" presId="urn:microsoft.com/office/officeart/2016/7/layout/BasicLinearProcessNumbered"/>
    <dgm:cxn modelId="{A588D41C-DE3A-4181-8F66-78F1AE3F165F}" type="presParOf" srcId="{DAE997E2-92A3-4A45-97CB-A7BB8E13EBD8}" destId="{AFC4EBFC-5627-4045-A1E0-031BDA8BFEA7}" srcOrd="1" destOrd="0" presId="urn:microsoft.com/office/officeart/2016/7/layout/BasicLinearProcessNumbered"/>
    <dgm:cxn modelId="{00EC8F36-6FDA-4F8F-868C-43C1AF31F930}" type="presParOf" srcId="{DAE997E2-92A3-4A45-97CB-A7BB8E13EBD8}" destId="{6B002D63-8DB1-4E43-8325-E0D458EEFDFD}" srcOrd="2" destOrd="0" presId="urn:microsoft.com/office/officeart/2016/7/layout/BasicLinearProcessNumbered"/>
    <dgm:cxn modelId="{D20F1310-F468-4883-900D-2C1F3474FE0B}" type="presParOf" srcId="{6B002D63-8DB1-4E43-8325-E0D458EEFDFD}" destId="{701E509D-BCAB-4A3B-96E9-FB61EEE2D3BB}" srcOrd="0" destOrd="0" presId="urn:microsoft.com/office/officeart/2016/7/layout/BasicLinearProcessNumbered"/>
    <dgm:cxn modelId="{CF25A9CA-46C9-4165-B85C-BE01D559EA0D}" type="presParOf" srcId="{6B002D63-8DB1-4E43-8325-E0D458EEFDFD}" destId="{2486A427-9A2F-43E6-84C5-24FE35BB742C}" srcOrd="1" destOrd="0" presId="urn:microsoft.com/office/officeart/2016/7/layout/BasicLinearProcessNumbered"/>
    <dgm:cxn modelId="{3F777E14-DB0B-4972-A764-43D74B36624D}" type="presParOf" srcId="{6B002D63-8DB1-4E43-8325-E0D458EEFDFD}" destId="{2D3095AC-3D4A-462B-8AF4-8DC4822A658E}" srcOrd="2" destOrd="0" presId="urn:microsoft.com/office/officeart/2016/7/layout/BasicLinearProcessNumbered"/>
    <dgm:cxn modelId="{0C4A3AA8-E292-4C09-8CEB-B2EF31164BBF}" type="presParOf" srcId="{6B002D63-8DB1-4E43-8325-E0D458EEFDFD}" destId="{85B76C96-AF38-4530-94F7-97168138035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2D0B5-70B7-4E8E-80E8-FD2C68AB6CAB}">
      <dsp:nvSpPr>
        <dsp:cNvPr id="0" name=""/>
        <dsp:cNvSpPr/>
      </dsp:nvSpPr>
      <dsp:spPr>
        <a:xfrm>
          <a:off x="1172" y="0"/>
          <a:ext cx="4570882" cy="287488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364" tIns="330200" rIns="356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First create a simple toast with a message.</a:t>
          </a:r>
        </a:p>
      </dsp:txBody>
      <dsp:txXfrm>
        <a:off x="1172" y="1092455"/>
        <a:ext cx="4570882" cy="1724929"/>
      </dsp:txXfrm>
    </dsp:sp>
    <dsp:sp modelId="{2BEE0CAA-9722-43F7-B752-1C82B3B75603}">
      <dsp:nvSpPr>
        <dsp:cNvPr id="0" name=""/>
        <dsp:cNvSpPr/>
      </dsp:nvSpPr>
      <dsp:spPr>
        <a:xfrm>
          <a:off x="1855380" y="287488"/>
          <a:ext cx="862464" cy="8624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1981685" y="413793"/>
        <a:ext cx="609854" cy="609854"/>
      </dsp:txXfrm>
    </dsp:sp>
    <dsp:sp modelId="{5017BBD3-55B0-41E6-8A63-F00608CD5450}">
      <dsp:nvSpPr>
        <dsp:cNvPr id="0" name=""/>
        <dsp:cNvSpPr/>
      </dsp:nvSpPr>
      <dsp:spPr>
        <a:xfrm>
          <a:off x="1172" y="2874811"/>
          <a:ext cx="45708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E509D-BCAB-4A3B-96E9-FB61EEE2D3BB}">
      <dsp:nvSpPr>
        <dsp:cNvPr id="0" name=""/>
        <dsp:cNvSpPr/>
      </dsp:nvSpPr>
      <dsp:spPr>
        <a:xfrm>
          <a:off x="5029142" y="0"/>
          <a:ext cx="4570882" cy="287488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364" tIns="330200" rIns="356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Let’s create an advanced toast with both image and message.</a:t>
          </a:r>
        </a:p>
      </dsp:txBody>
      <dsp:txXfrm>
        <a:off x="5029142" y="1092455"/>
        <a:ext cx="4570882" cy="1724929"/>
      </dsp:txXfrm>
    </dsp:sp>
    <dsp:sp modelId="{2486A427-9A2F-43E6-84C5-24FE35BB742C}">
      <dsp:nvSpPr>
        <dsp:cNvPr id="0" name=""/>
        <dsp:cNvSpPr/>
      </dsp:nvSpPr>
      <dsp:spPr>
        <a:xfrm>
          <a:off x="6883351" y="287488"/>
          <a:ext cx="862464" cy="8624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7009656" y="413793"/>
        <a:ext cx="609854" cy="609854"/>
      </dsp:txXfrm>
    </dsp:sp>
    <dsp:sp modelId="{2D3095AC-3D4A-462B-8AF4-8DC4822A658E}">
      <dsp:nvSpPr>
        <dsp:cNvPr id="0" name=""/>
        <dsp:cNvSpPr/>
      </dsp:nvSpPr>
      <dsp:spPr>
        <a:xfrm>
          <a:off x="5029142" y="2874811"/>
          <a:ext cx="45708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312377"/>
            <a:ext cx="6815669" cy="1074287"/>
          </a:xfrm>
        </p:spPr>
        <p:txBody>
          <a:bodyPr/>
          <a:lstStyle/>
          <a:p>
            <a:r>
              <a:rPr lang="en-US" dirty="0"/>
              <a:t>Toasts in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6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sz="4000" dirty="0"/>
              <a:t>In this Video, I’m going to develop an Android application using Toasts.   </a:t>
            </a:r>
          </a:p>
          <a:p>
            <a:r>
              <a:rPr lang="en-US" sz="4000" dirty="0"/>
              <a:t>Toasts are simple popups that contain a quick little message.</a:t>
            </a:r>
          </a:p>
        </p:txBody>
      </p:sp>
    </p:spTree>
    <p:extLst>
      <p:ext uri="{BB962C8B-B14F-4D97-AF65-F5344CB8AC3E}">
        <p14:creationId xmlns:p14="http://schemas.microsoft.com/office/powerpoint/2010/main" val="396119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wipe/>
      </p:transition>
    </mc:Choice>
    <mc:Fallback>
      <p:transition spd="slow" advClick="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App Development</a:t>
            </a: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94605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0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/>
        </p:spPr>
      </p:sp>
      <p:grpSp>
        <p:nvGrpSpPr>
          <p:cNvPr id="26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7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Thanks for Watching </a:t>
            </a:r>
            <a:br>
              <a:rPr lang="en-US" sz="5000"/>
            </a:br>
            <a:r>
              <a:rPr lang="en-US" sz="5000"/>
              <a:t>Plzz Like and subscribe</a:t>
            </a:r>
          </a:p>
        </p:txBody>
      </p:sp>
    </p:spTree>
    <p:extLst>
      <p:ext uri="{BB962C8B-B14F-4D97-AF65-F5344CB8AC3E}">
        <p14:creationId xmlns:p14="http://schemas.microsoft.com/office/powerpoint/2010/main" val="1213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57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Toasts in Android</vt:lpstr>
      <vt:lpstr>Toasts</vt:lpstr>
      <vt:lpstr>App Development</vt:lpstr>
      <vt:lpstr>Thanks for Watching  Plzz Like and subscribe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Intents in Android</dc:title>
  <dc:creator>Nagella, Girish Kumar Reddy (UMKC-Student)</dc:creator>
  <cp:lastModifiedBy>Nagella, Girish Kumar Reddy (UMKC-Student)</cp:lastModifiedBy>
  <cp:revision>9</cp:revision>
  <dcterms:created xsi:type="dcterms:W3CDTF">2017-05-14T20:09:53Z</dcterms:created>
  <dcterms:modified xsi:type="dcterms:W3CDTF">2017-05-15T23:50:49Z</dcterms:modified>
</cp:coreProperties>
</file>