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147478740" r:id="rId2"/>
    <p:sldId id="2147478741" r:id="rId3"/>
    <p:sldId id="2147478742" r:id="rId4"/>
    <p:sldId id="2147478744" r:id="rId5"/>
    <p:sldId id="2147478746" r:id="rId6"/>
    <p:sldId id="214747874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4"/>
    <p:restoredTop sz="96327"/>
  </p:normalViewPr>
  <p:slideViewPr>
    <p:cSldViewPr snapToGrid="0">
      <p:cViewPr varScale="1">
        <p:scale>
          <a:sx n="151" d="100"/>
          <a:sy n="151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FF24-7C25-0B47-90D5-FE4FDEDDEAF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BE6F-3733-364C-96F7-847D2806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1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921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2625086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>
            <a:off x="3821426" y="64855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 rot="5400000">
            <a:off x="4520805" y="1277641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332484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4860484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6872306" y="2537349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2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3207572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>
            <a:off x="4456218" y="64855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 rot="5400000">
            <a:off x="4526993" y="1773418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3622818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5198390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7233573" y="252972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9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3681207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 rot="5400000">
            <a:off x="4521534" y="1172321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 rot="5400000">
            <a:off x="4514638" y="199105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3735306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5630584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7468828" y="252972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2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  <p:sp>
        <p:nvSpPr>
          <p:cNvPr id="21" name="Minus 20">
            <a:extLst>
              <a:ext uri="{FF2B5EF4-FFF2-40B4-BE49-F238E27FC236}">
                <a16:creationId xmlns:a16="http://schemas.microsoft.com/office/drawing/2014/main" id="{16FFBD5A-317F-0E25-9D2E-405AB3E7B12B}"/>
              </a:ext>
            </a:extLst>
          </p:cNvPr>
          <p:cNvSpPr/>
          <p:nvPr/>
        </p:nvSpPr>
        <p:spPr>
          <a:xfrm>
            <a:off x="4087608" y="657375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0E848384-0926-7D44-4449-63A5F1DC9920}"/>
              </a:ext>
            </a:extLst>
          </p:cNvPr>
          <p:cNvSpPr/>
          <p:nvPr/>
        </p:nvSpPr>
        <p:spPr>
          <a:xfrm rot="5400000">
            <a:off x="4521534" y="1409389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>
            <a:extLst>
              <a:ext uri="{FF2B5EF4-FFF2-40B4-BE49-F238E27FC236}">
                <a16:creationId xmlns:a16="http://schemas.microsoft.com/office/drawing/2014/main" id="{6BA857C5-BB80-F0FC-CA85-BB0A7311BF2B}"/>
              </a:ext>
            </a:extLst>
          </p:cNvPr>
          <p:cNvSpPr/>
          <p:nvPr/>
        </p:nvSpPr>
        <p:spPr>
          <a:xfrm>
            <a:off x="4872987" y="2534757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inus 25">
            <a:extLst>
              <a:ext uri="{FF2B5EF4-FFF2-40B4-BE49-F238E27FC236}">
                <a16:creationId xmlns:a16="http://schemas.microsoft.com/office/drawing/2014/main" id="{8ADD4CD4-9F95-0BC5-FDFC-B1377E42B1D1}"/>
              </a:ext>
            </a:extLst>
          </p:cNvPr>
          <p:cNvSpPr/>
          <p:nvPr/>
        </p:nvSpPr>
        <p:spPr>
          <a:xfrm rot="5400000">
            <a:off x="8173715" y="4006246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inus 27">
            <a:extLst>
              <a:ext uri="{FF2B5EF4-FFF2-40B4-BE49-F238E27FC236}">
                <a16:creationId xmlns:a16="http://schemas.microsoft.com/office/drawing/2014/main" id="{E9424C95-AC2E-DC96-9181-9A0488E15177}"/>
              </a:ext>
            </a:extLst>
          </p:cNvPr>
          <p:cNvSpPr/>
          <p:nvPr/>
        </p:nvSpPr>
        <p:spPr>
          <a:xfrm>
            <a:off x="5951866" y="252428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28">
            <a:extLst>
              <a:ext uri="{FF2B5EF4-FFF2-40B4-BE49-F238E27FC236}">
                <a16:creationId xmlns:a16="http://schemas.microsoft.com/office/drawing/2014/main" id="{5ED7E9DF-AEDD-5AEF-F5DC-AC642C7BCB6B}"/>
              </a:ext>
            </a:extLst>
          </p:cNvPr>
          <p:cNvSpPr/>
          <p:nvPr/>
        </p:nvSpPr>
        <p:spPr>
          <a:xfrm>
            <a:off x="7739766" y="2529723"/>
            <a:ext cx="108000" cy="252000"/>
          </a:xfrm>
          <a:prstGeom prst="mathMinu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21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4C29-27BA-6C69-A2B2-14E06F9E6F45}"/>
              </a:ext>
            </a:extLst>
          </p:cNvPr>
          <p:cNvSpPr/>
          <p:nvPr/>
        </p:nvSpPr>
        <p:spPr bwMode="auto">
          <a:xfrm>
            <a:off x="1288622" y="321899"/>
            <a:ext cx="9689786" cy="6214201"/>
          </a:xfrm>
          <a:prstGeom prst="rect">
            <a:avLst/>
          </a:prstGeom>
          <a:solidFill>
            <a:srgbClr val="000000"/>
          </a:solidFill>
          <a:ln w="3175" cap="flat" cmpd="sng" algn="ctr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enorite" panose="00000500000000000000" pitchFamily="2" charset="0"/>
            </a:endParaRPr>
          </a:p>
        </p:txBody>
      </p:sp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9A17A10A-CBEA-7A0C-A725-E58A719B436D}"/>
              </a:ext>
            </a:extLst>
          </p:cNvPr>
          <p:cNvGrpSpPr/>
          <p:nvPr/>
        </p:nvGrpSpPr>
        <p:grpSpPr>
          <a:xfrm>
            <a:off x="3009418" y="1022128"/>
            <a:ext cx="7343983" cy="4927258"/>
            <a:chOff x="4679950" y="1060932"/>
            <a:chExt cx="7210425" cy="4688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1FCCDC-531C-5D5A-FD86-4626007E13F4}"/>
                </a:ext>
              </a:extLst>
            </p:cNvPr>
            <p:cNvSpPr/>
            <p:nvPr/>
          </p:nvSpPr>
          <p:spPr bwMode="auto">
            <a:xfrm>
              <a:off x="4679950" y="1063625"/>
              <a:ext cx="7210425" cy="4686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E551C6E-1877-FBF9-0840-BFF8D609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679950" y="1060932"/>
              <a:ext cx="380999" cy="381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03138-D9BF-B6D6-E626-DF15F3EA3695}"/>
              </a:ext>
            </a:extLst>
          </p:cNvPr>
          <p:cNvGrpSpPr/>
          <p:nvPr/>
        </p:nvGrpSpPr>
        <p:grpSpPr>
          <a:xfrm>
            <a:off x="1794837" y="548890"/>
            <a:ext cx="1073150" cy="811144"/>
            <a:chOff x="2262199" y="2837644"/>
            <a:chExt cx="1073150" cy="811144"/>
          </a:xfrm>
        </p:grpSpPr>
        <p:pic>
          <p:nvPicPr>
            <p:cNvPr id="7" name="Graphic 6" descr="Client resource icon for the General Icons category.">
              <a:extLst>
                <a:ext uri="{FF2B5EF4-FFF2-40B4-BE49-F238E27FC236}">
                  <a16:creationId xmlns:a16="http://schemas.microsoft.com/office/drawing/2014/main" id="{5AE72796-6538-7C57-9212-6BF43B18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75705" y="2837644"/>
              <a:ext cx="457200" cy="457200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D1A4E4EE-64E5-F6B0-DE16-3229B25F4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199" y="337178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5D4F3C-5A33-F494-A4EF-5BCD7014012C}"/>
              </a:ext>
            </a:extLst>
          </p:cNvPr>
          <p:cNvGrpSpPr/>
          <p:nvPr/>
        </p:nvGrpSpPr>
        <p:grpSpPr>
          <a:xfrm>
            <a:off x="3869566" y="2402954"/>
            <a:ext cx="1423686" cy="718565"/>
            <a:chOff x="6789734" y="1184275"/>
            <a:chExt cx="2243137" cy="1038999"/>
          </a:xfrm>
        </p:grpSpPr>
        <p:pic>
          <p:nvPicPr>
            <p:cNvPr id="10" name="Graphic 17" descr="Amazon API Gateway service icon.">
              <a:extLst>
                <a:ext uri="{FF2B5EF4-FFF2-40B4-BE49-F238E27FC236}">
                  <a16:creationId xmlns:a16="http://schemas.microsoft.com/office/drawing/2014/main" id="{961F58B7-2852-A8B2-849E-F982D1144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527921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064766B-5CD2-09BC-FD6C-26280401F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9734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640EDF-4C61-93E9-857E-55E235FAE691}"/>
              </a:ext>
            </a:extLst>
          </p:cNvPr>
          <p:cNvGrpSpPr/>
          <p:nvPr/>
        </p:nvGrpSpPr>
        <p:grpSpPr>
          <a:xfrm>
            <a:off x="5863752" y="2371569"/>
            <a:ext cx="1034998" cy="749950"/>
            <a:chOff x="6113462" y="2906575"/>
            <a:chExt cx="1506538" cy="1035962"/>
          </a:xfrm>
        </p:grpSpPr>
        <p:pic>
          <p:nvPicPr>
            <p:cNvPr id="13" name="lambda" descr="Lambda service icon.">
              <a:extLst>
                <a:ext uri="{FF2B5EF4-FFF2-40B4-BE49-F238E27FC236}">
                  <a16:creationId xmlns:a16="http://schemas.microsoft.com/office/drawing/2014/main" id="{CDCAEFF8-1604-E395-0716-DD07B2B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506128" y="29065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abel5">
              <a:extLst>
                <a:ext uri="{FF2B5EF4-FFF2-40B4-BE49-F238E27FC236}">
                  <a16:creationId xmlns:a16="http://schemas.microsoft.com/office/drawing/2014/main" id="{DCA20097-20EC-8B9D-23CF-CB08C56BB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462" y="3665538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D6E65-3549-0CFB-A366-A073DE7A0821}"/>
              </a:ext>
            </a:extLst>
          </p:cNvPr>
          <p:cNvGrpSpPr/>
          <p:nvPr/>
        </p:nvGrpSpPr>
        <p:grpSpPr>
          <a:xfrm>
            <a:off x="7266701" y="2345079"/>
            <a:ext cx="1914394" cy="866606"/>
            <a:chOff x="2236329" y="1185863"/>
            <a:chExt cx="2257528" cy="1037411"/>
          </a:xfrm>
        </p:grpSpPr>
        <p:pic>
          <p:nvPicPr>
            <p:cNvPr id="16" name="Graphic 15" descr="Amazon Managed Streaming for Apache Kafka (Amazon MSK) service icon.">
              <a:extLst>
                <a:ext uri="{FF2B5EF4-FFF2-40B4-BE49-F238E27FC236}">
                  <a16:creationId xmlns:a16="http://schemas.microsoft.com/office/drawing/2014/main" id="{661C1210-5A3B-6F6F-ADD3-20AD375AB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2987165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53A920A-B0A2-9C49-512E-D6461A522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329" y="1946275"/>
              <a:ext cx="22575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MSK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745D5D-F60C-1B9B-3C07-286575A0466F}"/>
              </a:ext>
            </a:extLst>
          </p:cNvPr>
          <p:cNvGrpSpPr/>
          <p:nvPr/>
        </p:nvGrpSpPr>
        <p:grpSpPr>
          <a:xfrm>
            <a:off x="7356564" y="4260862"/>
            <a:ext cx="1720356" cy="789703"/>
            <a:chOff x="2227263" y="1182688"/>
            <a:chExt cx="2268537" cy="1040586"/>
          </a:xfrm>
        </p:grpSpPr>
        <p:pic>
          <p:nvPicPr>
            <p:cNvPr id="19" name="Graphic 5" descr="Amazon Elastic Compute Cloud (Amazon EC2) service icon.">
              <a:extLst>
                <a:ext uri="{FF2B5EF4-FFF2-40B4-BE49-F238E27FC236}">
                  <a16:creationId xmlns:a16="http://schemas.microsoft.com/office/drawing/2014/main" id="{A32C9D6D-60E7-9588-536F-7AF437F9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9876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E186F7F4-96ED-E580-FDA6-43F6039E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263" y="1946275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28A5F-6390-AE06-16C8-89CD4FD8E8DA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821712" y="2647381"/>
            <a:ext cx="1311803" cy="1907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6755B-62F0-2BD7-F477-9044BF36EED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657012" y="2647381"/>
            <a:ext cx="1246401" cy="159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47F227-1F8B-F8B3-1C04-55611E5CD23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8222159" y="3211685"/>
            <a:ext cx="1739" cy="104917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C184D71-95DD-E64F-CD4C-D0B8119734F3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565543" y="777490"/>
            <a:ext cx="2014354" cy="1625464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 descr="Virtual private cloud (VPC) group.">
            <a:extLst>
              <a:ext uri="{FF2B5EF4-FFF2-40B4-BE49-F238E27FC236}">
                <a16:creationId xmlns:a16="http://schemas.microsoft.com/office/drawing/2014/main" id="{CA10A0FD-1BD6-BEA9-1605-9C2B6DCB9BE7}"/>
              </a:ext>
            </a:extLst>
          </p:cNvPr>
          <p:cNvGrpSpPr/>
          <p:nvPr/>
        </p:nvGrpSpPr>
        <p:grpSpPr>
          <a:xfrm>
            <a:off x="3646027" y="1422488"/>
            <a:ext cx="6250327" cy="4114813"/>
            <a:chOff x="2283292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CC32458-8924-CAB0-D5AD-E6AF51A0ECE3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6D416947-131E-0D2B-843C-744C2EDE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283292" y="2618865"/>
              <a:ext cx="119370" cy="86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07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108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V</dc:creator>
  <cp:lastModifiedBy>Girish V</cp:lastModifiedBy>
  <cp:revision>1</cp:revision>
  <dcterms:created xsi:type="dcterms:W3CDTF">2023-10-24T00:29:27Z</dcterms:created>
  <dcterms:modified xsi:type="dcterms:W3CDTF">2023-10-24T01:52:16Z</dcterms:modified>
</cp:coreProperties>
</file>