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8" r:id="rId5"/>
    <p:sldId id="269" r:id="rId6"/>
    <p:sldId id="270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ABBE5-46C7-4730-958B-2FBF82E49AB6}" v="738" dt="2019-11-08T17:20:31.389"/>
    <p1510:client id="{D1DAEE63-DBEA-4304-BAD2-CE531157A3C7}" v="1312" dt="2019-11-08T11:21:28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52F0-8461-49E8-87A7-AAA30CD9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389" y="2881164"/>
            <a:ext cx="4879676" cy="133994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  <a:ea typeface="+mj-lt"/>
                <a:cs typeface="+mj-lt"/>
              </a:rPr>
              <a:t>Blockchain</a:t>
            </a:r>
            <a:endParaRPr 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9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EDB78F-76B1-4699-A89D-B961B3F1F805}"/>
              </a:ext>
            </a:extLst>
          </p:cNvPr>
          <p:cNvSpPr txBox="1"/>
          <p:nvPr/>
        </p:nvSpPr>
        <p:spPr>
          <a:xfrm>
            <a:off x="209910" y="583723"/>
            <a:ext cx="1034882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400" dirty="0">
              <a:latin typeface="Calibri Light"/>
              <a:cs typeface="Calibri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725A88-E094-4F31-AAC1-EC2A7875FEE1}"/>
              </a:ext>
            </a:extLst>
          </p:cNvPr>
          <p:cNvSpPr txBox="1"/>
          <p:nvPr/>
        </p:nvSpPr>
        <p:spPr>
          <a:xfrm>
            <a:off x="324929" y="368061"/>
            <a:ext cx="71426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What is Blockchain Technology: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46F82-7DFB-4EDA-91DA-0DC132031F74}"/>
              </a:ext>
            </a:extLst>
          </p:cNvPr>
          <p:cNvSpPr txBox="1"/>
          <p:nvPr/>
        </p:nvSpPr>
        <p:spPr>
          <a:xfrm>
            <a:off x="425570" y="1115684"/>
            <a:ext cx="10981426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A blockchain public ledger that keeps a shared record of all the transactions ​distributed over a vast network of users. ​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It is decentralized network and doesn’t require any intermediate system for ​the exchange of services.​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The primary use of blockchains is as a distributed ledger for cryptocurrencies.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Example Bitcoin stores all its transactions onto a public database called as Blockchain.​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Blockchain placed information in a secure way because of it following </a:t>
            </a:r>
            <a:r>
              <a:rPr lang="en-US" sz="2800">
                <a:ea typeface="+mn-lt"/>
                <a:cs typeface="+mn-lt"/>
              </a:rPr>
              <a:t>cryptography hashing technic. </a:t>
            </a:r>
            <a:endParaRPr lang="en-US" sz="2800" dirty="0">
              <a:cs typeface="Calibri" panose="020F0502020204030204"/>
            </a:endParaRPr>
          </a:p>
          <a:p>
            <a:endParaRPr lang="en-US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10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72AD9-BD56-46A3-9F92-1A145DDA246B}"/>
              </a:ext>
            </a:extLst>
          </p:cNvPr>
          <p:cNvSpPr txBox="1"/>
          <p:nvPr/>
        </p:nvSpPr>
        <p:spPr>
          <a:xfrm>
            <a:off x="4724400" y="3200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Transactions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EF5A5-EAFB-403E-830C-BE94FFDE4DB8}"/>
              </a:ext>
            </a:extLst>
          </p:cNvPr>
          <p:cNvSpPr txBox="1"/>
          <p:nvPr/>
        </p:nvSpPr>
        <p:spPr>
          <a:xfrm>
            <a:off x="4724400" y="3200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Transactions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F35A1-1A4E-43B9-A151-C04F71B9E9B4}"/>
              </a:ext>
            </a:extLst>
          </p:cNvPr>
          <p:cNvSpPr txBox="1"/>
          <p:nvPr/>
        </p:nvSpPr>
        <p:spPr>
          <a:xfrm>
            <a:off x="166776" y="-106391"/>
            <a:ext cx="116427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2F124-E972-4042-8079-169076542B1C}"/>
              </a:ext>
            </a:extLst>
          </p:cNvPr>
          <p:cNvSpPr txBox="1"/>
          <p:nvPr/>
        </p:nvSpPr>
        <p:spPr>
          <a:xfrm>
            <a:off x="166778" y="324929"/>
            <a:ext cx="73008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How Hashes are using in Blockchain: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C600F-9A64-4063-96AF-0F411F2CBD46}"/>
              </a:ext>
            </a:extLst>
          </p:cNvPr>
          <p:cNvSpPr txBox="1"/>
          <p:nvPr/>
        </p:nvSpPr>
        <p:spPr>
          <a:xfrm>
            <a:off x="109269" y="1072552"/>
            <a:ext cx="111395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B6E3E1-4523-4AEB-AECF-9B698436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2" y="985568"/>
            <a:ext cx="10564482" cy="57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6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59F25-70C8-4BAD-8C1B-6FA948E34E1E}"/>
              </a:ext>
            </a:extLst>
          </p:cNvPr>
          <p:cNvSpPr txBox="1"/>
          <p:nvPr/>
        </p:nvSpPr>
        <p:spPr>
          <a:xfrm>
            <a:off x="324929" y="756250"/>
            <a:ext cx="1075138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A blockchain is a concept of storing data digitally. </a:t>
            </a: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This data comes in blocks. These blocks are chained together and make the data immutable.</a:t>
            </a:r>
            <a:endParaRPr lang="en-US" sz="32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When a block of data is chained with the other blocks, its data can never be changed again. 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56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8951EC-1C16-463A-A702-BBFD8D071A1B}"/>
              </a:ext>
            </a:extLst>
          </p:cNvPr>
          <p:cNvSpPr txBox="1"/>
          <p:nvPr/>
        </p:nvSpPr>
        <p:spPr>
          <a:xfrm>
            <a:off x="353685" y="468702"/>
            <a:ext cx="97593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Arial"/>
                <a:ea typeface="ＭＳ Ｐゴシック"/>
                <a:cs typeface="Arial"/>
              </a:rPr>
              <a:t>Blockchain is a System Comprised of:</a:t>
            </a:r>
            <a:endParaRPr lang="en-US" sz="3200" dirty="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57812-A296-471C-BF6D-1A23B9B82993}"/>
              </a:ext>
            </a:extLst>
          </p:cNvPr>
          <p:cNvSpPr txBox="1"/>
          <p:nvPr/>
        </p:nvSpPr>
        <p:spPr>
          <a:xfrm>
            <a:off x="842514" y="1480536"/>
            <a:ext cx="6625086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Distributed ledger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/>
              <a:t>Coinbase Transaction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/>
              <a:t>Basic</a:t>
            </a:r>
            <a:r>
              <a:rPr lang="en-US" sz="2800">
                <a:ea typeface="+mn-lt"/>
                <a:cs typeface="+mn-lt"/>
              </a:rPr>
              <a:t> Components of Bitcoin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Blockchain Proof of work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Key Concepts of Bitcoin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Blockchain Key Areas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Blockchain Cryptocurrency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Blockchain DAO(Decentralized Autonomous Organization)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Blockchain Bitcoin Cash</a:t>
            </a:r>
          </a:p>
        </p:txBody>
      </p:sp>
    </p:spTree>
    <p:extLst>
      <p:ext uri="{BB962C8B-B14F-4D97-AF65-F5344CB8AC3E}">
        <p14:creationId xmlns:p14="http://schemas.microsoft.com/office/powerpoint/2010/main" val="262599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B4A1D-FE16-4494-9F5C-6B39B7EE36F3}"/>
              </a:ext>
            </a:extLst>
          </p:cNvPr>
          <p:cNvSpPr txBox="1"/>
          <p:nvPr/>
        </p:nvSpPr>
        <p:spPr>
          <a:xfrm>
            <a:off x="339306" y="296174"/>
            <a:ext cx="712829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Blockchain vs Bitcoin:</a:t>
            </a:r>
          </a:p>
          <a:p>
            <a:endParaRPr lang="en-US" sz="3200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2FDFD-2207-46AA-B81D-2C30E478D6B3}"/>
              </a:ext>
            </a:extLst>
          </p:cNvPr>
          <p:cNvSpPr txBox="1"/>
          <p:nvPr/>
        </p:nvSpPr>
        <p:spPr>
          <a:xfrm>
            <a:off x="339306" y="1230702"/>
            <a:ext cx="1108206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/>
              <a:t>The goal of blockchain is to allow digital information to be recorded and distributed, but not edited. </a:t>
            </a:r>
            <a:r>
              <a:rPr lang="en-US" sz="3200">
                <a:ea typeface="+mn-lt"/>
                <a:cs typeface="+mn-lt"/>
              </a:rPr>
              <a:t>The Bitcoin protocol is built on the blockchain.</a:t>
            </a:r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 In a research paper introducing the digital currency, Bitcoin’s pseudonymous creator Satoshi Nakamoto referred to it as “a new electronic cash system that’s fully peer-to-peer, with no trusted third party.”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99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4811A-5A48-451E-B7CA-95F086E9B6EA}"/>
              </a:ext>
            </a:extLst>
          </p:cNvPr>
          <p:cNvSpPr txBox="1"/>
          <p:nvPr/>
        </p:nvSpPr>
        <p:spPr>
          <a:xfrm>
            <a:off x="353684" y="109267"/>
            <a:ext cx="9989387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Calibri Light"/>
                <a:cs typeface="Calibri Light"/>
              </a:rPr>
              <a:t>The key business benefits:</a:t>
            </a:r>
          </a:p>
          <a:p>
            <a:r>
              <a:rPr lang="en-US" sz="2400" b="1">
                <a:ea typeface="+mn-lt"/>
                <a:cs typeface="+mn-lt"/>
              </a:rPr>
              <a:t>•  Time savings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•  </a:t>
            </a:r>
            <a:r>
              <a:rPr lang="en-US" sz="2400" b="1">
                <a:ea typeface="+mn-lt"/>
                <a:cs typeface="+mn-lt"/>
              </a:rPr>
              <a:t>Cost savings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•  </a:t>
            </a:r>
            <a:r>
              <a:rPr lang="en-US" sz="2400" b="1">
                <a:ea typeface="+mn-lt"/>
                <a:cs typeface="+mn-lt"/>
              </a:rPr>
              <a:t>Tighter security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•  </a:t>
            </a:r>
            <a:r>
              <a:rPr lang="en-US" sz="2400" b="1">
                <a:ea typeface="+mn-lt"/>
                <a:cs typeface="+mn-lt"/>
              </a:rPr>
              <a:t>Enhanced privacy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•  </a:t>
            </a:r>
            <a:r>
              <a:rPr lang="en-US" sz="2400" b="1">
                <a:ea typeface="+mn-lt"/>
                <a:cs typeface="+mn-lt"/>
              </a:rPr>
              <a:t>Improved auditability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•  </a:t>
            </a:r>
            <a:r>
              <a:rPr lang="en-US" sz="2400" b="1">
                <a:ea typeface="+mn-lt"/>
                <a:cs typeface="+mn-lt"/>
              </a:rPr>
              <a:t>Increased operational efficiency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sz="2400" dirty="0">
              <a:cs typeface="Calibri"/>
            </a:endParaRPr>
          </a:p>
          <a:p>
            <a:endParaRPr lang="en-US" sz="2400" b="1" dirty="0">
              <a:latin typeface="Calibri Light"/>
              <a:cs typeface="Calibri Light"/>
            </a:endParaRPr>
          </a:p>
          <a:p>
            <a:endParaRPr lang="en-US" sz="44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3625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Blockchain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/>
  <cp:lastModifiedBy/>
  <cp:revision>234</cp:revision>
  <dcterms:created xsi:type="dcterms:W3CDTF">2019-11-08T13:54:40Z</dcterms:created>
  <dcterms:modified xsi:type="dcterms:W3CDTF">2019-11-08T18:20:46Z</dcterms:modified>
</cp:coreProperties>
</file>