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4E5AA-B7BE-4EE3-BA10-455B4DB2013B}" v="376" dt="2019-11-07T19:40:04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9261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Ethereum</a:t>
            </a:r>
            <a:endParaRPr lang="en-US" b="1">
              <a:cs typeface="Calibri Light"/>
            </a:endParaRPr>
          </a:p>
        </p:txBody>
      </p:sp>
      <p:pic>
        <p:nvPicPr>
          <p:cNvPr id="4" name="Picture 4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FA4CAFC8-6A49-4855-A62B-45F8837ED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212" y="3082326"/>
            <a:ext cx="1740558" cy="3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2377A-2769-4249-8263-A5535867FA98}"/>
              </a:ext>
            </a:extLst>
          </p:cNvPr>
          <p:cNvSpPr txBox="1"/>
          <p:nvPr/>
        </p:nvSpPr>
        <p:spPr>
          <a:xfrm>
            <a:off x="4436853" y="454324"/>
            <a:ext cx="63519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What is Ethereum?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D28BB-7D59-42A5-9441-605A44E8606D}"/>
              </a:ext>
            </a:extLst>
          </p:cNvPr>
          <p:cNvSpPr txBox="1"/>
          <p:nvPr/>
        </p:nvSpPr>
        <p:spPr>
          <a:xfrm>
            <a:off x="1029420" y="1791419"/>
            <a:ext cx="975935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Ethereum is </a:t>
            </a:r>
            <a:r>
              <a:rPr lang="en-US" sz="2800" dirty="0">
                <a:ea typeface="+mn-lt"/>
                <a:cs typeface="+mn-lt"/>
              </a:rPr>
              <a:t>the largest decentralized software platform that allows you to build smart contracts and decentralized applications without any downtime and without any third party interference.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Ethereum is a global, open-source platform for decentralized applications.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44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90CEED-D401-436E-99B6-DB98B175002C}"/>
              </a:ext>
            </a:extLst>
          </p:cNvPr>
          <p:cNvSpPr txBox="1"/>
          <p:nvPr/>
        </p:nvSpPr>
        <p:spPr>
          <a:xfrm>
            <a:off x="310552" y="324930"/>
            <a:ext cx="71570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What is Decentralized Applications?</a:t>
            </a:r>
            <a:endParaRPr lang="en-US" sz="3200" b="1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458D7-9129-4FB4-A225-8C908A442184}"/>
              </a:ext>
            </a:extLst>
          </p:cNvPr>
          <p:cNvSpPr txBox="1"/>
          <p:nvPr/>
        </p:nvSpPr>
        <p:spPr>
          <a:xfrm>
            <a:off x="353684" y="1072551"/>
            <a:ext cx="11729048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The application must be completely open-source, it must operate autonomously, and with no entity controlling the majority of its tokens.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The application's data and records of operation must be cryptographically stored in a public, decentralized blockchain in order to avoid any central points of failure.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The application must use a cryptographic token which is necessary for access to the application.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The application must generate tokens according to a standard </a:t>
            </a:r>
            <a:r>
              <a:rPr lang="en-US" sz="2800" dirty="0">
                <a:ea typeface="+mn-lt"/>
                <a:cs typeface="+mn-lt"/>
              </a:rPr>
              <a:t>cryptographic </a:t>
            </a:r>
            <a:r>
              <a:rPr lang="en-US" sz="2800" dirty="0"/>
              <a:t>algorithm acting as a proof of the value nodes are contributing to the application</a:t>
            </a:r>
            <a:endParaRPr lang="en-US" sz="2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7852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Ethereum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LeelaKumar N.</cp:lastModifiedBy>
  <cp:revision>145</cp:revision>
  <dcterms:created xsi:type="dcterms:W3CDTF">2013-07-15T20:26:40Z</dcterms:created>
  <dcterms:modified xsi:type="dcterms:W3CDTF">2019-11-08T08:19:15Z</dcterms:modified>
</cp:coreProperties>
</file>