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389F7-0D4C-4BCC-A17C-93EE3CB4185C}" v="683" dt="2019-11-07T18:11:07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/>
                <a:cs typeface="Calibri Light"/>
              </a:rPr>
              <a:t>IPFS</a:t>
            </a:r>
            <a:endParaRPr lang="en-US" b="1" dirty="0">
              <a:solidFill>
                <a:schemeClr val="accent1"/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Interplanetary File System</a:t>
            </a:r>
            <a:endParaRPr lang="en-US" sz="6000">
              <a:solidFill>
                <a:schemeClr val="accent1"/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C01BC-760A-4E1D-9D98-C685AE19D188}"/>
              </a:ext>
            </a:extLst>
          </p:cNvPr>
          <p:cNvSpPr txBox="1"/>
          <p:nvPr/>
        </p:nvSpPr>
        <p:spPr>
          <a:xfrm>
            <a:off x="583721" y="540589"/>
            <a:ext cx="64381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Interplanetary File System: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FF089-2785-4772-A19D-A03F4C7E5DC9}"/>
              </a:ext>
            </a:extLst>
          </p:cNvPr>
          <p:cNvSpPr txBox="1"/>
          <p:nvPr/>
        </p:nvSpPr>
        <p:spPr>
          <a:xfrm>
            <a:off x="626853" y="1446364"/>
            <a:ext cx="1149901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   IPFS is a protocol designed to create a permanent and decentralized method of storing and sharing files. </a:t>
            </a:r>
            <a:endParaRPr lang="en-US" sz="2800" dirty="0">
              <a:cs typeface="Calibri" panose="020F0502020204030204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   It’s a peer-to-peer (p2p) filesharing system that aims to fundamentally change the way information is distributed across &amp; beyond the globe. </a:t>
            </a:r>
            <a:endParaRPr lang="en-US" sz="28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   IPFS seeks to create a permanent and distributed web. It does this by using a content-addressed system instead of HTTP’s location-based system.</a:t>
            </a:r>
            <a:endParaRPr lang="en-US" sz="28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   IPFS is more Faster, safer and more open web</a:t>
            </a:r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7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865E19-5AE4-4803-A1C3-EFFD9986121C}"/>
              </a:ext>
            </a:extLst>
          </p:cNvPr>
          <p:cNvSpPr txBox="1"/>
          <p:nvPr/>
        </p:nvSpPr>
        <p:spPr>
          <a:xfrm>
            <a:off x="4178062" y="540589"/>
            <a:ext cx="57768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</a:rPr>
              <a:t>How IPFS Works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B065A-0340-40D3-8FDD-3E0F0D4C3A3A}"/>
              </a:ext>
            </a:extLst>
          </p:cNvPr>
          <p:cNvSpPr txBox="1"/>
          <p:nvPr/>
        </p:nvSpPr>
        <p:spPr>
          <a:xfrm>
            <a:off x="1101306" y="2208362"/>
            <a:ext cx="1090954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IPFS Storing and sharing the files by using </a:t>
            </a:r>
            <a:r>
              <a:rPr lang="en-US" sz="2800">
                <a:ea typeface="+mn-lt"/>
                <a:cs typeface="+mn-lt"/>
              </a:rPr>
              <a:t>distributed hash tables (DHT). Hash table is a data structure that stores information as key/value pairs.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  In distributed hash tables (DHT) the data is spread across a network of computers, and efficiently coordinated to enable efficient access and lookup between nodes.</a:t>
            </a:r>
            <a:endParaRPr lang="en-US" sz="280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The main advantages of DHTs are in decentralization, fault tolerance and scalability.</a:t>
            </a:r>
            <a:endParaRPr lang="en-US" sz="28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A71F0-CE16-4D83-8115-76920C40E392}"/>
              </a:ext>
            </a:extLst>
          </p:cNvPr>
          <p:cNvSpPr txBox="1"/>
          <p:nvPr/>
        </p:nvSpPr>
        <p:spPr>
          <a:xfrm>
            <a:off x="813759" y="1403230"/>
            <a:ext cx="78615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1) Distributed Hash Bables (DHT):</a:t>
            </a:r>
          </a:p>
        </p:txBody>
      </p:sp>
    </p:spTree>
    <p:extLst>
      <p:ext uri="{BB962C8B-B14F-4D97-AF65-F5344CB8AC3E}">
        <p14:creationId xmlns:p14="http://schemas.microsoft.com/office/powerpoint/2010/main" val="27053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D118B8-892E-4F75-9E8D-5B1272D54C2D}"/>
              </a:ext>
            </a:extLst>
          </p:cNvPr>
          <p:cNvSpPr txBox="1"/>
          <p:nvPr/>
        </p:nvSpPr>
        <p:spPr>
          <a:xfrm>
            <a:off x="885645" y="612475"/>
            <a:ext cx="3807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2) Merkle DAG: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A994D-AC90-407A-886C-B03D81E23284}"/>
              </a:ext>
            </a:extLst>
          </p:cNvPr>
          <p:cNvSpPr txBox="1"/>
          <p:nvPr/>
        </p:nvSpPr>
        <p:spPr>
          <a:xfrm>
            <a:off x="885646" y="1575758"/>
            <a:ext cx="1090953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A merkle DAG is a blend of a Merkle Tree and a Directed Acyclic Graph (DAG). Merkle trees ensure that data blocks exchanged on p2p networks are correct, undamaged and unaltered. </a:t>
            </a:r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/>
              <a:t>This verification is done by organizing data blocks using cryptographic hash functions. This is simply a function that takes an input and calculates a unique alphanumeric string (hash) corresponding with that input.</a:t>
            </a:r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/>
              <a:t> It is easy to check that an input will result in a given hash, but incredibly difficult to guess the input from a hash.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8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DFAD28E0-4083-4FB0-9D3C-EF9C075E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4" y="1240208"/>
            <a:ext cx="6984519" cy="5240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98DE9-4BC9-4DA9-9CFD-B762F346F2BF}"/>
              </a:ext>
            </a:extLst>
          </p:cNvPr>
          <p:cNvSpPr txBox="1"/>
          <p:nvPr/>
        </p:nvSpPr>
        <p:spPr>
          <a:xfrm>
            <a:off x="1029420" y="569344"/>
            <a:ext cx="53023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Merkle DAG Files Store Structure:</a:t>
            </a:r>
            <a:endParaRPr lang="en-US" sz="28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14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A87A0-8957-4F79-90C7-E2897A8836BB}"/>
              </a:ext>
            </a:extLst>
          </p:cNvPr>
          <p:cNvSpPr txBox="1"/>
          <p:nvPr/>
        </p:nvSpPr>
        <p:spPr>
          <a:xfrm>
            <a:off x="310551" y="497457"/>
            <a:ext cx="7631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3) Version Control Systems (VCS):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5BC26-5708-4180-9EF8-3DE6D6A44A28}"/>
              </a:ext>
            </a:extLst>
          </p:cNvPr>
          <p:cNvSpPr txBox="1"/>
          <p:nvPr/>
        </p:nvSpPr>
        <p:spPr>
          <a:xfrm>
            <a:off x="928778" y="1403231"/>
            <a:ext cx="10866406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IPFS is allows you to build a distributed version control system (VCS). For Ex: Github: Peers supporting the database have different versions of the history from time to time. They keep only the highest-scoring version of the database known to them.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/>
              <a:t>The Github is allows developers to easily collaborate on projects simultaneously.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/>
              <a:t> Files on Github are stored and versioned using a merkle DAG. It allows users to independently duplicate and edit multiple versions of a file, store these versions and later merge edits with the original file.</a:t>
            </a: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4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A9438D-A66A-43D2-BADB-716BC856072E}"/>
              </a:ext>
            </a:extLst>
          </p:cNvPr>
          <p:cNvSpPr txBox="1"/>
          <p:nvPr/>
        </p:nvSpPr>
        <p:spPr>
          <a:xfrm>
            <a:off x="396815" y="56934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Conclusion: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40795-866A-4845-AEA2-03895E0A76A0}"/>
              </a:ext>
            </a:extLst>
          </p:cNvPr>
          <p:cNvSpPr txBox="1"/>
          <p:nvPr/>
        </p:nvSpPr>
        <p:spPr>
          <a:xfrm>
            <a:off x="540589" y="1259457"/>
            <a:ext cx="1101018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IPFS is used as a complementary file system for public blockchains and other p2p applications.</a:t>
            </a:r>
            <a:endParaRPr lang="en-US" sz="28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    At the time of writing it can cost several dollars to store a kilobyte of data in an Ethereum smart contract. This is a major constraint and there is currently massive growth in new decentralized apps (DApps) being launched. IPFS is interoperable with smart contracts and blockchain data, so it can add reliable, low-cost storage capacity.</a:t>
            </a:r>
            <a:endParaRPr lang="en-US" sz="28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    IPFS is a both technically and conceptually complex protocol that has lofty ambitions to revolutionize the exchange of data across the Internet.</a:t>
            </a: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807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02623-5323-4BC0-B877-E2AF3B8C8EF0}"/>
              </a:ext>
            </a:extLst>
          </p:cNvPr>
          <p:cNvSpPr txBox="1"/>
          <p:nvPr/>
        </p:nvSpPr>
        <p:spPr>
          <a:xfrm>
            <a:off x="3962401" y="2898476"/>
            <a:ext cx="63375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Thank You ............!</a:t>
            </a:r>
            <a:endParaRPr lang="en-US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4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IPFS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239</cp:revision>
  <dcterms:created xsi:type="dcterms:W3CDTF">2013-07-15T20:26:40Z</dcterms:created>
  <dcterms:modified xsi:type="dcterms:W3CDTF">2019-11-07T18:13:40Z</dcterms:modified>
</cp:coreProperties>
</file>