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f0ff686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f0ff686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65375"/>
            <a:ext cx="85206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555775"/>
            <a:ext cx="90120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Initially, the data sets are loaded, Normalized and converted to pandas dataframe.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Quality checks are done on each dataset. Then all datasets are merged as one dataset.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Discount is calculated using merged file and results are saved in Discount.csv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 of Unique Products in ‘PRODUCTLINE‘ is calculated using merged file and results are stored in Unique_products.csv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merged dataframe Year,Month &amp; Date is extracted &amp; new dataframe is created ‘df_with_Date_Time’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‘df_with_Date_Time’ is saved into partitions based on Date column in parquet format into Sales_data folder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Then Total value of Cancelled orders or orders on hold calculated segmented by year is calculated and results are stored in ‘Total_value.csv’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Lastly, count of classic cars is calculated on monthly and yearly basis. Monthly count output is saved in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Classic_cars_price_month.csv and yearly count in Classic_cars_price_year.csv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50" y="3321288"/>
            <a:ext cx="28765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925" y="3290875"/>
            <a:ext cx="3800475" cy="13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3375" y="4654800"/>
            <a:ext cx="2876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Value of cancelled and On-hold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535550" y="4747850"/>
            <a:ext cx="39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Unique products in each product 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0" y="0"/>
            <a:ext cx="9186900" cy="50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84650" cy="28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525" y="80375"/>
            <a:ext cx="48094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-48150" y="2817825"/>
            <a:ext cx="42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classic car per month per year and total sales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439050" y="1353525"/>
            <a:ext cx="472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Count of classic car per year, total sales &amp; average price of vehicle each year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971075" y="2817825"/>
            <a:ext cx="30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percent for each </a:t>
            </a:r>
            <a:r>
              <a:rPr lang="en"/>
              <a:t>vehicle</a:t>
            </a:r>
            <a:r>
              <a:rPr lang="en"/>
              <a:t> 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1250" y="3116974"/>
            <a:ext cx="6638925" cy="1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