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Google Sans Medium"/>
      <p:regular r:id="rId31"/>
      <p:bold r:id="rId32"/>
      <p:italic r:id="rId33"/>
      <p:boldItalic r:id="rId34"/>
    </p:embeddedFont>
    <p:embeddedFont>
      <p:font typeface="Open Sans SemiBold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Medium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oogleSansMedium-italic.fntdata"/><Relationship Id="rId10" Type="http://schemas.openxmlformats.org/officeDocument/2006/relationships/slide" Target="slides/slide5.xml"/><Relationship Id="rId32" Type="http://schemas.openxmlformats.org/officeDocument/2006/relationships/font" Target="fonts/GoogleSansMedium-bold.fntdata"/><Relationship Id="rId13" Type="http://schemas.openxmlformats.org/officeDocument/2006/relationships/slide" Target="slides/slide8.xml"/><Relationship Id="rId35" Type="http://schemas.openxmlformats.org/officeDocument/2006/relationships/font" Target="fonts/OpenSans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GoogleSans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SemiBold-italic.fntdata"/><Relationship Id="rId14" Type="http://schemas.openxmlformats.org/officeDocument/2006/relationships/slide" Target="slides/slide9.xml"/><Relationship Id="rId36" Type="http://schemas.openxmlformats.org/officeDocument/2006/relationships/font" Target="fonts/OpenSansSemiBold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OpenSans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0835d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0835d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ed80ebc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ed80ebc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800de29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800de29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d03e5b7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d03e5b7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800de29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800de29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800de29c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800de29c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12f718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12f71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90835db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90835db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d03e5b7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d03e5b7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d03e5b7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d03e5b7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d03e5b7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d03e5b7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ed80ebc1c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ed80ebc1c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0835db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0835db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0835db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90835db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0835db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0835db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0835db4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0835db4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d80ebc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d80ebc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ed80eb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ed80eb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igma.com/proto/USqLfH1ydiInU37GRlWFYT/Untitled?node-id=11%3A160&amp;scaling=scale-down&amp;page-id=0%3A1&amp;starting-point-node-id=11%3A160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517675" y="1819750"/>
            <a:ext cx="759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Sporty Arena  Booking app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Girish R Krishnan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Google Shape;87;p2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5" name="Google Shape;175;p2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716000" y="1138325"/>
            <a:ext cx="2421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Taking the time to draft iterations of each screen of the app on paper ensured that the elements that made it to digital wireframes would be well-suited to address user pain points. For the home screen, I prioritized a </a:t>
            </a:r>
            <a:r>
              <a:rPr b="1"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quick and easy ordering process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to help users save time.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400" y="808723"/>
            <a:ext cx="2571750" cy="39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300" y="560111"/>
            <a:ext cx="2571750" cy="40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517675" y="1522550"/>
            <a:ext cx="242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As the initial design phase continued, I made sure to base screen designs on feedback and findings from  the user research.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>
            <a:off x="4572000" y="2699600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31"/>
          <p:cNvSpPr txBox="1"/>
          <p:nvPr/>
        </p:nvSpPr>
        <p:spPr>
          <a:xfrm>
            <a:off x="3791925" y="1828450"/>
            <a:ext cx="110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Filters will enable users t0o select sports and amenities easier.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 rot="10800000">
            <a:off x="7690925" y="3230050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1"/>
          <p:cNvSpPr txBox="1"/>
          <p:nvPr/>
        </p:nvSpPr>
        <p:spPr>
          <a:xfrm>
            <a:off x="7794900" y="3387550"/>
            <a:ext cx="110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Each Arena/Turf will be shown with user rating will help user to choose one.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425" y="691625"/>
            <a:ext cx="2126181" cy="376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517675" y="1522550"/>
            <a:ext cx="2421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Easy navigation was a key user need to address in the designs in addition to equipping the app to work with assistive technologies.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2" name="Google Shape;202;p32"/>
          <p:cNvCxnSpPr/>
          <p:nvPr/>
        </p:nvCxnSpPr>
        <p:spPr>
          <a:xfrm>
            <a:off x="4007800" y="2687200"/>
            <a:ext cx="9189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2"/>
          <p:cNvSpPr txBox="1"/>
          <p:nvPr/>
        </p:nvSpPr>
        <p:spPr>
          <a:xfrm>
            <a:off x="3705150" y="1771350"/>
            <a:ext cx="110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can see the arena photos and amenities in this screen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4" name="Google Shape;204;p32"/>
          <p:cNvCxnSpPr/>
          <p:nvPr/>
        </p:nvCxnSpPr>
        <p:spPr>
          <a:xfrm rot="10800000">
            <a:off x="6600475" y="3899325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2"/>
          <p:cNvSpPr txBox="1"/>
          <p:nvPr/>
        </p:nvSpPr>
        <p:spPr>
          <a:xfrm>
            <a:off x="7782500" y="353885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can directly move to  time slot selection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-1450" l="0" r="0" t="1449"/>
          <a:stretch/>
        </p:blipFill>
        <p:spPr>
          <a:xfrm>
            <a:off x="5007650" y="690863"/>
            <a:ext cx="2071975" cy="37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532875" y="1793800"/>
            <a:ext cx="2915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Using the completed set of digital wireframes, I created a low-fidelity prototype. The primary user flow I connected was booking a arena, so the prototype could be used in a usability study.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000" y="1623603"/>
            <a:ext cx="1093675" cy="211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908" y="1620101"/>
            <a:ext cx="1194168" cy="211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623" y="1623603"/>
            <a:ext cx="1194175" cy="209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1338" y="1633325"/>
            <a:ext cx="1194175" cy="209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532875" y="1050575"/>
            <a:ext cx="7873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conducted two rounds of usability studies. Findings from the first study helped guide the designs from wireframes to mockups. The second study used a high-fidelity prototype and revealed what aspects of the mockups needed refining.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4984525" y="2568500"/>
            <a:ext cx="3336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more payment options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4984525" y="3198325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Sign up need more options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sers want to book arena quickly</a:t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963300" y="3198325"/>
            <a:ext cx="3336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more customization options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3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517675" y="1522550"/>
            <a:ext cx="2421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Early designs allowed for some customization,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but after the usability studies, I added additional options to </a:t>
            </a:r>
            <a:r>
              <a:rPr b="1"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choose sports and choose amenities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 I also revised the design so users see </a:t>
            </a:r>
            <a:r>
              <a:rPr b="1"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all the customization options 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when they first land on the screen.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575" y="1250000"/>
            <a:ext cx="1818900" cy="31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875" y="1268300"/>
            <a:ext cx="1768175" cy="314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517675" y="1522550"/>
            <a:ext cx="2421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second usability study revealed more options to sign up and payment,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added the </a:t>
            </a:r>
            <a:r>
              <a:rPr b="1"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signup with gmail and more payments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to this screen.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3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125" y="1250000"/>
            <a:ext cx="1818900" cy="31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150" y="1160500"/>
            <a:ext cx="1818900" cy="32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0" y="1383200"/>
            <a:ext cx="1625950" cy="3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495" y="1383200"/>
            <a:ext cx="1625950" cy="32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047" y="1371125"/>
            <a:ext cx="1625950" cy="32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961" y="1452925"/>
            <a:ext cx="1625950" cy="311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0504" y="1488775"/>
            <a:ext cx="1675675" cy="311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1231075" y="1604200"/>
            <a:ext cx="4086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Sporty Arena Booking App  is a digital platform bringing together young athletes and coaches/academies online for an exceptional performance off-line.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/>
        </p:nvSpPr>
        <p:spPr>
          <a:xfrm>
            <a:off x="1231075" y="3172985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IDec 2021 - March 2022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375" y="358675"/>
            <a:ext cx="2587195" cy="442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825" y="164775"/>
            <a:ext cx="2526137" cy="43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532875" y="1793800"/>
            <a:ext cx="22242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final high-fidelity prototype presented cleaner user flows for booking an arena.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View the Sporty Arena Booking App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high-fidelity prototype</a:t>
            </a:r>
            <a:endParaRPr u="sng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325" y="596325"/>
            <a:ext cx="5581549" cy="3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711325" y="1917800"/>
            <a:ext cx="2049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Provided access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to users who are vision impaired through adding alt text to images for screen readers.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3368925" y="1917800"/>
            <a:ext cx="2049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Used icons to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help make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navigation easier.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6026525" y="1917800"/>
            <a:ext cx="2049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Used detailed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imagery for arenas and icons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help all users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better understand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designs.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4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539600" y="2237975"/>
            <a:ext cx="34461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app makes users feel like Sporty Arena Booking App really thinks about how to meet their needs.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One quote from peer feedback: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“The app made it so easy and fun to book and select turfs I would definitely use this app ”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4495800" y="2237975"/>
            <a:ext cx="3446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While designing the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Sporty Arena Booking App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I learned that the first ideas for the app are only the beginning of the process. Usability studies and peer feedback influenced each iteration of the app’s designs.</a:t>
            </a:r>
            <a:endParaRPr b="1" sz="1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4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27" name="Google Shape;327;p42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2116498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2310148" y="1917800"/>
            <a:ext cx="20490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 another round of usability studies to validate whether the pain points users experienced have been effectively addressed.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4774098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4967748" y="1917800"/>
            <a:ext cx="20490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 more user research to determine any new areas of need.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3"/>
          <p:cNvSpPr/>
          <p:nvPr/>
        </p:nvSpPr>
        <p:spPr>
          <a:xfrm>
            <a:off x="3077998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5735598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4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4"/>
          <p:cNvSpPr txBox="1"/>
          <p:nvPr/>
        </p:nvSpPr>
        <p:spPr>
          <a:xfrm>
            <a:off x="919075" y="2461800"/>
            <a:ext cx="71361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Thank you for your time reviewing my work on the Sporty Arena Booking App.  If you’d like to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see more or get in touch, my contact information is provided below.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Email: </a:t>
            </a:r>
            <a:r>
              <a:rPr lang="en" u="sng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mailtogirishkrishna@gmail.com</a:t>
            </a:r>
            <a:endParaRPr u="sng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Website:</a:t>
            </a:r>
            <a:r>
              <a:rPr lang="en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u="sng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https://girishrkrishnan.github.io/</a:t>
            </a:r>
            <a:endParaRPr u="sng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4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517675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There was no one-stop shop for sports players looking to find, contact and book local sports turfs.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4572000" y="2237975"/>
            <a:ext cx="344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sz="120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 set about researching, getting support for and then building a platform that showed all sports venues anywhere in south India, and that was free and easy for anyone to use.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UX designer designing an app for Sporty Arena Booking App..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4572000" y="2237975"/>
            <a:ext cx="3446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Conducting interviews, paper and digital wireframing, low and high-fidelity prototyping, conducting usability studies, accounting for accessibility, and iterating on designs.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1" name="Google Shape;131;p2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919075" y="2461800"/>
            <a:ext cx="7136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 conducted interviews and created empathy maps to understand the users I’m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designing for and their needs. A primary user group identified through research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was working adults who find difficult to find an arena/ players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user group confirmed initial assumptions about Sporty customers, but research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also revealed that time was not the only factor limiting users from finding a turf.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Other user problems included obligations, interests, or challenges that make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difficult to get to each turf and check its free time and also finding a partner..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Time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1475" y="2522475"/>
            <a:ext cx="1872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Working adults are too busy to spend time on finding turf</a:t>
            </a:r>
            <a:endParaRPr sz="1200"/>
          </a:p>
        </p:txBody>
      </p:sp>
      <p:sp>
        <p:nvSpPr>
          <p:cNvPr id="148" name="Google Shape;148;p26"/>
          <p:cNvSpPr txBox="1"/>
          <p:nvPr/>
        </p:nvSpPr>
        <p:spPr>
          <a:xfrm>
            <a:off x="3604215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Finding Parter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604228" y="2522475"/>
            <a:ext cx="1872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Some User find it difficult to find a partner for playing  their Sport</a:t>
            </a:r>
            <a:endParaRPr sz="1200"/>
          </a:p>
        </p:txBody>
      </p:sp>
      <p:sp>
        <p:nvSpPr>
          <p:cNvPr id="150" name="Google Shape;150;p26"/>
          <p:cNvSpPr txBox="1"/>
          <p:nvPr/>
        </p:nvSpPr>
        <p:spPr>
          <a:xfrm>
            <a:off x="6459136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Finding Free Turfs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6459136" y="2522475"/>
            <a:ext cx="1872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For users it is difficult to go to every turf in the town and book a free slot</a:t>
            </a:r>
            <a:endParaRPr sz="1200"/>
          </a:p>
        </p:txBody>
      </p:sp>
      <p:sp>
        <p:nvSpPr>
          <p:cNvPr id="152" name="Google Shape;152;p2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283878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7138792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17675" y="1674400"/>
            <a:ext cx="218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Ram is a busy working </a:t>
            </a:r>
            <a:b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adult who needs to engage in something that reduces stress and makes him healthy same time.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50" y="871425"/>
            <a:ext cx="5808725" cy="32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17675" y="1522550"/>
            <a:ext cx="242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Mapping Ram’s user journey revealed how helpful it would be for </a:t>
            </a:r>
            <a:b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to have access to a dedicated arena booking app.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900" y="400450"/>
            <a:ext cx="4840775" cy="42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