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67" d="100"/>
          <a:sy n="67" d="100"/>
        </p:scale>
        <p:origin x="644" y="5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1" name=""/>
        <p:cNvGrpSpPr/>
        <p:nvPr/>
      </p:nvGrpSpPr>
      <p:grpSpPr>
        <a:xfrm>
          <a:off x="0" y="0"/>
          <a:ext cx="0" cy="0"/>
          <a:chOff x="0" y="0"/>
          <a:chExt cx="0" cy="0"/>
        </a:xfrm>
      </p:grpSpPr>
      <p:sp>
        <p:nvSpPr>
          <p:cNvPr id="104873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3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3" name=""/>
        <p:cNvGrpSpPr/>
        <p:nvPr/>
      </p:nvGrpSpPr>
      <p:grpSpPr>
        <a:xfrm>
          <a:off x="0" y="0"/>
          <a:ext cx="0" cy="0"/>
          <a:chOff x="0" y="0"/>
          <a:chExt cx="0" cy="0"/>
        </a:xfrm>
      </p:grpSpPr>
      <p:pic>
        <p:nvPicPr>
          <p:cNvPr id="2097154" name="Picture 6" descr="Droplets-HD-Title-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90"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dirty="0" lang="en-US"/>
          </a:p>
        </p:txBody>
      </p:sp>
      <p:sp>
        <p:nvSpPr>
          <p:cNvPr id="1048591" name="Subtitle 2"/>
          <p:cNvSpPr>
            <a:spLocks noGrp="1"/>
          </p:cNvSpPr>
          <p:nvPr>
            <p:ph type="subTitle" idx="1"/>
          </p:nvPr>
        </p:nvSpPr>
        <p:spPr>
          <a:xfrm>
            <a:off x="1751012" y="3886200"/>
            <a:ext cx="8689976" cy="1371599"/>
          </a:xfrm>
        </p:spPr>
        <p:txBody>
          <a:bodyPr>
            <a:normAutofit/>
          </a:bodyPr>
          <a:lstStyle>
            <a:lvl1pPr algn="ctr" indent="0" marL="0">
              <a:buNone/>
              <a:defRPr sz="22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92" name="Date Placeholder 3"/>
          <p:cNvSpPr>
            <a:spLocks noGrp="1"/>
          </p:cNvSpPr>
          <p:nvPr>
            <p:ph type="dt" sz="half" idx="10"/>
          </p:nvPr>
        </p:nvSpPr>
        <p:spPr/>
        <p:txBody>
          <a:bodyPr/>
          <a:p>
            <a:fld id="{5CF28B8D-A0CD-4A63-9F45-30A8E6F4AB4C}" type="datetimeFigureOut">
              <a:rPr lang="en-IN" smtClean="0"/>
              <a:t>29-11-2021</a:t>
            </a:fld>
            <a:endParaRPr lang="en-IN"/>
          </a:p>
        </p:txBody>
      </p:sp>
      <p:sp>
        <p:nvSpPr>
          <p:cNvPr id="1048593" name="Footer Placeholder 4"/>
          <p:cNvSpPr>
            <a:spLocks noGrp="1"/>
          </p:cNvSpPr>
          <p:nvPr>
            <p:ph type="ftr" sz="quarter" idx="11"/>
          </p:nvPr>
        </p:nvSpPr>
        <p:spPr/>
        <p:txBody>
          <a:bodyPr/>
          <a:p>
            <a:endParaRPr lang="en-IN"/>
          </a:p>
        </p:txBody>
      </p:sp>
      <p:sp>
        <p:nvSpPr>
          <p:cNvPr id="1048594" name="Slide Number Placeholder 5"/>
          <p:cNvSpPr>
            <a:spLocks noGrp="1"/>
          </p:cNvSpPr>
          <p:nvPr>
            <p:ph type="sldNum" sz="quarter" idx="12"/>
          </p:nvPr>
        </p:nvSpPr>
        <p:spPr/>
        <p:txBody>
          <a:bodyPr/>
          <a:p>
            <a:fld id="{5BB515DF-D6A8-407A-ADA4-093B88F6A18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76" name=""/>
        <p:cNvGrpSpPr/>
        <p:nvPr/>
      </p:nvGrpSpPr>
      <p:grpSpPr>
        <a:xfrm>
          <a:off x="0" y="0"/>
          <a:ext cx="0" cy="0"/>
          <a:chOff x="0" y="0"/>
          <a:chExt cx="0" cy="0"/>
        </a:xfrm>
      </p:grpSpPr>
      <p:pic>
        <p:nvPicPr>
          <p:cNvPr id="2097176"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04"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dirty="0" lang="en-US"/>
          </a:p>
        </p:txBody>
      </p:sp>
      <p:sp>
        <p:nvSpPr>
          <p:cNvPr id="1048705" name="Picture Placeholder 2"/>
          <p:cNvSpPr>
            <a:spLocks noChangeAspect="1" noGrp="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06" name="Text Placeholder 3"/>
          <p:cNvSpPr>
            <a:spLocks noGrp="1"/>
          </p:cNvSpPr>
          <p:nvPr>
            <p:ph type="body" sz="half" idx="2"/>
          </p:nvPr>
        </p:nvSpPr>
        <p:spPr>
          <a:xfrm>
            <a:off x="913774" y="5108728"/>
            <a:ext cx="10364452" cy="682472"/>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7" name="Date Placeholder 4"/>
          <p:cNvSpPr>
            <a:spLocks noGrp="1"/>
          </p:cNvSpPr>
          <p:nvPr>
            <p:ph type="dt" sz="half" idx="10"/>
          </p:nvPr>
        </p:nvSpPr>
        <p:spPr/>
        <p:txBody>
          <a:bodyPr/>
          <a:p>
            <a:fld id="{5CF28B8D-A0CD-4A63-9F45-30A8E6F4AB4C}" type="datetimeFigureOut">
              <a:rPr lang="en-IN" smtClean="0"/>
              <a:t>29-11-2021</a:t>
            </a:fld>
            <a:endParaRPr lang="en-IN"/>
          </a:p>
        </p:txBody>
      </p:sp>
      <p:sp>
        <p:nvSpPr>
          <p:cNvPr id="1048708" name="Footer Placeholder 5"/>
          <p:cNvSpPr>
            <a:spLocks noGrp="1"/>
          </p:cNvSpPr>
          <p:nvPr>
            <p:ph type="ftr" sz="quarter" idx="11"/>
          </p:nvPr>
        </p:nvSpPr>
        <p:spPr/>
        <p:txBody>
          <a:bodyPr/>
          <a:p>
            <a:endParaRPr lang="en-IN"/>
          </a:p>
        </p:txBody>
      </p:sp>
      <p:sp>
        <p:nvSpPr>
          <p:cNvPr id="1048709" name="Slide Number Placeholder 6"/>
          <p:cNvSpPr>
            <a:spLocks noGrp="1"/>
          </p:cNvSpPr>
          <p:nvPr>
            <p:ph type="sldNum" sz="quarter" idx="12"/>
          </p:nvPr>
        </p:nvSpPr>
        <p:spPr/>
        <p:txBody>
          <a:bodyPr/>
          <a:p>
            <a:fld id="{5BB515DF-D6A8-407A-ADA4-093B88F6A18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9" name=""/>
        <p:cNvGrpSpPr/>
        <p:nvPr/>
      </p:nvGrpSpPr>
      <p:grpSpPr>
        <a:xfrm>
          <a:off x="0" y="0"/>
          <a:ext cx="0" cy="0"/>
          <a:chOff x="0" y="0"/>
          <a:chExt cx="0" cy="0"/>
        </a:xfrm>
      </p:grpSpPr>
      <p:pic>
        <p:nvPicPr>
          <p:cNvPr id="2097169"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9"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dirty="0" lang="en-US"/>
          </a:p>
        </p:txBody>
      </p:sp>
      <p:sp>
        <p:nvSpPr>
          <p:cNvPr id="1048660" name="Text Placeholder 3"/>
          <p:cNvSpPr>
            <a:spLocks noGrp="1"/>
          </p:cNvSpPr>
          <p:nvPr>
            <p:ph type="body" sz="half" idx="2"/>
          </p:nvPr>
        </p:nvSpPr>
        <p:spPr>
          <a:xfrm>
            <a:off x="913775" y="4204821"/>
            <a:ext cx="10364452" cy="1586380"/>
          </a:xfrm>
        </p:spPr>
        <p:txBody>
          <a:bodyPr anchor="ct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1" name="Date Placeholder 4"/>
          <p:cNvSpPr>
            <a:spLocks noGrp="1"/>
          </p:cNvSpPr>
          <p:nvPr>
            <p:ph type="dt" sz="half" idx="10"/>
          </p:nvPr>
        </p:nvSpPr>
        <p:spPr/>
        <p:txBody>
          <a:bodyPr/>
          <a:p>
            <a:fld id="{5CF28B8D-A0CD-4A63-9F45-30A8E6F4AB4C}" type="datetimeFigureOut">
              <a:rPr lang="en-IN" smtClean="0"/>
              <a:t>29-11-2021</a:t>
            </a:fld>
            <a:endParaRPr lang="en-IN"/>
          </a:p>
        </p:txBody>
      </p:sp>
      <p:sp>
        <p:nvSpPr>
          <p:cNvPr id="1048662" name="Footer Placeholder 5"/>
          <p:cNvSpPr>
            <a:spLocks noGrp="1"/>
          </p:cNvSpPr>
          <p:nvPr>
            <p:ph type="ftr" sz="quarter" idx="11"/>
          </p:nvPr>
        </p:nvSpPr>
        <p:spPr/>
        <p:txBody>
          <a:bodyPr/>
          <a:p>
            <a:endParaRPr lang="en-IN"/>
          </a:p>
        </p:txBody>
      </p:sp>
      <p:sp>
        <p:nvSpPr>
          <p:cNvPr id="1048663" name="Slide Number Placeholder 6"/>
          <p:cNvSpPr>
            <a:spLocks noGrp="1"/>
          </p:cNvSpPr>
          <p:nvPr>
            <p:ph type="sldNum" sz="quarter" idx="12"/>
          </p:nvPr>
        </p:nvSpPr>
        <p:spPr/>
        <p:txBody>
          <a:bodyPr/>
          <a:p>
            <a:fld id="{5BB515DF-D6A8-407A-ADA4-093B88F6A18A}"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75" name=""/>
        <p:cNvGrpSpPr/>
        <p:nvPr/>
      </p:nvGrpSpPr>
      <p:grpSpPr>
        <a:xfrm>
          <a:off x="0" y="0"/>
          <a:ext cx="0" cy="0"/>
          <a:chOff x="0" y="0"/>
          <a:chExt cx="0" cy="0"/>
        </a:xfrm>
      </p:grpSpPr>
      <p:pic>
        <p:nvPicPr>
          <p:cNvPr id="2097175"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96"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dirty="0" lang="en-US"/>
          </a:p>
        </p:txBody>
      </p:sp>
      <p:sp>
        <p:nvSpPr>
          <p:cNvPr id="1048697" name="Text Placeholder 3"/>
          <p:cNvSpPr>
            <a:spLocks noGrp="1"/>
          </p:cNvSpPr>
          <p:nvPr>
            <p:ph type="body" sz="half" idx="13"/>
          </p:nvPr>
        </p:nvSpPr>
        <p:spPr>
          <a:xfrm>
            <a:off x="1720644" y="3610032"/>
            <a:ext cx="8752299" cy="594788"/>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8" name="Text Placeholder 3"/>
          <p:cNvSpPr>
            <a:spLocks noGrp="1"/>
          </p:cNvSpPr>
          <p:nvPr>
            <p:ph type="body" sz="half" idx="2"/>
          </p:nvPr>
        </p:nvSpPr>
        <p:spPr>
          <a:xfrm>
            <a:off x="913774" y="4372796"/>
            <a:ext cx="10364452" cy="1421053"/>
          </a:xfrm>
        </p:spPr>
        <p:txBody>
          <a:bodyPr anchor="ctr">
            <a:normAutofit/>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9" name="Date Placeholder 4"/>
          <p:cNvSpPr>
            <a:spLocks noGrp="1"/>
          </p:cNvSpPr>
          <p:nvPr>
            <p:ph type="dt" sz="half" idx="10"/>
          </p:nvPr>
        </p:nvSpPr>
        <p:spPr/>
        <p:txBody>
          <a:bodyPr/>
          <a:p>
            <a:fld id="{5CF28B8D-A0CD-4A63-9F45-30A8E6F4AB4C}" type="datetimeFigureOut">
              <a:rPr lang="en-IN" smtClean="0"/>
              <a:t>29-11-2021</a:t>
            </a:fld>
            <a:endParaRPr lang="en-IN"/>
          </a:p>
        </p:txBody>
      </p:sp>
      <p:sp>
        <p:nvSpPr>
          <p:cNvPr id="1048700" name="Footer Placeholder 5"/>
          <p:cNvSpPr>
            <a:spLocks noGrp="1"/>
          </p:cNvSpPr>
          <p:nvPr>
            <p:ph type="ftr" sz="quarter" idx="11"/>
          </p:nvPr>
        </p:nvSpPr>
        <p:spPr/>
        <p:txBody>
          <a:bodyPr/>
          <a:p>
            <a:endParaRPr lang="en-IN"/>
          </a:p>
        </p:txBody>
      </p:sp>
      <p:sp>
        <p:nvSpPr>
          <p:cNvPr id="1048701" name="Slide Number Placeholder 6"/>
          <p:cNvSpPr>
            <a:spLocks noGrp="1"/>
          </p:cNvSpPr>
          <p:nvPr>
            <p:ph type="sldNum" sz="quarter" idx="12"/>
          </p:nvPr>
        </p:nvSpPr>
        <p:spPr/>
        <p:txBody>
          <a:bodyPr/>
          <a:p>
            <a:fld id="{5BB515DF-D6A8-407A-ADA4-093B88F6A18A}" type="slidenum">
              <a:rPr lang="en-IN" smtClean="0"/>
              <a:t>‹#›</a:t>
            </a:fld>
            <a:endParaRPr lang="en-IN"/>
          </a:p>
        </p:txBody>
      </p:sp>
      <p:sp>
        <p:nvSpPr>
          <p:cNvPr id="1048702" name="TextBox 12"/>
          <p:cNvSpPr txBox="1"/>
          <p:nvPr/>
        </p:nvSpPr>
        <p:spPr>
          <a:xfrm>
            <a:off x="1001488" y="754166"/>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03" name="TextBox 13"/>
          <p:cNvSpPr txBox="1"/>
          <p:nvPr/>
        </p:nvSpPr>
        <p:spPr>
          <a:xfrm>
            <a:off x="10557558" y="299357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68" name=""/>
        <p:cNvGrpSpPr/>
        <p:nvPr/>
      </p:nvGrpSpPr>
      <p:grpSpPr>
        <a:xfrm>
          <a:off x="0" y="0"/>
          <a:ext cx="0" cy="0"/>
          <a:chOff x="0" y="0"/>
          <a:chExt cx="0" cy="0"/>
        </a:xfrm>
      </p:grpSpPr>
      <p:pic>
        <p:nvPicPr>
          <p:cNvPr id="2097168"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4"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dirty="0" lang="en-US"/>
          </a:p>
        </p:txBody>
      </p:sp>
      <p:sp>
        <p:nvSpPr>
          <p:cNvPr id="1048655" name="Text Placeholder 3"/>
          <p:cNvSpPr>
            <a:spLocks noGrp="1"/>
          </p:cNvSpPr>
          <p:nvPr>
            <p:ph type="body" sz="half" idx="2"/>
          </p:nvPr>
        </p:nvSpPr>
        <p:spPr>
          <a:xfrm>
            <a:off x="913775" y="4662335"/>
            <a:ext cx="10364452" cy="1140644"/>
          </a:xfrm>
        </p:spPr>
        <p:txBody>
          <a:bodyPr anchor="t"/>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6" name="Date Placeholder 4"/>
          <p:cNvSpPr>
            <a:spLocks noGrp="1"/>
          </p:cNvSpPr>
          <p:nvPr>
            <p:ph type="dt" sz="half" idx="10"/>
          </p:nvPr>
        </p:nvSpPr>
        <p:spPr/>
        <p:txBody>
          <a:bodyPr/>
          <a:p>
            <a:fld id="{5CF28B8D-A0CD-4A63-9F45-30A8E6F4AB4C}" type="datetimeFigureOut">
              <a:rPr lang="en-IN" smtClean="0"/>
              <a:t>29-11-2021</a:t>
            </a:fld>
            <a:endParaRPr lang="en-IN"/>
          </a:p>
        </p:txBody>
      </p:sp>
      <p:sp>
        <p:nvSpPr>
          <p:cNvPr id="1048657" name="Footer Placeholder 5"/>
          <p:cNvSpPr>
            <a:spLocks noGrp="1"/>
          </p:cNvSpPr>
          <p:nvPr>
            <p:ph type="ftr" sz="quarter" idx="11"/>
          </p:nvPr>
        </p:nvSpPr>
        <p:spPr/>
        <p:txBody>
          <a:bodyPr/>
          <a:p>
            <a:endParaRPr lang="en-IN"/>
          </a:p>
        </p:txBody>
      </p:sp>
      <p:sp>
        <p:nvSpPr>
          <p:cNvPr id="1048658" name="Slide Number Placeholder 6"/>
          <p:cNvSpPr>
            <a:spLocks noGrp="1"/>
          </p:cNvSpPr>
          <p:nvPr>
            <p:ph type="sldNum" sz="quarter" idx="12"/>
          </p:nvPr>
        </p:nvSpPr>
        <p:spPr/>
        <p:txBody>
          <a:bodyPr/>
          <a:p>
            <a:fld id="{5BB515DF-D6A8-407A-ADA4-093B88F6A18A}"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77" name=""/>
        <p:cNvGrpSpPr/>
        <p:nvPr/>
      </p:nvGrpSpPr>
      <p:grpSpPr>
        <a:xfrm>
          <a:off x="0" y="0"/>
          <a:ext cx="0" cy="0"/>
          <a:chOff x="0" y="0"/>
          <a:chExt cx="0" cy="0"/>
        </a:xfrm>
      </p:grpSpPr>
      <p:pic>
        <p:nvPicPr>
          <p:cNvPr id="2097177" name="Picture 1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10" name="Title 1"/>
          <p:cNvSpPr>
            <a:spLocks noGrp="1"/>
          </p:cNvSpPr>
          <p:nvPr>
            <p:ph type="title"/>
          </p:nvPr>
        </p:nvSpPr>
        <p:spPr>
          <a:xfrm>
            <a:off x="913774" y="609600"/>
            <a:ext cx="10364452" cy="1605094"/>
          </a:xfrm>
        </p:spPr>
        <p:txBody>
          <a:bodyPr/>
          <a:p>
            <a:r>
              <a:rPr lang="en-US"/>
              <a:t>Click to edit Master title style</a:t>
            </a:r>
            <a:endParaRPr dirty="0" lang="en-US"/>
          </a:p>
        </p:txBody>
      </p:sp>
      <p:sp>
        <p:nvSpPr>
          <p:cNvPr id="1048711" name="Text Placeholder 2"/>
          <p:cNvSpPr>
            <a:spLocks noGrp="1"/>
          </p:cNvSpPr>
          <p:nvPr>
            <p:ph type="body" idx="1"/>
          </p:nvPr>
        </p:nvSpPr>
        <p:spPr>
          <a:xfrm>
            <a:off x="913774" y="2367093"/>
            <a:ext cx="3298976"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2" name="Text Placeholder 3"/>
          <p:cNvSpPr>
            <a:spLocks noGrp="1"/>
          </p:cNvSpPr>
          <p:nvPr>
            <p:ph type="body" sz="half" idx="15"/>
          </p:nvPr>
        </p:nvSpPr>
        <p:spPr>
          <a:xfrm>
            <a:off x="913774" y="2943355"/>
            <a:ext cx="3298976"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3" name="Text Placeholder 4"/>
          <p:cNvSpPr>
            <a:spLocks noGrp="1"/>
          </p:cNvSpPr>
          <p:nvPr>
            <p:ph type="body" sz="quarter" idx="3"/>
          </p:nvPr>
        </p:nvSpPr>
        <p:spPr>
          <a:xfrm>
            <a:off x="4452389" y="2367093"/>
            <a:ext cx="3291521"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4" name="Text Placeholder 3"/>
          <p:cNvSpPr>
            <a:spLocks noGrp="1"/>
          </p:cNvSpPr>
          <p:nvPr>
            <p:ph type="body" sz="half" idx="16"/>
          </p:nvPr>
        </p:nvSpPr>
        <p:spPr>
          <a:xfrm>
            <a:off x="4441348" y="2943355"/>
            <a:ext cx="3303351"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5" name="Text Placeholder 4"/>
          <p:cNvSpPr>
            <a:spLocks noGrp="1"/>
          </p:cNvSpPr>
          <p:nvPr>
            <p:ph type="body" sz="quarter" idx="13"/>
          </p:nvPr>
        </p:nvSpPr>
        <p:spPr>
          <a:xfrm>
            <a:off x="7973298" y="2367093"/>
            <a:ext cx="3304928" cy="576262"/>
          </a:xfrm>
        </p:spPr>
        <p:txBody>
          <a:bodyPr anchor="b">
            <a:noAutofit/>
          </a:bodyPr>
          <a:lstStyle>
            <a:lvl1pPr algn="ctr" indent="0" marL="0">
              <a:lnSpc>
                <a:spcPct val="85000"/>
              </a:lnSpc>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6" name="Text Placeholder 3"/>
          <p:cNvSpPr>
            <a:spLocks noGrp="1"/>
          </p:cNvSpPr>
          <p:nvPr>
            <p:ph type="body" sz="half" idx="17"/>
          </p:nvPr>
        </p:nvSpPr>
        <p:spPr>
          <a:xfrm>
            <a:off x="7973298" y="2943355"/>
            <a:ext cx="3304928" cy="2847845"/>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7" name="Date Placeholder 2"/>
          <p:cNvSpPr>
            <a:spLocks noGrp="1"/>
          </p:cNvSpPr>
          <p:nvPr>
            <p:ph type="dt" sz="half" idx="10"/>
          </p:nvPr>
        </p:nvSpPr>
        <p:spPr/>
        <p:txBody>
          <a:bodyPr/>
          <a:p>
            <a:fld id="{5CF28B8D-A0CD-4A63-9F45-30A8E6F4AB4C}" type="datetimeFigureOut">
              <a:rPr lang="en-IN" smtClean="0"/>
              <a:t>29-11-2021</a:t>
            </a:fld>
            <a:endParaRPr lang="en-IN"/>
          </a:p>
        </p:txBody>
      </p:sp>
      <p:sp>
        <p:nvSpPr>
          <p:cNvPr id="1048718" name="Footer Placeholder 3"/>
          <p:cNvSpPr>
            <a:spLocks noGrp="1"/>
          </p:cNvSpPr>
          <p:nvPr>
            <p:ph type="ftr" sz="quarter" idx="11"/>
          </p:nvPr>
        </p:nvSpPr>
        <p:spPr/>
        <p:txBody>
          <a:bodyPr/>
          <a:p>
            <a:endParaRPr lang="en-IN"/>
          </a:p>
        </p:txBody>
      </p:sp>
      <p:sp>
        <p:nvSpPr>
          <p:cNvPr id="1048719" name="Slide Number Placeholder 4"/>
          <p:cNvSpPr>
            <a:spLocks noGrp="1"/>
          </p:cNvSpPr>
          <p:nvPr>
            <p:ph type="sldNum" sz="quarter" idx="12"/>
          </p:nvPr>
        </p:nvSpPr>
        <p:spPr/>
        <p:txBody>
          <a:bodyPr/>
          <a:p>
            <a:fld id="{5BB515DF-D6A8-407A-ADA4-093B88F6A18A}"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71" name=""/>
        <p:cNvGrpSpPr/>
        <p:nvPr/>
      </p:nvGrpSpPr>
      <p:grpSpPr>
        <a:xfrm>
          <a:off x="0" y="0"/>
          <a:ext cx="0" cy="0"/>
          <a:chOff x="0" y="0"/>
          <a:chExt cx="0" cy="0"/>
        </a:xfrm>
      </p:grpSpPr>
      <p:pic>
        <p:nvPicPr>
          <p:cNvPr id="2097171" name="Picture 15"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70" name="Title 1"/>
          <p:cNvSpPr>
            <a:spLocks noGrp="1"/>
          </p:cNvSpPr>
          <p:nvPr>
            <p:ph type="title"/>
          </p:nvPr>
        </p:nvSpPr>
        <p:spPr>
          <a:xfrm>
            <a:off x="913774" y="610772"/>
            <a:ext cx="10364452" cy="1603922"/>
          </a:xfrm>
        </p:spPr>
        <p:txBody>
          <a:bodyPr/>
          <a:p>
            <a:r>
              <a:rPr lang="en-US"/>
              <a:t>Click to edit Master title style</a:t>
            </a:r>
            <a:endParaRPr dirty="0" lang="en-US"/>
          </a:p>
        </p:txBody>
      </p:sp>
      <p:sp>
        <p:nvSpPr>
          <p:cNvPr id="1048671" name="Text Placeholder 2"/>
          <p:cNvSpPr>
            <a:spLocks noGrp="1"/>
          </p:cNvSpPr>
          <p:nvPr>
            <p:ph type="body" idx="1"/>
          </p:nvPr>
        </p:nvSpPr>
        <p:spPr>
          <a:xfrm>
            <a:off x="913774" y="4204820"/>
            <a:ext cx="3296409"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2" name="Picture Placeholder 2"/>
          <p:cNvSpPr>
            <a:spLocks noChangeAspect="1" noGrp="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3" name="Text Placeholder 3"/>
          <p:cNvSpPr>
            <a:spLocks noGrp="1"/>
          </p:cNvSpPr>
          <p:nvPr>
            <p:ph type="body" sz="half" idx="18"/>
          </p:nvPr>
        </p:nvSpPr>
        <p:spPr>
          <a:xfrm>
            <a:off x="913774" y="4781082"/>
            <a:ext cx="3296409" cy="101011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4" name="Text Placeholder 4"/>
          <p:cNvSpPr>
            <a:spLocks noGrp="1"/>
          </p:cNvSpPr>
          <p:nvPr>
            <p:ph type="body" sz="quarter" idx="3"/>
          </p:nvPr>
        </p:nvSpPr>
        <p:spPr>
          <a:xfrm>
            <a:off x="4442759" y="4204820"/>
            <a:ext cx="3301828"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5" name="Picture Placeholder 2"/>
          <p:cNvSpPr>
            <a:spLocks noChangeAspect="1" noGrp="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6" name="Text Placeholder 3"/>
          <p:cNvSpPr>
            <a:spLocks noGrp="1"/>
          </p:cNvSpPr>
          <p:nvPr>
            <p:ph type="body" sz="half" idx="19"/>
          </p:nvPr>
        </p:nvSpPr>
        <p:spPr>
          <a:xfrm>
            <a:off x="4441348" y="4781080"/>
            <a:ext cx="3303352" cy="101011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Text Placeholder 4"/>
          <p:cNvSpPr>
            <a:spLocks noGrp="1"/>
          </p:cNvSpPr>
          <p:nvPr>
            <p:ph type="body" sz="quarter" idx="13"/>
          </p:nvPr>
        </p:nvSpPr>
        <p:spPr>
          <a:xfrm>
            <a:off x="7973298" y="4204820"/>
            <a:ext cx="3300681" cy="576262"/>
          </a:xfrm>
        </p:spPr>
        <p:txBody>
          <a:bodyPr anchor="b">
            <a:noAutofit/>
          </a:bodyPr>
          <a:lstStyle>
            <a:lvl1pPr algn="ctr" indent="0" marL="0">
              <a:lnSpc>
                <a:spcPct val="85000"/>
              </a:lnSpc>
              <a:buNone/>
              <a:defRPr b="0" sz="22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8" name="Picture Placeholder 2"/>
          <p:cNvSpPr>
            <a:spLocks noChangeAspect="1" noGrp="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9" name="Text Placeholder 3"/>
          <p:cNvSpPr>
            <a:spLocks noGrp="1"/>
          </p:cNvSpPr>
          <p:nvPr>
            <p:ph type="body" sz="half" idx="20"/>
          </p:nvPr>
        </p:nvSpPr>
        <p:spPr>
          <a:xfrm>
            <a:off x="7973173" y="4781078"/>
            <a:ext cx="3305053" cy="1010121"/>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0" name="Date Placeholder 2"/>
          <p:cNvSpPr>
            <a:spLocks noGrp="1"/>
          </p:cNvSpPr>
          <p:nvPr>
            <p:ph type="dt" sz="half" idx="10"/>
          </p:nvPr>
        </p:nvSpPr>
        <p:spPr/>
        <p:txBody>
          <a:bodyPr/>
          <a:p>
            <a:fld id="{5CF28B8D-A0CD-4A63-9F45-30A8E6F4AB4C}" type="datetimeFigureOut">
              <a:rPr lang="en-IN" smtClean="0"/>
              <a:t>29-11-2021</a:t>
            </a:fld>
            <a:endParaRPr lang="en-IN"/>
          </a:p>
        </p:txBody>
      </p:sp>
      <p:sp>
        <p:nvSpPr>
          <p:cNvPr id="1048681" name="Footer Placeholder 3"/>
          <p:cNvSpPr>
            <a:spLocks noGrp="1"/>
          </p:cNvSpPr>
          <p:nvPr>
            <p:ph type="ftr" sz="quarter" idx="11"/>
          </p:nvPr>
        </p:nvSpPr>
        <p:spPr/>
        <p:txBody>
          <a:bodyPr/>
          <a:p>
            <a:endParaRPr lang="en-IN"/>
          </a:p>
        </p:txBody>
      </p:sp>
      <p:sp>
        <p:nvSpPr>
          <p:cNvPr id="1048682" name="Slide Number Placeholder 4"/>
          <p:cNvSpPr>
            <a:spLocks noGrp="1"/>
          </p:cNvSpPr>
          <p:nvPr>
            <p:ph type="sldNum" sz="quarter" idx="12"/>
          </p:nvPr>
        </p:nvSpPr>
        <p:spPr/>
        <p:txBody>
          <a:bodyPr/>
          <a:p>
            <a:fld id="{5BB515DF-D6A8-407A-ADA4-093B88F6A18A}"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9" name=""/>
        <p:cNvGrpSpPr/>
        <p:nvPr/>
      </p:nvGrpSpPr>
      <p:grpSpPr>
        <a:xfrm>
          <a:off x="0" y="0"/>
          <a:ext cx="0" cy="0"/>
          <a:chOff x="0" y="0"/>
          <a:chExt cx="0" cy="0"/>
        </a:xfrm>
      </p:grpSpPr>
      <p:pic>
        <p:nvPicPr>
          <p:cNvPr id="2097179"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26" name="Title 1"/>
          <p:cNvSpPr>
            <a:spLocks noGrp="1"/>
          </p:cNvSpPr>
          <p:nvPr>
            <p:ph type="title"/>
          </p:nvPr>
        </p:nvSpPr>
        <p:spPr/>
        <p:txBody>
          <a:bodyPr/>
          <a:p>
            <a:r>
              <a:rPr lang="en-US"/>
              <a:t>Click to edit Master title style</a:t>
            </a:r>
            <a:endParaRPr dirty="0" lang="en-US"/>
          </a:p>
        </p:txBody>
      </p:sp>
      <p:sp>
        <p:nvSpPr>
          <p:cNvPr id="1048727" name="Vertical Text Placeholder 2"/>
          <p:cNvSpPr>
            <a:spLocks noGrp="1"/>
          </p:cNvSpPr>
          <p:nvPr>
            <p:ph type="body" orient="vert" sz="quarter" idx="13"/>
          </p:nvPr>
        </p:nvSpPr>
        <p:spPr>
          <a:xfrm>
            <a:off x="913775" y="2367093"/>
            <a:ext cx="10364452" cy="3424107"/>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8" name="Date Placeholder 3"/>
          <p:cNvSpPr>
            <a:spLocks noGrp="1"/>
          </p:cNvSpPr>
          <p:nvPr>
            <p:ph type="dt" sz="half" idx="10"/>
          </p:nvPr>
        </p:nvSpPr>
        <p:spPr/>
        <p:txBody>
          <a:bodyPr/>
          <a:p>
            <a:fld id="{5CF28B8D-A0CD-4A63-9F45-30A8E6F4AB4C}" type="datetimeFigureOut">
              <a:rPr lang="en-IN" smtClean="0"/>
              <a:t>29-11-2021</a:t>
            </a:fld>
            <a:endParaRPr lang="en-IN"/>
          </a:p>
        </p:txBody>
      </p:sp>
      <p:sp>
        <p:nvSpPr>
          <p:cNvPr id="1048729" name="Footer Placeholder 4"/>
          <p:cNvSpPr>
            <a:spLocks noGrp="1"/>
          </p:cNvSpPr>
          <p:nvPr>
            <p:ph type="ftr" sz="quarter" idx="11"/>
          </p:nvPr>
        </p:nvSpPr>
        <p:spPr/>
        <p:txBody>
          <a:bodyPr/>
          <a:p>
            <a:endParaRPr lang="en-IN"/>
          </a:p>
        </p:txBody>
      </p:sp>
      <p:sp>
        <p:nvSpPr>
          <p:cNvPr id="1048730" name="Slide Number Placeholder 5"/>
          <p:cNvSpPr>
            <a:spLocks noGrp="1"/>
          </p:cNvSpPr>
          <p:nvPr>
            <p:ph type="sldNum" sz="quarter" idx="12"/>
          </p:nvPr>
        </p:nvSpPr>
        <p:spPr/>
        <p:txBody>
          <a:bodyPr/>
          <a:p>
            <a:fld id="{5BB515DF-D6A8-407A-ADA4-093B88F6A18A}"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4" name=""/>
        <p:cNvGrpSpPr/>
        <p:nvPr/>
      </p:nvGrpSpPr>
      <p:grpSpPr>
        <a:xfrm>
          <a:off x="0" y="0"/>
          <a:ext cx="0" cy="0"/>
          <a:chOff x="0" y="0"/>
          <a:chExt cx="0" cy="0"/>
        </a:xfrm>
      </p:grpSpPr>
      <p:pic>
        <p:nvPicPr>
          <p:cNvPr id="2097174"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91" name="Vertical Title 1"/>
          <p:cNvSpPr>
            <a:spLocks noGrp="1"/>
          </p:cNvSpPr>
          <p:nvPr>
            <p:ph type="title" orient="vert"/>
          </p:nvPr>
        </p:nvSpPr>
        <p:spPr>
          <a:xfrm>
            <a:off x="8724900" y="609601"/>
            <a:ext cx="2553326" cy="5181599"/>
          </a:xfrm>
        </p:spPr>
        <p:txBody>
          <a:bodyPr vert="eaVert"/>
          <a:lstStyle>
            <a:lvl1pPr algn="l"/>
          </a:lstStyle>
          <a:p>
            <a:r>
              <a:rPr lang="en-US"/>
              <a:t>Click to edit Master title style</a:t>
            </a:r>
            <a:endParaRPr dirty="0" lang="en-US"/>
          </a:p>
        </p:txBody>
      </p:sp>
      <p:sp>
        <p:nvSpPr>
          <p:cNvPr id="1048692" name="Vertical Text Placeholder 2"/>
          <p:cNvSpPr>
            <a:spLocks noGrp="1"/>
          </p:cNvSpPr>
          <p:nvPr>
            <p:ph type="body" orient="vert" sz="quarter" idx="13"/>
          </p:nvPr>
        </p:nvSpPr>
        <p:spPr>
          <a:xfrm>
            <a:off x="913775" y="609601"/>
            <a:ext cx="7658724" cy="5181599"/>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3" name="Date Placeholder 3"/>
          <p:cNvSpPr>
            <a:spLocks noGrp="1"/>
          </p:cNvSpPr>
          <p:nvPr>
            <p:ph type="dt" sz="half" idx="10"/>
          </p:nvPr>
        </p:nvSpPr>
        <p:spPr/>
        <p:txBody>
          <a:bodyPr/>
          <a:p>
            <a:fld id="{5CF28B8D-A0CD-4A63-9F45-30A8E6F4AB4C}" type="datetimeFigureOut">
              <a:rPr lang="en-IN" smtClean="0"/>
              <a:t>29-11-2021</a:t>
            </a:fld>
            <a:endParaRPr lang="en-IN"/>
          </a:p>
        </p:txBody>
      </p:sp>
      <p:sp>
        <p:nvSpPr>
          <p:cNvPr id="1048694" name="Footer Placeholder 4"/>
          <p:cNvSpPr>
            <a:spLocks noGrp="1"/>
          </p:cNvSpPr>
          <p:nvPr>
            <p:ph type="ftr" sz="quarter" idx="11"/>
          </p:nvPr>
        </p:nvSpPr>
        <p:spPr/>
        <p:txBody>
          <a:bodyPr/>
          <a:p>
            <a:endParaRPr lang="en-IN"/>
          </a:p>
        </p:txBody>
      </p:sp>
      <p:sp>
        <p:nvSpPr>
          <p:cNvPr id="1048695" name="Slide Number Placeholder 5"/>
          <p:cNvSpPr>
            <a:spLocks noGrp="1"/>
          </p:cNvSpPr>
          <p:nvPr>
            <p:ph type="sldNum" sz="quarter" idx="12"/>
          </p:nvPr>
        </p:nvSpPr>
        <p:spPr/>
        <p:txBody>
          <a:bodyPr/>
          <a:p>
            <a:fld id="{5BB515DF-D6A8-407A-ADA4-093B88F6A18A}"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45" name=""/>
        <p:cNvGrpSpPr/>
        <p:nvPr/>
      </p:nvGrpSpPr>
      <p:grpSpPr>
        <a:xfrm>
          <a:off x="0" y="0"/>
          <a:ext cx="0" cy="0"/>
          <a:chOff x="0" y="0"/>
          <a:chExt cx="0" cy="0"/>
        </a:xfrm>
      </p:grpSpPr>
      <p:sp>
        <p:nvSpPr>
          <p:cNvPr id="1048597" name="Title 1"/>
          <p:cNvSpPr>
            <a:spLocks noGrp="1"/>
          </p:cNvSpPr>
          <p:nvPr>
            <p:ph type="title"/>
          </p:nvPr>
        </p:nvSpPr>
        <p:spPr/>
        <p:txBody>
          <a:bodyPr/>
          <a:p>
            <a:r>
              <a:rPr lang="en-US"/>
              <a:t>Click to edit Master title style</a:t>
            </a:r>
            <a:endParaRPr dirty="0" lang="en-US"/>
          </a:p>
        </p:txBody>
      </p:sp>
      <p:sp>
        <p:nvSpPr>
          <p:cNvPr id="1048598" name="Content Placeholder 2"/>
          <p:cNvSpPr>
            <a:spLocks noGrp="1"/>
          </p:cNvSpPr>
          <p:nvPr>
            <p:ph idx="1"/>
          </p:nvPr>
        </p:nvSpPr>
        <p:spPr>
          <a:xfrm>
            <a:off x="1154954" y="2603500"/>
            <a:ext cx="8825659" cy="34163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9" name="Date Placeholder 3"/>
          <p:cNvSpPr>
            <a:spLocks noGrp="1"/>
          </p:cNvSpPr>
          <p:nvPr>
            <p:ph type="dt" sz="half" idx="10"/>
          </p:nvPr>
        </p:nvSpPr>
        <p:spPr/>
        <p:txBody>
          <a:bodyPr/>
          <a:p>
            <a:fld id="{5CF28B8D-A0CD-4A63-9F45-30A8E6F4AB4C}" type="datetimeFigureOut">
              <a:rPr lang="en-IN" smtClean="0"/>
              <a:t>29-11-2021</a:t>
            </a:fld>
            <a:endParaRPr lang="en-IN"/>
          </a:p>
        </p:txBody>
      </p:sp>
      <p:sp>
        <p:nvSpPr>
          <p:cNvPr id="1048600" name="Footer Placeholder 4"/>
          <p:cNvSpPr>
            <a:spLocks noGrp="1"/>
          </p:cNvSpPr>
          <p:nvPr>
            <p:ph type="ftr" sz="quarter" idx="11"/>
          </p:nvPr>
        </p:nvSpPr>
        <p:spPr/>
        <p:txBody>
          <a:bodyPr/>
          <a:p>
            <a:endParaRPr lang="en-IN"/>
          </a:p>
        </p:txBody>
      </p:sp>
      <p:sp>
        <p:nvSpPr>
          <p:cNvPr id="1048601" name="Slide Number Placeholder 5"/>
          <p:cNvSpPr>
            <a:spLocks noGrp="1"/>
          </p:cNvSpPr>
          <p:nvPr>
            <p:ph type="sldNum" sz="quarter" idx="12"/>
          </p:nvPr>
        </p:nvSpPr>
        <p:spPr/>
        <p:txBody>
          <a:bodyPr/>
          <a:p>
            <a:fld id="{5BB515DF-D6A8-407A-ADA4-093B88F6A18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4" name=""/>
        <p:cNvGrpSpPr/>
        <p:nvPr/>
      </p:nvGrpSpPr>
      <p:grpSpPr>
        <a:xfrm>
          <a:off x="0" y="0"/>
          <a:ext cx="0" cy="0"/>
          <a:chOff x="0" y="0"/>
          <a:chExt cx="0" cy="0"/>
        </a:xfrm>
      </p:grpSpPr>
      <p:pic>
        <p:nvPicPr>
          <p:cNvPr id="2097166" name="Picture 2"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41" name="Title 1"/>
          <p:cNvSpPr>
            <a:spLocks noGrp="1"/>
          </p:cNvSpPr>
          <p:nvPr>
            <p:ph type="title"/>
          </p:nvPr>
        </p:nvSpPr>
        <p:spPr/>
        <p:txBody>
          <a:bodyPr/>
          <a:p>
            <a:r>
              <a:rPr lang="en-US"/>
              <a:t>Click to edit Master title style</a:t>
            </a:r>
            <a:endParaRPr dirty="0" lang="en-US"/>
          </a:p>
        </p:txBody>
      </p:sp>
      <p:sp>
        <p:nvSpPr>
          <p:cNvPr id="1048642" name="Content Placeholder 2"/>
          <p:cNvSpPr>
            <a:spLocks noGrp="1"/>
          </p:cNvSpPr>
          <p:nvPr>
            <p:ph sz="quarter" idx="13"/>
          </p:nvPr>
        </p:nvSpPr>
        <p:spPr>
          <a:xfrm>
            <a:off x="913774" y="2367092"/>
            <a:ext cx="103638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3" name="Date Placeholder 3"/>
          <p:cNvSpPr>
            <a:spLocks noGrp="1"/>
          </p:cNvSpPr>
          <p:nvPr>
            <p:ph type="dt" sz="half" idx="10"/>
          </p:nvPr>
        </p:nvSpPr>
        <p:spPr/>
        <p:txBody>
          <a:bodyPr/>
          <a:p>
            <a:fld id="{5CF28B8D-A0CD-4A63-9F45-30A8E6F4AB4C}" type="datetimeFigureOut">
              <a:rPr lang="en-IN" smtClean="0"/>
              <a:t>29-11-2021</a:t>
            </a:fld>
            <a:endParaRPr lang="en-IN"/>
          </a:p>
        </p:txBody>
      </p:sp>
      <p:sp>
        <p:nvSpPr>
          <p:cNvPr id="1048644" name="Footer Placeholder 4"/>
          <p:cNvSpPr>
            <a:spLocks noGrp="1"/>
          </p:cNvSpPr>
          <p:nvPr>
            <p:ph type="ftr" sz="quarter" idx="11"/>
          </p:nvPr>
        </p:nvSpPr>
        <p:spPr/>
        <p:txBody>
          <a:bodyPr/>
          <a:p>
            <a:endParaRPr lang="en-IN"/>
          </a:p>
        </p:txBody>
      </p:sp>
      <p:sp>
        <p:nvSpPr>
          <p:cNvPr id="1048645" name="Slide Number Placeholder 5"/>
          <p:cNvSpPr>
            <a:spLocks noGrp="1"/>
          </p:cNvSpPr>
          <p:nvPr>
            <p:ph type="sldNum" sz="quarter" idx="12"/>
          </p:nvPr>
        </p:nvSpPr>
        <p:spPr/>
        <p:txBody>
          <a:bodyPr/>
          <a:p>
            <a:fld id="{5BB515DF-D6A8-407A-ADA4-093B88F6A18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2" name=""/>
        <p:cNvGrpSpPr/>
        <p:nvPr/>
      </p:nvGrpSpPr>
      <p:grpSpPr>
        <a:xfrm>
          <a:off x="0" y="0"/>
          <a:ext cx="0" cy="0"/>
          <a:chOff x="0" y="0"/>
          <a:chExt cx="0" cy="0"/>
        </a:xfrm>
      </p:grpSpPr>
      <p:pic>
        <p:nvPicPr>
          <p:cNvPr id="2097172" name="Picture 8"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3"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dirty="0" lang="en-US"/>
          </a:p>
        </p:txBody>
      </p:sp>
      <p:sp>
        <p:nvSpPr>
          <p:cNvPr id="1048684" name="Text Placeholder 2"/>
          <p:cNvSpPr>
            <a:spLocks noGrp="1"/>
          </p:cNvSpPr>
          <p:nvPr>
            <p:ph type="body" idx="1"/>
          </p:nvPr>
        </p:nvSpPr>
        <p:spPr>
          <a:xfrm>
            <a:off x="913774" y="3657457"/>
            <a:ext cx="10351752" cy="1368183"/>
          </a:xfrm>
        </p:spPr>
        <p:txBody>
          <a:bodyPr>
            <a:normAutofit/>
          </a:bodyPr>
          <a:lstStyle>
            <a:lvl1pPr algn="ctr"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85" name="Date Placeholder 3"/>
          <p:cNvSpPr>
            <a:spLocks noGrp="1"/>
          </p:cNvSpPr>
          <p:nvPr>
            <p:ph type="dt" sz="half" idx="10"/>
          </p:nvPr>
        </p:nvSpPr>
        <p:spPr/>
        <p:txBody>
          <a:bodyPr/>
          <a:p>
            <a:fld id="{5CF28B8D-A0CD-4A63-9F45-30A8E6F4AB4C}" type="datetimeFigureOut">
              <a:rPr lang="en-IN" smtClean="0"/>
              <a:t>29-11-2021</a:t>
            </a:fld>
            <a:endParaRPr lang="en-IN"/>
          </a:p>
        </p:txBody>
      </p:sp>
      <p:sp>
        <p:nvSpPr>
          <p:cNvPr id="1048686" name="Footer Placeholder 4"/>
          <p:cNvSpPr>
            <a:spLocks noGrp="1"/>
          </p:cNvSpPr>
          <p:nvPr>
            <p:ph type="ftr" sz="quarter" idx="11"/>
          </p:nvPr>
        </p:nvSpPr>
        <p:spPr/>
        <p:txBody>
          <a:bodyPr/>
          <a:p>
            <a:endParaRPr lang="en-IN"/>
          </a:p>
        </p:txBody>
      </p:sp>
      <p:sp>
        <p:nvSpPr>
          <p:cNvPr id="1048687" name="Slide Number Placeholder 5"/>
          <p:cNvSpPr>
            <a:spLocks noGrp="1"/>
          </p:cNvSpPr>
          <p:nvPr>
            <p:ph type="sldNum" sz="quarter" idx="12"/>
          </p:nvPr>
        </p:nvSpPr>
        <p:spPr/>
        <p:txBody>
          <a:bodyPr/>
          <a:p>
            <a:fld id="{5BB515DF-D6A8-407A-ADA4-093B88F6A18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0" name=""/>
        <p:cNvGrpSpPr/>
        <p:nvPr/>
      </p:nvGrpSpPr>
      <p:grpSpPr>
        <a:xfrm>
          <a:off x="0" y="0"/>
          <a:ext cx="0" cy="0"/>
          <a:chOff x="0" y="0"/>
          <a:chExt cx="0" cy="0"/>
        </a:xfrm>
      </p:grpSpPr>
      <p:pic>
        <p:nvPicPr>
          <p:cNvPr id="2097153"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581"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582" name="Content Placeholder 2"/>
          <p:cNvSpPr>
            <a:spLocks noGrp="1"/>
          </p:cNvSpPr>
          <p:nvPr>
            <p:ph sz="quarter" idx="13"/>
          </p:nvPr>
        </p:nvSpPr>
        <p:spPr>
          <a:xfrm>
            <a:off x="913774" y="2367092"/>
            <a:ext cx="5106026"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3" name="Content Placeholder 3"/>
          <p:cNvSpPr>
            <a:spLocks noGrp="1"/>
          </p:cNvSpPr>
          <p:nvPr>
            <p:ph sz="quarter" idx="14"/>
          </p:nvPr>
        </p:nvSpPr>
        <p:spPr>
          <a:xfrm>
            <a:off x="6172200" y="2367092"/>
            <a:ext cx="5105400" cy="342410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4" name="Date Placeholder 4"/>
          <p:cNvSpPr>
            <a:spLocks noGrp="1"/>
          </p:cNvSpPr>
          <p:nvPr>
            <p:ph type="dt" sz="half" idx="10"/>
          </p:nvPr>
        </p:nvSpPr>
        <p:spPr/>
        <p:txBody>
          <a:bodyPr/>
          <a:p>
            <a:fld id="{5CF28B8D-A0CD-4A63-9F45-30A8E6F4AB4C}" type="datetimeFigureOut">
              <a:rPr lang="en-IN" smtClean="0"/>
              <a:t>29-11-2021</a:t>
            </a:fld>
            <a:endParaRPr lang="en-IN"/>
          </a:p>
        </p:txBody>
      </p:sp>
      <p:sp>
        <p:nvSpPr>
          <p:cNvPr id="1048585" name="Footer Placeholder 5"/>
          <p:cNvSpPr>
            <a:spLocks noGrp="1"/>
          </p:cNvSpPr>
          <p:nvPr>
            <p:ph type="ftr" sz="quarter" idx="11"/>
          </p:nvPr>
        </p:nvSpPr>
        <p:spPr/>
        <p:txBody>
          <a:bodyPr/>
          <a:p>
            <a:endParaRPr lang="en-IN"/>
          </a:p>
        </p:txBody>
      </p:sp>
      <p:sp>
        <p:nvSpPr>
          <p:cNvPr id="1048586" name="Slide Number Placeholder 6"/>
          <p:cNvSpPr>
            <a:spLocks noGrp="1"/>
          </p:cNvSpPr>
          <p:nvPr>
            <p:ph type="sldNum" sz="quarter" idx="12"/>
          </p:nvPr>
        </p:nvSpPr>
        <p:spPr/>
        <p:txBody>
          <a:bodyPr/>
          <a:p>
            <a:fld id="{5BB515DF-D6A8-407A-ADA4-093B88F6A18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pic>
        <p:nvPicPr>
          <p:cNvPr id="2097157" name="Picture 14"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26" name="Title 1"/>
          <p:cNvSpPr>
            <a:spLocks noGrp="1"/>
          </p:cNvSpPr>
          <p:nvPr>
            <p:ph type="title"/>
          </p:nvPr>
        </p:nvSpPr>
        <p:spPr>
          <a:xfrm>
            <a:off x="913775" y="618517"/>
            <a:ext cx="10364451" cy="1596177"/>
          </a:xfrm>
        </p:spPr>
        <p:txBody>
          <a:bodyPr/>
          <a:p>
            <a:r>
              <a:rPr lang="en-US"/>
              <a:t>Click to edit Master title style</a:t>
            </a:r>
            <a:endParaRPr dirty="0" lang="en-US"/>
          </a:p>
        </p:txBody>
      </p:sp>
      <p:sp>
        <p:nvSpPr>
          <p:cNvPr id="1048627" name="Text Placeholder 2"/>
          <p:cNvSpPr>
            <a:spLocks noGrp="1"/>
          </p:cNvSpPr>
          <p:nvPr>
            <p:ph type="body" idx="1"/>
          </p:nvPr>
        </p:nvSpPr>
        <p:spPr>
          <a:xfrm>
            <a:off x="1146328" y="2371018"/>
            <a:ext cx="487347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28" name="Content Placeholder 3"/>
          <p:cNvSpPr>
            <a:spLocks noGrp="1"/>
          </p:cNvSpPr>
          <p:nvPr>
            <p:ph sz="quarter" idx="13"/>
          </p:nvPr>
        </p:nvSpPr>
        <p:spPr>
          <a:xfrm>
            <a:off x="913774" y="3051012"/>
            <a:ext cx="5106027"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9" name="Text Placeholder 4"/>
          <p:cNvSpPr>
            <a:spLocks noGrp="1"/>
          </p:cNvSpPr>
          <p:nvPr>
            <p:ph type="body" sz="quarter" idx="3"/>
          </p:nvPr>
        </p:nvSpPr>
        <p:spPr>
          <a:xfrm>
            <a:off x="6396423" y="2371018"/>
            <a:ext cx="4881804" cy="679994"/>
          </a:xfrm>
        </p:spPr>
        <p:txBody>
          <a:bodyPr anchor="b">
            <a:noAutofit/>
          </a:bodyPr>
          <a:lstStyle>
            <a:lvl1pPr indent="0" marL="0">
              <a:lnSpc>
                <a:spcPct val="85000"/>
              </a:lnSpc>
              <a:buNone/>
              <a:defRPr b="0" sz="26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30" name="Content Placeholder 5"/>
          <p:cNvSpPr>
            <a:spLocks noGrp="1"/>
          </p:cNvSpPr>
          <p:nvPr>
            <p:ph sz="quarter" idx="14"/>
          </p:nvPr>
        </p:nvSpPr>
        <p:spPr>
          <a:xfrm>
            <a:off x="6172200" y="3051012"/>
            <a:ext cx="5105401" cy="2740187"/>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1" name="Date Placeholder 6"/>
          <p:cNvSpPr>
            <a:spLocks noGrp="1"/>
          </p:cNvSpPr>
          <p:nvPr>
            <p:ph type="dt" sz="half" idx="10"/>
          </p:nvPr>
        </p:nvSpPr>
        <p:spPr/>
        <p:txBody>
          <a:bodyPr/>
          <a:p>
            <a:fld id="{5CF28B8D-A0CD-4A63-9F45-30A8E6F4AB4C}" type="datetimeFigureOut">
              <a:rPr lang="en-IN" smtClean="0"/>
              <a:t>29-11-2021</a:t>
            </a:fld>
            <a:endParaRPr lang="en-IN"/>
          </a:p>
        </p:txBody>
      </p:sp>
      <p:sp>
        <p:nvSpPr>
          <p:cNvPr id="1048632" name="Footer Placeholder 7"/>
          <p:cNvSpPr>
            <a:spLocks noGrp="1"/>
          </p:cNvSpPr>
          <p:nvPr>
            <p:ph type="ftr" sz="quarter" idx="11"/>
          </p:nvPr>
        </p:nvSpPr>
        <p:spPr/>
        <p:txBody>
          <a:bodyPr/>
          <a:p>
            <a:endParaRPr lang="en-IN"/>
          </a:p>
        </p:txBody>
      </p:sp>
      <p:sp>
        <p:nvSpPr>
          <p:cNvPr id="1048633" name="Slide Number Placeholder 8"/>
          <p:cNvSpPr>
            <a:spLocks noGrp="1"/>
          </p:cNvSpPr>
          <p:nvPr>
            <p:ph type="sldNum" sz="quarter" idx="12"/>
          </p:nvPr>
        </p:nvSpPr>
        <p:spPr/>
        <p:txBody>
          <a:bodyPr/>
          <a:p>
            <a:fld id="{5BB515DF-D6A8-407A-ADA4-093B88F6A18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7" name=""/>
        <p:cNvGrpSpPr/>
        <p:nvPr/>
      </p:nvGrpSpPr>
      <p:grpSpPr>
        <a:xfrm>
          <a:off x="0" y="0"/>
          <a:ext cx="0" cy="0"/>
          <a:chOff x="0" y="0"/>
          <a:chExt cx="0" cy="0"/>
        </a:xfrm>
      </p:grpSpPr>
      <p:pic>
        <p:nvPicPr>
          <p:cNvPr id="2097167" name="Picture 7"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50" name="Title 1"/>
          <p:cNvSpPr>
            <a:spLocks noGrp="1"/>
          </p:cNvSpPr>
          <p:nvPr>
            <p:ph type="title"/>
          </p:nvPr>
        </p:nvSpPr>
        <p:spPr/>
        <p:txBody>
          <a:bodyPr/>
          <a:p>
            <a:r>
              <a:rPr lang="en-US"/>
              <a:t>Click to edit Master title style</a:t>
            </a:r>
            <a:endParaRPr dirty="0" lang="en-US"/>
          </a:p>
        </p:txBody>
      </p:sp>
      <p:sp>
        <p:nvSpPr>
          <p:cNvPr id="1048651" name="Date Placeholder 2"/>
          <p:cNvSpPr>
            <a:spLocks noGrp="1"/>
          </p:cNvSpPr>
          <p:nvPr>
            <p:ph type="dt" sz="half" idx="10"/>
          </p:nvPr>
        </p:nvSpPr>
        <p:spPr/>
        <p:txBody>
          <a:bodyPr/>
          <a:p>
            <a:fld id="{5CF28B8D-A0CD-4A63-9F45-30A8E6F4AB4C}" type="datetimeFigureOut">
              <a:rPr lang="en-IN" smtClean="0"/>
              <a:t>29-11-2021</a:t>
            </a:fld>
            <a:endParaRPr lang="en-IN"/>
          </a:p>
        </p:txBody>
      </p:sp>
      <p:sp>
        <p:nvSpPr>
          <p:cNvPr id="1048652" name="Footer Placeholder 3"/>
          <p:cNvSpPr>
            <a:spLocks noGrp="1"/>
          </p:cNvSpPr>
          <p:nvPr>
            <p:ph type="ftr" sz="quarter" idx="11"/>
          </p:nvPr>
        </p:nvSpPr>
        <p:spPr/>
        <p:txBody>
          <a:bodyPr/>
          <a:p>
            <a:endParaRPr lang="en-IN"/>
          </a:p>
        </p:txBody>
      </p:sp>
      <p:sp>
        <p:nvSpPr>
          <p:cNvPr id="1048653" name="Slide Number Placeholder 4"/>
          <p:cNvSpPr>
            <a:spLocks noGrp="1"/>
          </p:cNvSpPr>
          <p:nvPr>
            <p:ph type="sldNum" sz="quarter" idx="12"/>
          </p:nvPr>
        </p:nvSpPr>
        <p:spPr/>
        <p:txBody>
          <a:bodyPr/>
          <a:p>
            <a:fld id="{5BB515DF-D6A8-407A-ADA4-093B88F6A18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3" name=""/>
        <p:cNvGrpSpPr/>
        <p:nvPr/>
      </p:nvGrpSpPr>
      <p:grpSpPr>
        <a:xfrm>
          <a:off x="0" y="0"/>
          <a:ext cx="0" cy="0"/>
          <a:chOff x="0" y="0"/>
          <a:chExt cx="0" cy="0"/>
        </a:xfrm>
      </p:grpSpPr>
      <p:pic>
        <p:nvPicPr>
          <p:cNvPr id="2097173" name="Picture 6"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88" name="Date Placeholder 1"/>
          <p:cNvSpPr>
            <a:spLocks noGrp="1"/>
          </p:cNvSpPr>
          <p:nvPr>
            <p:ph type="dt" sz="half" idx="10"/>
          </p:nvPr>
        </p:nvSpPr>
        <p:spPr/>
        <p:txBody>
          <a:bodyPr/>
          <a:p>
            <a:fld id="{5CF28B8D-A0CD-4A63-9F45-30A8E6F4AB4C}" type="datetimeFigureOut">
              <a:rPr lang="en-IN" smtClean="0"/>
              <a:t>29-11-2021</a:t>
            </a:fld>
            <a:endParaRPr lang="en-IN"/>
          </a:p>
        </p:txBody>
      </p:sp>
      <p:sp>
        <p:nvSpPr>
          <p:cNvPr id="1048689" name="Footer Placeholder 2"/>
          <p:cNvSpPr>
            <a:spLocks noGrp="1"/>
          </p:cNvSpPr>
          <p:nvPr>
            <p:ph type="ftr" sz="quarter" idx="11"/>
          </p:nvPr>
        </p:nvSpPr>
        <p:spPr/>
        <p:txBody>
          <a:bodyPr/>
          <a:p>
            <a:endParaRPr lang="en-IN"/>
          </a:p>
        </p:txBody>
      </p:sp>
      <p:sp>
        <p:nvSpPr>
          <p:cNvPr id="1048690" name="Slide Number Placeholder 3"/>
          <p:cNvSpPr>
            <a:spLocks noGrp="1"/>
          </p:cNvSpPr>
          <p:nvPr>
            <p:ph type="sldNum" sz="quarter" idx="12"/>
          </p:nvPr>
        </p:nvSpPr>
        <p:spPr/>
        <p:txBody>
          <a:bodyPr/>
          <a:p>
            <a:fld id="{5BB515DF-D6A8-407A-ADA4-093B88F6A18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8" name=""/>
        <p:cNvGrpSpPr/>
        <p:nvPr/>
      </p:nvGrpSpPr>
      <p:grpSpPr>
        <a:xfrm>
          <a:off x="0" y="0"/>
          <a:ext cx="0" cy="0"/>
          <a:chOff x="0" y="0"/>
          <a:chExt cx="0" cy="0"/>
        </a:xfrm>
      </p:grpSpPr>
      <p:pic>
        <p:nvPicPr>
          <p:cNvPr id="2097178" name="Picture 10"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720"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dirty="0" lang="en-US"/>
          </a:p>
        </p:txBody>
      </p:sp>
      <p:sp>
        <p:nvSpPr>
          <p:cNvPr id="1048721" name="Content Placeholder 2"/>
          <p:cNvSpPr>
            <a:spLocks noGrp="1"/>
          </p:cNvSpPr>
          <p:nvPr>
            <p:ph sz="quarter" idx="13"/>
          </p:nvPr>
        </p:nvSpPr>
        <p:spPr>
          <a:xfrm>
            <a:off x="5078062" y="609600"/>
            <a:ext cx="6200163" cy="518159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2" name="Text Placeholder 3"/>
          <p:cNvSpPr>
            <a:spLocks noGrp="1"/>
          </p:cNvSpPr>
          <p:nvPr>
            <p:ph type="body" sz="half" idx="2"/>
          </p:nvPr>
        </p:nvSpPr>
        <p:spPr>
          <a:xfrm>
            <a:off x="913774" y="2632852"/>
            <a:ext cx="3935689" cy="3158348"/>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3" name="Date Placeholder 4"/>
          <p:cNvSpPr>
            <a:spLocks noGrp="1"/>
          </p:cNvSpPr>
          <p:nvPr>
            <p:ph type="dt" sz="half" idx="10"/>
          </p:nvPr>
        </p:nvSpPr>
        <p:spPr/>
        <p:txBody>
          <a:bodyPr/>
          <a:p>
            <a:fld id="{5CF28B8D-A0CD-4A63-9F45-30A8E6F4AB4C}" type="datetimeFigureOut">
              <a:rPr lang="en-IN" smtClean="0"/>
              <a:t>29-11-2021</a:t>
            </a:fld>
            <a:endParaRPr lang="en-IN"/>
          </a:p>
        </p:txBody>
      </p:sp>
      <p:sp>
        <p:nvSpPr>
          <p:cNvPr id="1048724" name="Footer Placeholder 5"/>
          <p:cNvSpPr>
            <a:spLocks noGrp="1"/>
          </p:cNvSpPr>
          <p:nvPr>
            <p:ph type="ftr" sz="quarter" idx="11"/>
          </p:nvPr>
        </p:nvSpPr>
        <p:spPr/>
        <p:txBody>
          <a:bodyPr/>
          <a:p>
            <a:endParaRPr lang="en-IN"/>
          </a:p>
        </p:txBody>
      </p:sp>
      <p:sp>
        <p:nvSpPr>
          <p:cNvPr id="1048725" name="Slide Number Placeholder 6"/>
          <p:cNvSpPr>
            <a:spLocks noGrp="1"/>
          </p:cNvSpPr>
          <p:nvPr>
            <p:ph type="sldNum" sz="quarter" idx="12"/>
          </p:nvPr>
        </p:nvSpPr>
        <p:spPr/>
        <p:txBody>
          <a:bodyPr/>
          <a:p>
            <a:fld id="{5BB515DF-D6A8-407A-ADA4-093B88F6A18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0" name=""/>
        <p:cNvGrpSpPr/>
        <p:nvPr/>
      </p:nvGrpSpPr>
      <p:grpSpPr>
        <a:xfrm>
          <a:off x="0" y="0"/>
          <a:ext cx="0" cy="0"/>
          <a:chOff x="0" y="0"/>
          <a:chExt cx="0" cy="0"/>
        </a:xfrm>
      </p:grpSpPr>
      <p:pic>
        <p:nvPicPr>
          <p:cNvPr id="2097170" name="Picture 9" descr="Droplets-HD-Content-R1d.pn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p:nvSpPr>
          <p:cNvPr id="1048664"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dirty="0" lang="en-US"/>
          </a:p>
        </p:txBody>
      </p:sp>
      <p:sp>
        <p:nvSpPr>
          <p:cNvPr id="1048665" name="Picture Placeholder 2"/>
          <p:cNvSpPr>
            <a:spLocks noChangeAspect="1" noGrp="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dir="t" rig="threePt">
              <a:rot lat="0" lon="0" rev="2700000"/>
            </a:lightRig>
          </a:scene3d>
          <a:sp3d contourW="6350">
            <a:bevelT h="38100"/>
            <a:contourClr>
              <a:srgbClr val="C0C0C0"/>
            </a:contourClr>
          </a:sp3d>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66" name="Text Placeholder 3"/>
          <p:cNvSpPr>
            <a:spLocks noGrp="1"/>
          </p:cNvSpPr>
          <p:nvPr>
            <p:ph type="body" sz="half" idx="2"/>
          </p:nvPr>
        </p:nvSpPr>
        <p:spPr>
          <a:xfrm>
            <a:off x="913794" y="2632852"/>
            <a:ext cx="5934949" cy="3158347"/>
          </a:xfrm>
        </p:spPr>
        <p:txBody>
          <a:bodyPr/>
          <a:lstStyle>
            <a:lvl1pPr algn="ct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p>
            <a:fld id="{5CF28B8D-A0CD-4A63-9F45-30A8E6F4AB4C}" type="datetimeFigureOut">
              <a:rPr lang="en-IN" smtClean="0"/>
              <a:t>29-11-2021</a:t>
            </a:fld>
            <a:endParaRPr lang="en-IN"/>
          </a:p>
        </p:txBody>
      </p:sp>
      <p:sp>
        <p:nvSpPr>
          <p:cNvPr id="1048668" name="Footer Placeholder 5"/>
          <p:cNvSpPr>
            <a:spLocks noGrp="1"/>
          </p:cNvSpPr>
          <p:nvPr>
            <p:ph type="ftr" sz="quarter" idx="11"/>
          </p:nvPr>
        </p:nvSpPr>
        <p:spPr/>
        <p:txBody>
          <a:bodyPr/>
          <a:p>
            <a:endParaRPr lang="en-IN"/>
          </a:p>
        </p:txBody>
      </p:sp>
      <p:sp>
        <p:nvSpPr>
          <p:cNvPr id="1048669" name="Slide Number Placeholder 6"/>
          <p:cNvSpPr>
            <a:spLocks noGrp="1"/>
          </p:cNvSpPr>
          <p:nvPr>
            <p:ph type="sldNum" sz="quarter" idx="12"/>
          </p:nvPr>
        </p:nvSpPr>
        <p:spPr/>
        <p:txBody>
          <a:bodyPr/>
          <a:p>
            <a:fld id="{5BB515DF-D6A8-407A-ADA4-093B88F6A18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image" Target="../media/image3.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1" name=""/>
        <p:cNvGrpSpPr/>
        <p:nvPr/>
      </p:nvGrpSpPr>
      <p:grpSpPr>
        <a:xfrm>
          <a:off x="0" y="0"/>
          <a:ext cx="0" cy="0"/>
          <a:chOff x="0" y="0"/>
          <a:chExt cx="0" cy="0"/>
        </a:xfrm>
      </p:grpSpPr>
      <p:pic>
        <p:nvPicPr>
          <p:cNvPr id="2097152" name="Picture 2" descr="\\DROBO-FS\QuickDrops\JB\PPTX NG\Droplets\LightingOverlay.png"/>
          <p:cNvPicPr>
            <a:picLocks noChangeAspect="1" noChangeArrowheads="1"/>
          </p:cNvPicPr>
          <p:nvPr/>
        </p:nvPicPr>
        <p:blipFill>
          <a:blip xmlns:r="http://schemas.openxmlformats.org/officeDocument/2006/relationships" r:embed="rId19">
            <a:alphaModFix/>
          </a:blip>
          <a:srcRect/>
          <a:stretch>
            <a:fillRect/>
          </a:stretch>
        </p:blipFill>
        <p:spPr bwMode="auto">
          <a:xfrm>
            <a:off x="0" y="-1"/>
            <a:ext cx="12192003" cy="6858001"/>
          </a:xfrm>
          <a:prstGeom prst="rect"/>
          <a:noFill/>
        </p:spPr>
      </p:pic>
      <p:sp>
        <p:nvSpPr>
          <p:cNvPr id="1048576" name="Title Placeholder 1"/>
          <p:cNvSpPr>
            <a:spLocks noGrp="1"/>
          </p:cNvSpPr>
          <p:nvPr>
            <p:ph type="title"/>
          </p:nvPr>
        </p:nvSpPr>
        <p:spPr>
          <a:xfrm>
            <a:off x="913775" y="618517"/>
            <a:ext cx="10364451" cy="1596177"/>
          </a:xfrm>
          <a:prstGeom prst="rect"/>
        </p:spPr>
        <p:txBody>
          <a:bodyPr anchor="ctr"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913775" y="2367093"/>
            <a:ext cx="10364452" cy="3424107"/>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Date Placeholder 3"/>
          <p:cNvSpPr>
            <a:spLocks noGrp="1"/>
          </p:cNvSpPr>
          <p:nvPr>
            <p:ph type="dt" sz="half" idx="2"/>
          </p:nvPr>
        </p:nvSpPr>
        <p:spPr>
          <a:xfrm>
            <a:off x="7678737" y="5883275"/>
            <a:ext cx="2743200" cy="365125"/>
          </a:xfrm>
          <a:prstGeom prst="rect"/>
        </p:spPr>
        <p:txBody>
          <a:bodyPr anchor="ctr" bIns="45720" lIns="91440" rIns="91440" rtlCol="0" tIns="45720" vert="horz"/>
          <a:lstStyle>
            <a:lvl1pPr algn="r">
              <a:defRPr sz="1000">
                <a:solidFill>
                  <a:schemeClr val="tx1"/>
                </a:solidFill>
              </a:defRPr>
            </a:lvl1pPr>
          </a:lstStyle>
          <a:p>
            <a:fld id="{5CF28B8D-A0CD-4A63-9F45-30A8E6F4AB4C}" type="datetimeFigureOut">
              <a:rPr lang="en-IN" smtClean="0"/>
              <a:t>29-11-2021</a:t>
            </a:fld>
            <a:endParaRPr lang="en-IN"/>
          </a:p>
        </p:txBody>
      </p:sp>
      <p:sp>
        <p:nvSpPr>
          <p:cNvPr id="1048579" name="Footer Placeholder 4"/>
          <p:cNvSpPr>
            <a:spLocks noGrp="1"/>
          </p:cNvSpPr>
          <p:nvPr>
            <p:ph type="ftr" sz="quarter" idx="3"/>
          </p:nvPr>
        </p:nvSpPr>
        <p:spPr>
          <a:xfrm>
            <a:off x="913774" y="5883275"/>
            <a:ext cx="6672887" cy="365125"/>
          </a:xfrm>
          <a:prstGeom prst="rect"/>
        </p:spPr>
        <p:txBody>
          <a:bodyPr anchor="ctr" bIns="45720" lIns="91440" rIns="91440" rtlCol="0" tIns="45720" vert="horz"/>
          <a:lstStyle>
            <a:lvl1pPr algn="l">
              <a:defRPr sz="1000">
                <a:solidFill>
                  <a:schemeClr val="tx1"/>
                </a:solidFill>
              </a:defRPr>
            </a:lvl1pPr>
          </a:lstStyle>
          <a:p>
            <a:endParaRPr lang="en-IN"/>
          </a:p>
        </p:txBody>
      </p:sp>
      <p:sp>
        <p:nvSpPr>
          <p:cNvPr id="1048580" name="Slide Number Placeholder 5"/>
          <p:cNvSpPr>
            <a:spLocks noGrp="1"/>
          </p:cNvSpPr>
          <p:nvPr>
            <p:ph type="sldNum" sz="quarter" idx="4"/>
          </p:nvPr>
        </p:nvSpPr>
        <p:spPr>
          <a:xfrm>
            <a:off x="10514011" y="5883275"/>
            <a:ext cx="764215" cy="365125"/>
          </a:xfrm>
          <a:prstGeom prst="rect"/>
        </p:spPr>
        <p:txBody>
          <a:bodyPr anchor="ctr" bIns="45720" lIns="91440" rIns="91440" rtlCol="0" tIns="45720" vert="horz"/>
          <a:lstStyle>
            <a:lvl1pPr algn="r">
              <a:defRPr sz="1000">
                <a:solidFill>
                  <a:schemeClr val="tx1"/>
                </a:solidFill>
              </a:defRPr>
            </a:lvl1pPr>
          </a:lstStyle>
          <a:p>
            <a:fld id="{5BB515DF-D6A8-407A-ADA4-093B88F6A18A}"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eaLnBrk="1" hangingPunct="1" latinLnBrk="0" rtl="0">
        <a:lnSpc>
          <a:spcPct val="90000"/>
        </a:lnSpc>
        <a:spcBef>
          <a:spcPct val="0"/>
        </a:spcBef>
        <a:buNone/>
        <a:defRPr baseline="0" cap="all" sz="360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tx1"/>
        </a:buClr>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tx1"/>
        </a:buClr>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tx1"/>
        </a:buClr>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tx1"/>
        </a:buClr>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87" name="Title 1"/>
          <p:cNvSpPr>
            <a:spLocks noGrp="1"/>
          </p:cNvSpPr>
          <p:nvPr>
            <p:ph type="title"/>
          </p:nvPr>
        </p:nvSpPr>
        <p:spPr/>
        <p:txBody>
          <a:bodyPr/>
          <a:p>
            <a:r>
              <a:rPr b="1" dirty="0" lang="en-US">
                <a:latin typeface="Arial Black" panose="020B0A04020102020204" pitchFamily="34" charset="0"/>
              </a:rPr>
              <a:t>Voice based mail assistant</a:t>
            </a:r>
            <a:endParaRPr b="1" dirty="0" lang="en-IN">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6" name="Title 1"/>
          <p:cNvSpPr>
            <a:spLocks noGrp="1"/>
          </p:cNvSpPr>
          <p:nvPr>
            <p:ph type="title"/>
          </p:nvPr>
        </p:nvSpPr>
        <p:spPr/>
        <p:txBody>
          <a:bodyPr/>
          <a:p>
            <a:r>
              <a:rPr b="1" dirty="0" lang="en-US"/>
              <a:t>List of Modules</a:t>
            </a:r>
            <a:endParaRPr b="1" dirty="0" lang="en-IN"/>
          </a:p>
        </p:txBody>
      </p:sp>
      <p:sp>
        <p:nvSpPr>
          <p:cNvPr id="1048617" name="Content Placeholder 2"/>
          <p:cNvSpPr>
            <a:spLocks noGrp="1"/>
          </p:cNvSpPr>
          <p:nvPr>
            <p:ph idx="1"/>
          </p:nvPr>
        </p:nvSpPr>
        <p:spPr/>
        <p:txBody>
          <a:bodyPr>
            <a:normAutofit/>
          </a:bodyPr>
          <a:p>
            <a:pPr>
              <a:lnSpc>
                <a:spcPct val="120000"/>
              </a:lnSpc>
            </a:pPr>
            <a:r>
              <a:rPr dirty="0" sz="2400" lang="en-US">
                <a:latin typeface="Times New Roman" panose="02020603050405020304" pitchFamily="18" charset="0"/>
                <a:cs typeface="Times New Roman" panose="02020603050405020304" pitchFamily="18" charset="0"/>
              </a:rPr>
              <a:t>Speech to Text</a:t>
            </a:r>
          </a:p>
          <a:p>
            <a:pPr>
              <a:lnSpc>
                <a:spcPct val="120000"/>
              </a:lnSpc>
            </a:pPr>
            <a:r>
              <a:rPr dirty="0" sz="2400" lang="en-US">
                <a:latin typeface="Times New Roman" panose="02020603050405020304" pitchFamily="18" charset="0"/>
                <a:cs typeface="Times New Roman" panose="02020603050405020304" pitchFamily="18" charset="0"/>
              </a:rPr>
              <a:t>Text to Speech.</a:t>
            </a:r>
          </a:p>
          <a:p>
            <a:pPr>
              <a:lnSpc>
                <a:spcPct val="120000"/>
              </a:lnSpc>
            </a:pPr>
            <a:r>
              <a:rPr dirty="0" sz="2400" lang="en-US">
                <a:latin typeface="Times New Roman" panose="02020603050405020304" pitchFamily="18" charset="0"/>
                <a:cs typeface="Times New Roman" panose="02020603050405020304" pitchFamily="18" charset="0"/>
              </a:rPr>
              <a:t>Interactive voice response.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8" name="Title 1"/>
          <p:cNvSpPr>
            <a:spLocks noGrp="1"/>
          </p:cNvSpPr>
          <p:nvPr>
            <p:ph type="title"/>
          </p:nvPr>
        </p:nvSpPr>
        <p:spPr/>
        <p:txBody>
          <a:bodyPr/>
          <a:p>
            <a:r>
              <a:rPr b="1" dirty="0" lang="en-US"/>
              <a:t>Speech to Text</a:t>
            </a:r>
            <a:endParaRPr b="1" dirty="0" lang="en-IN"/>
          </a:p>
        </p:txBody>
      </p:sp>
      <p:sp>
        <p:nvSpPr>
          <p:cNvPr id="1048619" name="Content Placeholder 2"/>
          <p:cNvSpPr>
            <a:spLocks noGrp="1"/>
          </p:cNvSpPr>
          <p:nvPr>
            <p:ph idx="1"/>
          </p:nvPr>
        </p:nvSpPr>
        <p:spPr/>
        <p:txBody>
          <a:bodyPr/>
          <a:p>
            <a:r>
              <a:rPr dirty="0" sz="2800" lang="en-US">
                <a:latin typeface="Times New Roman" panose="02020603050405020304" pitchFamily="18" charset="0"/>
                <a:cs typeface="Times New Roman" panose="02020603050405020304" pitchFamily="18" charset="0"/>
              </a:rPr>
              <a:t>By using Speech Recognition</a:t>
            </a:r>
            <a:r>
              <a:rPr dirty="0" lang="en-US">
                <a:latin typeface="Times New Roman" panose="02020603050405020304" pitchFamily="18" charset="0"/>
                <a:cs typeface="Times New Roman" panose="02020603050405020304" pitchFamily="18" charset="0"/>
              </a:rPr>
              <a:t>.</a:t>
            </a:r>
            <a:endParaRPr dirty="0" sz="2800" lang="en-US">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Speech Recognition </a:t>
            </a:r>
            <a:r>
              <a:rPr dirty="0" sz="2400" lang="en-US">
                <a:latin typeface="Times New Roman" panose="02020603050405020304" pitchFamily="18" charset="0"/>
                <a:cs typeface="Times New Roman" panose="02020603050405020304" pitchFamily="18" charset="0"/>
              </a:rPr>
              <a:t>:- Library for performing speech recognition, with support for several engines and APIs, online and offline.</a:t>
            </a:r>
          </a:p>
          <a:p>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0" name="Title 1"/>
          <p:cNvSpPr>
            <a:spLocks noGrp="1"/>
          </p:cNvSpPr>
          <p:nvPr>
            <p:ph type="title"/>
          </p:nvPr>
        </p:nvSpPr>
        <p:spPr/>
        <p:txBody>
          <a:bodyPr/>
          <a:p>
            <a:r>
              <a:rPr b="1" dirty="0" lang="en-US"/>
              <a:t>Text TO Speech</a:t>
            </a:r>
            <a:endParaRPr b="1" dirty="0" lang="en-IN"/>
          </a:p>
        </p:txBody>
      </p:sp>
      <p:sp>
        <p:nvSpPr>
          <p:cNvPr id="1048621" name="Content Placeholder 2"/>
          <p:cNvSpPr>
            <a:spLocks noGrp="1"/>
          </p:cNvSpPr>
          <p:nvPr>
            <p:ph idx="1"/>
          </p:nvPr>
        </p:nvSpPr>
        <p:spPr/>
        <p:txBody>
          <a:bodyPr/>
          <a:p>
            <a:r>
              <a:rPr dirty="0" lang="en-US">
                <a:latin typeface="Times New Roman" panose="02020603050405020304" pitchFamily="18" charset="0"/>
                <a:cs typeface="Times New Roman" panose="02020603050405020304" pitchFamily="18" charset="0"/>
              </a:rPr>
              <a:t>By using Pyttxs3.</a:t>
            </a:r>
          </a:p>
          <a:p>
            <a:r>
              <a:rPr dirty="0" sz="2800" lang="en-US">
                <a:latin typeface="Times New Roman" panose="02020603050405020304" pitchFamily="18" charset="0"/>
                <a:cs typeface="Times New Roman" panose="02020603050405020304" pitchFamily="18" charset="0"/>
              </a:rPr>
              <a:t>Pyttsx3 :- </a:t>
            </a:r>
            <a:r>
              <a:rPr dirty="0" lang="en-US">
                <a:latin typeface="Times New Roman" panose="02020603050405020304" pitchFamily="18" charset="0"/>
                <a:cs typeface="Times New Roman" panose="02020603050405020304" pitchFamily="18" charset="0"/>
              </a:rPr>
              <a:t>pyttsx3 is a text-to-speech conversion library in Python. Unlike alternative libraries, it works offline, and is compatible with both Python 2 and 3</a:t>
            </a:r>
            <a:r>
              <a:rPr dirty="0" sz="2800" lang="en-US">
                <a:latin typeface="Times New Roman" panose="02020603050405020304" pitchFamily="18" charset="0"/>
                <a:cs typeface="Times New Roman" panose="02020603050405020304" pitchFamily="18"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itle 1"/>
          <p:cNvSpPr>
            <a:spLocks noGrp="1"/>
          </p:cNvSpPr>
          <p:nvPr>
            <p:ph type="title"/>
          </p:nvPr>
        </p:nvSpPr>
        <p:spPr/>
        <p:txBody>
          <a:bodyPr/>
          <a:p>
            <a:r>
              <a:rPr b="1" dirty="0" lang="en-US"/>
              <a:t>Interactive voice response</a:t>
            </a:r>
            <a:endParaRPr b="1" dirty="0" lang="en-IN"/>
          </a:p>
        </p:txBody>
      </p:sp>
      <p:sp>
        <p:nvSpPr>
          <p:cNvPr id="1048623" name="Content Placeholder 2"/>
          <p:cNvSpPr>
            <a:spLocks noGrp="1"/>
          </p:cNvSpPr>
          <p:nvPr>
            <p:ph idx="1"/>
          </p:nvPr>
        </p:nvSpPr>
        <p:spPr/>
        <p:txBody>
          <a:bodyPr/>
          <a:p>
            <a:r>
              <a:rPr dirty="0" sz="2800" lang="en-US">
                <a:latin typeface="Times New Roman" panose="02020603050405020304" pitchFamily="18" charset="0"/>
                <a:cs typeface="Times New Roman" panose="02020603050405020304" pitchFamily="18" charset="0"/>
              </a:rPr>
              <a:t>By using </a:t>
            </a:r>
            <a:r>
              <a:rPr dirty="0" sz="2800" lang="en-US" err="1">
                <a:latin typeface="Times New Roman" panose="02020603050405020304" pitchFamily="18" charset="0"/>
                <a:cs typeface="Times New Roman" panose="02020603050405020304" pitchFamily="18" charset="0"/>
              </a:rPr>
              <a:t>PyAudio</a:t>
            </a:r>
            <a:r>
              <a:rPr dirty="0" sz="2800" lang="en-US">
                <a:latin typeface="Times New Roman" panose="02020603050405020304" pitchFamily="18" charset="0"/>
                <a:cs typeface="Times New Roman" panose="02020603050405020304" pitchFamily="18" charset="0"/>
              </a:rPr>
              <a:t>.</a:t>
            </a:r>
          </a:p>
          <a:p>
            <a:r>
              <a:rPr dirty="0" sz="2800" lang="en-US" err="1">
                <a:latin typeface="Times New Roman" panose="02020603050405020304" pitchFamily="18" charset="0"/>
                <a:cs typeface="Times New Roman" panose="02020603050405020304" pitchFamily="18" charset="0"/>
              </a:rPr>
              <a:t>PyAudio</a:t>
            </a:r>
            <a:r>
              <a:rPr dirty="0" sz="2800" lang="en-US">
                <a:latin typeface="Times New Roman" panose="02020603050405020304" pitchFamily="18" charset="0"/>
                <a:cs typeface="Times New Roman" panose="02020603050405020304" pitchFamily="18" charset="0"/>
              </a:rPr>
              <a:t> :- </a:t>
            </a:r>
            <a:r>
              <a:rPr dirty="0" sz="2800" lang="en-US" err="1">
                <a:latin typeface="Times New Roman" panose="02020603050405020304" pitchFamily="18" charset="0"/>
                <a:cs typeface="Times New Roman" panose="02020603050405020304" pitchFamily="18" charset="0"/>
              </a:rPr>
              <a:t>PyAudio</a:t>
            </a:r>
            <a:r>
              <a:rPr dirty="0" sz="2800" lang="en-US">
                <a:latin typeface="Times New Roman" panose="02020603050405020304" pitchFamily="18" charset="0"/>
                <a:cs typeface="Times New Roman" panose="02020603050405020304" pitchFamily="18" charset="0"/>
              </a:rPr>
              <a:t> provides Python bindings for </a:t>
            </a:r>
            <a:r>
              <a:rPr dirty="0" sz="2800" lang="en-US" err="1">
                <a:latin typeface="Times New Roman" panose="02020603050405020304" pitchFamily="18" charset="0"/>
                <a:cs typeface="Times New Roman" panose="02020603050405020304" pitchFamily="18" charset="0"/>
              </a:rPr>
              <a:t>PortAudio</a:t>
            </a:r>
            <a:r>
              <a:rPr dirty="0" sz="2800" lang="en-US">
                <a:latin typeface="Times New Roman" panose="02020603050405020304" pitchFamily="18" charset="0"/>
                <a:cs typeface="Times New Roman" panose="02020603050405020304" pitchFamily="18" charset="0"/>
              </a:rPr>
              <a:t>, the cross-platform audio I/O library. </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4" name="Title 1"/>
          <p:cNvSpPr>
            <a:spLocks noGrp="1"/>
          </p:cNvSpPr>
          <p:nvPr>
            <p:ph type="title"/>
          </p:nvPr>
        </p:nvSpPr>
        <p:spPr/>
        <p:txBody>
          <a:bodyPr/>
          <a:p>
            <a:r>
              <a:rPr dirty="0" lang="en-US"/>
              <a:t>Class diagram</a:t>
            </a:r>
            <a:endParaRPr dirty="0" lang="en-IN"/>
          </a:p>
        </p:txBody>
      </p:sp>
      <p:pic>
        <p:nvPicPr>
          <p:cNvPr id="2097155" name="Content Placeholder 4"/>
          <p:cNvPicPr>
            <a:picLocks noChangeAspect="1" noGrp="1"/>
          </p:cNvPicPr>
          <p:nvPr>
            <p:ph idx="1"/>
          </p:nvPr>
        </p:nvPicPr>
        <p:blipFill>
          <a:blip xmlns:r="http://schemas.openxmlformats.org/officeDocument/2006/relationships" r:embed="rId1"/>
          <a:stretch>
            <a:fillRect/>
          </a:stretch>
        </p:blipFill>
        <p:spPr>
          <a:xfrm>
            <a:off x="3033712" y="2486025"/>
            <a:ext cx="6124575" cy="351472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5" name="Title 1"/>
          <p:cNvSpPr>
            <a:spLocks noGrp="1"/>
          </p:cNvSpPr>
          <p:nvPr>
            <p:ph type="title"/>
          </p:nvPr>
        </p:nvSpPr>
        <p:spPr>
          <a:xfrm>
            <a:off x="913775" y="618518"/>
            <a:ext cx="10364451" cy="934058"/>
          </a:xfrm>
        </p:spPr>
        <p:txBody>
          <a:bodyPr/>
          <a:p>
            <a:r>
              <a:rPr dirty="0" lang="en-US"/>
              <a:t>Sequence diagram</a:t>
            </a:r>
            <a:endParaRPr dirty="0" lang="en-IN"/>
          </a:p>
        </p:txBody>
      </p:sp>
      <p:pic>
        <p:nvPicPr>
          <p:cNvPr id="2097156" name="Content Placeholder 3"/>
          <p:cNvPicPr>
            <a:picLocks noChangeAspect="1" noGrp="1"/>
          </p:cNvPicPr>
          <p:nvPr>
            <p:ph idx="1"/>
          </p:nvPr>
        </p:nvPicPr>
        <p:blipFill>
          <a:blip xmlns:r="http://schemas.openxmlformats.org/officeDocument/2006/relationships" r:embed="rId1"/>
          <a:stretch>
            <a:fillRect/>
          </a:stretch>
        </p:blipFill>
        <p:spPr>
          <a:xfrm>
            <a:off x="1933575" y="2133600"/>
            <a:ext cx="7753350" cy="3886200"/>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4" name="Title 1"/>
          <p:cNvSpPr>
            <a:spLocks noGrp="1"/>
          </p:cNvSpPr>
          <p:nvPr>
            <p:ph type="title"/>
          </p:nvPr>
        </p:nvSpPr>
        <p:spPr>
          <a:xfrm>
            <a:off x="913775" y="618518"/>
            <a:ext cx="10364451" cy="679994"/>
          </a:xfrm>
        </p:spPr>
        <p:txBody>
          <a:bodyPr/>
          <a:p>
            <a:endParaRPr dirty="0" lang="en-IN"/>
          </a:p>
        </p:txBody>
      </p:sp>
      <p:sp>
        <p:nvSpPr>
          <p:cNvPr id="1048635" name="Text Placeholder 2"/>
          <p:cNvSpPr>
            <a:spLocks noGrp="1"/>
          </p:cNvSpPr>
          <p:nvPr>
            <p:ph type="body" idx="1"/>
          </p:nvPr>
        </p:nvSpPr>
        <p:spPr/>
        <p:txBody>
          <a:bodyPr/>
          <a:p>
            <a:r>
              <a:rPr dirty="0" lang="en-US"/>
              <a:t>Data flow diagram</a:t>
            </a:r>
            <a:endParaRPr dirty="0" lang="en-IN"/>
          </a:p>
        </p:txBody>
      </p:sp>
      <p:sp>
        <p:nvSpPr>
          <p:cNvPr id="1048636" name="Text Placeholder 4"/>
          <p:cNvSpPr>
            <a:spLocks noGrp="1"/>
          </p:cNvSpPr>
          <p:nvPr>
            <p:ph type="body" sz="quarter" idx="3"/>
          </p:nvPr>
        </p:nvSpPr>
        <p:spPr/>
        <p:txBody>
          <a:bodyPr/>
          <a:p>
            <a:r>
              <a:rPr dirty="0" lang="en-US"/>
              <a:t>Component diagram</a:t>
            </a:r>
            <a:endParaRPr dirty="0" lang="en-IN"/>
          </a:p>
        </p:txBody>
      </p:sp>
      <p:pic>
        <p:nvPicPr>
          <p:cNvPr id="2097158" name="Content Placeholder 8"/>
          <p:cNvPicPr>
            <a:picLocks noChangeAspect="1" noGrp="1"/>
          </p:cNvPicPr>
          <p:nvPr>
            <p:ph sz="quarter" idx="14"/>
          </p:nvPr>
        </p:nvPicPr>
        <p:blipFill>
          <a:blip xmlns:r="http://schemas.openxmlformats.org/officeDocument/2006/relationships" r:embed="rId1"/>
          <a:stretch>
            <a:fillRect/>
          </a:stretch>
        </p:blipFill>
        <p:spPr>
          <a:xfrm>
            <a:off x="6800054" y="3051175"/>
            <a:ext cx="3849692" cy="2740025"/>
          </a:xfrm>
        </p:spPr>
      </p:pic>
      <p:pic>
        <p:nvPicPr>
          <p:cNvPr id="2097159" name="Content Placeholder 3"/>
          <p:cNvPicPr>
            <a:picLocks noChangeAspect="1" noGrp="1"/>
          </p:cNvPicPr>
          <p:nvPr>
            <p:ph sz="quarter" idx="13"/>
          </p:nvPr>
        </p:nvPicPr>
        <p:blipFill>
          <a:blip xmlns:r="http://schemas.openxmlformats.org/officeDocument/2006/relationships" r:embed="rId2"/>
          <a:stretch>
            <a:fillRect/>
          </a:stretch>
        </p:blipFill>
        <p:spPr>
          <a:xfrm>
            <a:off x="1008271" y="3051175"/>
            <a:ext cx="4917658" cy="2740025"/>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37" name="Title 1"/>
          <p:cNvSpPr>
            <a:spLocks noGrp="1"/>
          </p:cNvSpPr>
          <p:nvPr>
            <p:ph type="title"/>
          </p:nvPr>
        </p:nvSpPr>
        <p:spPr/>
        <p:txBody>
          <a:bodyPr/>
          <a:p>
            <a:r>
              <a:rPr dirty="0" lang="en-US"/>
              <a:t>Screenshots of </a:t>
            </a:r>
            <a:r>
              <a:rPr dirty="0" lang="en-US" err="1"/>
              <a:t>gmail</a:t>
            </a:r>
            <a:endParaRPr dirty="0" lang="en-IN"/>
          </a:p>
        </p:txBody>
      </p:sp>
      <p:pic>
        <p:nvPicPr>
          <p:cNvPr id="2097160" name="Content Placeholder 5"/>
          <p:cNvPicPr>
            <a:picLocks noChangeAspect="1" noGrp="1"/>
          </p:cNvPicPr>
          <p:nvPr>
            <p:ph sz="quarter" idx="13"/>
          </p:nvPr>
        </p:nvPicPr>
        <p:blipFill>
          <a:blip xmlns:r="http://schemas.openxmlformats.org/officeDocument/2006/relationships" r:embed="rId1"/>
          <a:stretch>
            <a:fillRect/>
          </a:stretch>
        </p:blipFill>
        <p:spPr>
          <a:xfrm>
            <a:off x="914400" y="1876425"/>
            <a:ext cx="4524375" cy="3562350"/>
          </a:xfrm>
        </p:spPr>
      </p:pic>
      <p:pic>
        <p:nvPicPr>
          <p:cNvPr id="2097161" name="Content Placeholder 7"/>
          <p:cNvPicPr>
            <a:picLocks noChangeAspect="1" noGrp="1"/>
          </p:cNvPicPr>
          <p:nvPr>
            <p:ph sz="quarter" idx="14"/>
          </p:nvPr>
        </p:nvPicPr>
        <p:blipFill>
          <a:blip xmlns:r="http://schemas.openxmlformats.org/officeDocument/2006/relationships" r:embed="rId2"/>
          <a:stretch>
            <a:fillRect/>
          </a:stretch>
        </p:blipFill>
        <p:spPr>
          <a:xfrm>
            <a:off x="6172200" y="2085975"/>
            <a:ext cx="5105400" cy="322984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38" name="Title 1"/>
          <p:cNvSpPr>
            <a:spLocks noGrp="1"/>
          </p:cNvSpPr>
          <p:nvPr>
            <p:ph type="title"/>
          </p:nvPr>
        </p:nvSpPr>
        <p:spPr/>
        <p:txBody>
          <a:bodyPr/>
          <a:p>
            <a:r>
              <a:rPr dirty="0" lang="en-US"/>
              <a:t>Screenshot of </a:t>
            </a:r>
            <a:r>
              <a:rPr dirty="0" lang="en-US" err="1"/>
              <a:t>groupmail</a:t>
            </a:r>
            <a:endParaRPr dirty="0" lang="en-IN"/>
          </a:p>
        </p:txBody>
      </p:sp>
      <p:pic>
        <p:nvPicPr>
          <p:cNvPr id="2097162" name="Content Placeholder 5"/>
          <p:cNvPicPr>
            <a:picLocks noChangeAspect="1" noGrp="1"/>
          </p:cNvPicPr>
          <p:nvPr>
            <p:ph sz="quarter" idx="13"/>
          </p:nvPr>
        </p:nvPicPr>
        <p:blipFill>
          <a:blip xmlns:r="http://schemas.openxmlformats.org/officeDocument/2006/relationships" r:embed="rId1"/>
          <a:stretch>
            <a:fillRect/>
          </a:stretch>
        </p:blipFill>
        <p:spPr>
          <a:xfrm>
            <a:off x="914400" y="2476500"/>
            <a:ext cx="5105400" cy="3143250"/>
          </a:xfrm>
        </p:spPr>
      </p:pic>
      <p:pic>
        <p:nvPicPr>
          <p:cNvPr id="2097163" name="Content Placeholder 7"/>
          <p:cNvPicPr>
            <a:picLocks noChangeAspect="1" noGrp="1"/>
          </p:cNvPicPr>
          <p:nvPr>
            <p:ph sz="quarter" idx="14"/>
          </p:nvPr>
        </p:nvPicPr>
        <p:blipFill>
          <a:blip xmlns:r="http://schemas.openxmlformats.org/officeDocument/2006/relationships" r:embed="rId2"/>
          <a:stretch>
            <a:fillRect/>
          </a:stretch>
        </p:blipFill>
        <p:spPr>
          <a:xfrm>
            <a:off x="6172200" y="2600325"/>
            <a:ext cx="5105400" cy="301942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39" name="Text Placeholder 2"/>
          <p:cNvSpPr>
            <a:spLocks noGrp="1"/>
          </p:cNvSpPr>
          <p:nvPr>
            <p:ph type="body" idx="1"/>
          </p:nvPr>
        </p:nvSpPr>
        <p:spPr>
          <a:xfrm>
            <a:off x="1146328" y="752475"/>
            <a:ext cx="4873474" cy="581025"/>
          </a:xfrm>
        </p:spPr>
        <p:txBody>
          <a:bodyPr/>
          <a:p>
            <a:r>
              <a:rPr dirty="0" lang="en-US"/>
              <a:t>Screenshot of open </a:t>
            </a:r>
            <a:r>
              <a:rPr dirty="0" lang="en-US" err="1"/>
              <a:t>youtube</a:t>
            </a:r>
            <a:endParaRPr dirty="0" lang="en-IN"/>
          </a:p>
        </p:txBody>
      </p:sp>
      <p:pic>
        <p:nvPicPr>
          <p:cNvPr id="2097164" name="Content Placeholder 7"/>
          <p:cNvPicPr>
            <a:picLocks noChangeAspect="1" noGrp="1"/>
          </p:cNvPicPr>
          <p:nvPr>
            <p:ph sz="quarter" idx="13"/>
          </p:nvPr>
        </p:nvPicPr>
        <p:blipFill>
          <a:blip xmlns:r="http://schemas.openxmlformats.org/officeDocument/2006/relationships" r:embed="rId1"/>
          <a:stretch>
            <a:fillRect/>
          </a:stretch>
        </p:blipFill>
        <p:spPr>
          <a:xfrm>
            <a:off x="1218130" y="2193925"/>
            <a:ext cx="4518745" cy="3054350"/>
          </a:xfrm>
        </p:spPr>
      </p:pic>
      <p:sp>
        <p:nvSpPr>
          <p:cNvPr id="1048640" name="Text Placeholder 4"/>
          <p:cNvSpPr>
            <a:spLocks noGrp="1"/>
          </p:cNvSpPr>
          <p:nvPr>
            <p:ph type="body" sz="quarter" idx="3"/>
          </p:nvPr>
        </p:nvSpPr>
        <p:spPr>
          <a:xfrm>
            <a:off x="6396423" y="523875"/>
            <a:ext cx="4881804" cy="809625"/>
          </a:xfrm>
        </p:spPr>
        <p:txBody>
          <a:bodyPr/>
          <a:p>
            <a:r>
              <a:rPr dirty="0" lang="en-US"/>
              <a:t>Screenshot of open google</a:t>
            </a:r>
            <a:endParaRPr dirty="0" lang="en-IN"/>
          </a:p>
        </p:txBody>
      </p:sp>
      <p:pic>
        <p:nvPicPr>
          <p:cNvPr id="2097165" name="Content Placeholder 9"/>
          <p:cNvPicPr>
            <a:picLocks noChangeAspect="1" noGrp="1"/>
          </p:cNvPicPr>
          <p:nvPr>
            <p:ph sz="quarter" idx="14"/>
          </p:nvPr>
        </p:nvPicPr>
        <p:blipFill>
          <a:blip xmlns:r="http://schemas.openxmlformats.org/officeDocument/2006/relationships" r:embed="rId2"/>
          <a:stretch>
            <a:fillRect/>
          </a:stretch>
        </p:blipFill>
        <p:spPr>
          <a:xfrm>
            <a:off x="6475929" y="2193925"/>
            <a:ext cx="4497941" cy="305435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5" name="Title 1"/>
          <p:cNvSpPr>
            <a:spLocks noGrp="1"/>
          </p:cNvSpPr>
          <p:nvPr>
            <p:ph type="ctrTitle"/>
          </p:nvPr>
        </p:nvSpPr>
        <p:spPr>
          <a:xfrm>
            <a:off x="2590800" y="104775"/>
            <a:ext cx="7850188" cy="828675"/>
          </a:xfrm>
        </p:spPr>
        <p:txBody>
          <a:bodyPr/>
          <a:p>
            <a:r>
              <a:rPr dirty="0" lang="en-US"/>
              <a:t>Contents</a:t>
            </a:r>
            <a:endParaRPr dirty="0" lang="en-IN"/>
          </a:p>
        </p:txBody>
      </p:sp>
      <p:sp>
        <p:nvSpPr>
          <p:cNvPr id="1048596" name="Subtitle 2"/>
          <p:cNvSpPr>
            <a:spLocks noGrp="1"/>
          </p:cNvSpPr>
          <p:nvPr>
            <p:ph type="subTitle" idx="1"/>
          </p:nvPr>
        </p:nvSpPr>
        <p:spPr>
          <a:xfrm>
            <a:off x="1751012" y="809625"/>
            <a:ext cx="8689976" cy="6210299"/>
          </a:xfrm>
        </p:spPr>
        <p:txBody>
          <a:bodyPr>
            <a:normAutofit/>
          </a:bodyPr>
          <a:p>
            <a:pPr algn="l" indent="-342900" marL="342900">
              <a:buFont typeface="Wingdings" panose="05000000000000000000" pitchFamily="2" charset="2"/>
              <a:buChar char="Ø"/>
            </a:pPr>
            <a:r>
              <a:rPr b="1" dirty="0" sz="2000" lang="en-IN"/>
              <a:t>Abstract</a:t>
            </a:r>
          </a:p>
          <a:p>
            <a:pPr algn="l" indent="-342900" marL="342900">
              <a:buFont typeface="Wingdings" panose="05000000000000000000" pitchFamily="2" charset="2"/>
              <a:buChar char="Ø"/>
            </a:pPr>
            <a:r>
              <a:rPr b="1" dirty="0" sz="2000" lang="en-IN"/>
              <a:t>Introduction</a:t>
            </a:r>
          </a:p>
          <a:p>
            <a:pPr algn="l" indent="-342900" marL="342900">
              <a:buFont typeface="Wingdings" panose="05000000000000000000" pitchFamily="2" charset="2"/>
              <a:buChar char="Ø"/>
            </a:pPr>
            <a:r>
              <a:rPr b="1" dirty="0" sz="2000" lang="en-IN"/>
              <a:t>Existing system</a:t>
            </a:r>
          </a:p>
          <a:p>
            <a:pPr algn="l" indent="-342900" marL="342900">
              <a:buFont typeface="Wingdings" panose="05000000000000000000" pitchFamily="2" charset="2"/>
              <a:buChar char="Ø"/>
            </a:pPr>
            <a:r>
              <a:rPr b="1" dirty="0" sz="2000" lang="en-IN"/>
              <a:t>Disadvantages </a:t>
            </a:r>
          </a:p>
          <a:p>
            <a:pPr algn="l" indent="-342900" marL="342900">
              <a:buFont typeface="Wingdings" panose="05000000000000000000" pitchFamily="2" charset="2"/>
              <a:buChar char="Ø"/>
            </a:pPr>
            <a:r>
              <a:rPr b="1" dirty="0" sz="2000" lang="en-IN"/>
              <a:t>Proposal</a:t>
            </a:r>
          </a:p>
          <a:p>
            <a:pPr algn="l" indent="-342900" marL="342900">
              <a:buFont typeface="Wingdings" panose="05000000000000000000" pitchFamily="2" charset="2"/>
              <a:buChar char="Ø"/>
            </a:pPr>
            <a:r>
              <a:rPr b="1" dirty="0" sz="2000" lang="en-IN"/>
              <a:t>Advantages</a:t>
            </a:r>
          </a:p>
          <a:p>
            <a:pPr algn="l" indent="-342900" marL="342900">
              <a:buFont typeface="Wingdings" panose="05000000000000000000" pitchFamily="2" charset="2"/>
              <a:buChar char="Ø"/>
            </a:pPr>
            <a:r>
              <a:rPr b="1" dirty="0" sz="2000" lang="en-IN"/>
              <a:t>Hardware and software requirements</a:t>
            </a:r>
          </a:p>
          <a:p>
            <a:pPr algn="l" indent="-342900" marL="342900">
              <a:buFont typeface="Wingdings" panose="05000000000000000000" pitchFamily="2" charset="2"/>
              <a:buChar char="Ø"/>
            </a:pPr>
            <a:r>
              <a:rPr b="1" dirty="0" sz="2000" lang="en-IN"/>
              <a:t>List of modules</a:t>
            </a:r>
          </a:p>
          <a:p>
            <a:pPr algn="l" indent="-342900" marL="342900">
              <a:buFont typeface="Wingdings" panose="05000000000000000000" pitchFamily="2" charset="2"/>
              <a:buChar char="Ø"/>
            </a:pPr>
            <a:r>
              <a:rPr b="1" dirty="0" sz="2000" lang="en-IN"/>
              <a:t>Module description</a:t>
            </a:r>
          </a:p>
          <a:p>
            <a:pPr algn="l" indent="-342900" marL="342900">
              <a:buFont typeface="Wingdings" panose="05000000000000000000" pitchFamily="2" charset="2"/>
              <a:buChar char="Ø"/>
            </a:pPr>
            <a:r>
              <a:rPr b="1" dirty="0" sz="2000" lang="en-IN"/>
              <a:t>System design</a:t>
            </a:r>
          </a:p>
          <a:p>
            <a:pPr algn="l" indent="-342900" marL="342900">
              <a:buFont typeface="Wingdings" panose="05000000000000000000" pitchFamily="2" charset="2"/>
              <a:buChar char="Ø"/>
            </a:pPr>
            <a:r>
              <a:rPr b="1" dirty="0" sz="2000" lang="en-IN"/>
              <a:t>Screenshots</a:t>
            </a:r>
          </a:p>
          <a:p>
            <a:pPr algn="l" indent="-342900" marL="342900">
              <a:buFont typeface="Wingdings" panose="05000000000000000000" pitchFamily="2" charset="2"/>
              <a:buChar char="Ø"/>
            </a:pPr>
            <a:r>
              <a:rPr b="1" dirty="0" sz="2000" lang="en-IN"/>
              <a:t>Conclusion</a:t>
            </a:r>
          </a:p>
          <a:p>
            <a:pPr algn="l" indent="-342900" marL="342900">
              <a:buFont typeface="Wingdings" panose="05000000000000000000" pitchFamily="2" charset="2"/>
              <a:buChar char="Ø"/>
            </a:pPr>
            <a:endParaRPr b="1" dirty="0" sz="2400" lang="en-IN"/>
          </a:p>
          <a:p>
            <a:pPr algn="l" indent="-342900" marL="342900">
              <a:buFont typeface="Wingdings" panose="05000000000000000000" pitchFamily="2" charset="2"/>
              <a:buChar char="Ø"/>
            </a:pPr>
            <a:endParaRPr b="1" dirty="0" sz="2400" lang="en-IN"/>
          </a:p>
          <a:p>
            <a:pPr algn="l" indent="-342900" marL="342900">
              <a:buFont typeface="Wingdings" panose="05000000000000000000" pitchFamily="2" charset="2"/>
              <a:buChar char="Ø"/>
            </a:pPr>
            <a:endParaRPr b="1" dirty="0" sz="2400" lang="en-IN"/>
          </a:p>
          <a:p>
            <a:pPr indent="-342900" marL="342900">
              <a:buFont typeface="Arial" panose="020B0604020202020204" pitchFamily="34" charset="0"/>
              <a:buChar char="•"/>
            </a:pPr>
            <a:endParaRPr dirty="0" sz="2400" lang="en-IN"/>
          </a:p>
          <a:p>
            <a:pPr indent="-342900" marL="342900">
              <a:buFont typeface="Arial" panose="020B0604020202020204" pitchFamily="34" charset="0"/>
              <a:buChar char="•"/>
            </a:pPr>
            <a:endParaRPr dirty="0" sz="2400" lang="en-IN"/>
          </a:p>
          <a:p>
            <a:pPr indent="-342900" marL="342900">
              <a:buFont typeface="Arial" panose="020B0604020202020204" pitchFamily="34" charset="0"/>
              <a:buChar char="•"/>
            </a:pPr>
            <a:endParaRPr dirty="0" sz="5500" lang="en-IN"/>
          </a:p>
          <a:p>
            <a:pPr indent="-342900" marL="342900">
              <a:buFont typeface="Arial" panose="020B0604020202020204" pitchFamily="34" charset="0"/>
              <a:buChar char="•"/>
            </a:pPr>
            <a:endParaRPr dirty="0" sz="5500" lang="en-IN"/>
          </a:p>
          <a:p>
            <a:pPr indent="-342900" marL="342900">
              <a:buFont typeface="Arial" panose="020B0604020202020204" pitchFamily="34" charset="0"/>
              <a:buChar char="•"/>
            </a:pPr>
            <a:endParaRPr dirty="0" lang="en-IN"/>
          </a:p>
          <a:p>
            <a:pPr indent="-342900" marL="342900">
              <a:buFont typeface="Arial" panose="020B0604020202020204" pitchFamily="34" charset="0"/>
              <a:buChar char="•"/>
            </a:pPr>
            <a:endParaRPr dirty="0"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46" name="Title 1"/>
          <p:cNvSpPr>
            <a:spLocks noGrp="1"/>
          </p:cNvSpPr>
          <p:nvPr>
            <p:ph type="title"/>
          </p:nvPr>
        </p:nvSpPr>
        <p:spPr>
          <a:xfrm>
            <a:off x="913775" y="618518"/>
            <a:ext cx="10364451" cy="1086458"/>
          </a:xfrm>
        </p:spPr>
        <p:txBody>
          <a:bodyPr/>
          <a:p>
            <a:r>
              <a:rPr dirty="0" lang="en-US"/>
              <a:t>conclusion</a:t>
            </a:r>
            <a:endParaRPr dirty="0" lang="en-IN"/>
          </a:p>
        </p:txBody>
      </p:sp>
      <p:sp>
        <p:nvSpPr>
          <p:cNvPr id="1048647" name="Content Placeholder 2"/>
          <p:cNvSpPr>
            <a:spLocks noGrp="1"/>
          </p:cNvSpPr>
          <p:nvPr>
            <p:ph sz="quarter" idx="13"/>
          </p:nvPr>
        </p:nvSpPr>
        <p:spPr>
          <a:xfrm>
            <a:off x="913774" y="1800226"/>
            <a:ext cx="10363826" cy="3990974"/>
          </a:xfrm>
        </p:spPr>
        <p:txBody>
          <a:bodyPr>
            <a:normAutofit/>
          </a:bodyPr>
          <a:p>
            <a:pPr>
              <a:lnSpc>
                <a:spcPct val="160000"/>
              </a:lnSpc>
            </a:pPr>
            <a:r>
              <a:rPr dirty="0" sz="2000" lang="en-US">
                <a:latin typeface="Times New Roman" panose="02020603050405020304" pitchFamily="18" charset="0"/>
                <a:cs typeface="Times New Roman" panose="02020603050405020304" pitchFamily="18" charset="0"/>
              </a:rPr>
              <a:t>This voice based mail system is very effective and helpful for the visually impaired people. This system has the feature of speech to text and text to speech with speech reader which is useful for blind people as well as visually impaired person.</a:t>
            </a:r>
          </a:p>
          <a:p>
            <a:pPr>
              <a:lnSpc>
                <a:spcPct val="160000"/>
              </a:lnSpc>
            </a:pPr>
            <a:r>
              <a:rPr dirty="0" sz="2000" lang="en-US">
                <a:latin typeface="Times New Roman" panose="02020603050405020304" pitchFamily="18" charset="0"/>
                <a:cs typeface="Times New Roman" panose="02020603050405020304" pitchFamily="18" charset="0"/>
              </a:rPr>
              <a:t> The application will detect the voice commands of user and with the help of interactive voice response user can interact with the application easily and efficiently.</a:t>
            </a:r>
          </a:p>
          <a:p>
            <a:endParaRPr dirty="0"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48" name="Title 1"/>
          <p:cNvSpPr>
            <a:spLocks noGrp="1"/>
          </p:cNvSpPr>
          <p:nvPr>
            <p:ph type="ctrTitle"/>
          </p:nvPr>
        </p:nvSpPr>
        <p:spPr/>
        <p:txBody>
          <a:bodyPr/>
          <a:p>
            <a:r>
              <a:rPr b="1" dirty="0" lang="en-US"/>
              <a:t>Thank You</a:t>
            </a:r>
            <a:endParaRPr b="1" dirty="0" lang="en-IN"/>
          </a:p>
        </p:txBody>
      </p:sp>
      <p:sp>
        <p:nvSpPr>
          <p:cNvPr id="1048649" name="Subtitle 2"/>
          <p:cNvSpPr>
            <a:spLocks noGrp="1"/>
          </p:cNvSpPr>
          <p:nvPr>
            <p:ph type="subTitle" idx="1"/>
          </p:nvPr>
        </p:nvSpPr>
        <p:spPr/>
        <p:txBody>
          <a:bodyPr/>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2" name="Title 1"/>
          <p:cNvSpPr>
            <a:spLocks noGrp="1"/>
          </p:cNvSpPr>
          <p:nvPr>
            <p:ph type="title"/>
          </p:nvPr>
        </p:nvSpPr>
        <p:spPr>
          <a:xfrm>
            <a:off x="542300" y="-353033"/>
            <a:ext cx="10364451" cy="1596177"/>
          </a:xfrm>
        </p:spPr>
        <p:txBody>
          <a:bodyPr/>
          <a:p>
            <a:r>
              <a:rPr b="1" dirty="0" lang="en-US"/>
              <a:t>Abstract</a:t>
            </a:r>
            <a:endParaRPr b="1" dirty="0" lang="en-IN"/>
          </a:p>
        </p:txBody>
      </p:sp>
      <p:sp>
        <p:nvSpPr>
          <p:cNvPr id="1048603" name="Content Placeholder 2"/>
          <p:cNvSpPr>
            <a:spLocks noGrp="1"/>
          </p:cNvSpPr>
          <p:nvPr>
            <p:ph idx="1"/>
          </p:nvPr>
        </p:nvSpPr>
        <p:spPr>
          <a:xfrm>
            <a:off x="1154954" y="1409700"/>
            <a:ext cx="8825659" cy="4610100"/>
          </a:xfrm>
        </p:spPr>
        <p:txBody>
          <a:bodyPr>
            <a:normAutofit fontScale="35000" lnSpcReduction="20000"/>
          </a:bodyPr>
          <a:p>
            <a:pPr algn="just" indent="266700">
              <a:lnSpc>
                <a:spcPct val="150000"/>
              </a:lnSpc>
              <a:spcAft>
                <a:spcPts val="1000"/>
              </a:spcAft>
            </a:pPr>
            <a:r>
              <a:rPr dirty="0" sz="4500" lang="en-US">
                <a:effectLst/>
                <a:latin typeface="Times New Roman" panose="02020603050405020304" pitchFamily="18" charset="0"/>
                <a:ea typeface="SimSun" panose="02010600030101010101" pitchFamily="2" charset="-122"/>
                <a:cs typeface="Times New Roman" panose="02020603050405020304" pitchFamily="18" charset="0"/>
              </a:rPr>
              <a:t>Voice based Mail system architecture is an application software which can be used by a Blind person to access Mails easily and efficiently. The developed application is interactive and it is user friendly and is efficient in accessing mail. The developed software also provides scope for several other operations like Wikipedia search, weather information. we can also shut down our pc through voice commands.</a:t>
            </a:r>
            <a:endParaRPr dirty="0" sz="4500" lang="en-IN">
              <a:effectLst/>
              <a:latin typeface="Times New Roman" panose="02020603050405020304" pitchFamily="18" charset="0"/>
              <a:ea typeface="SimSun" panose="02010600030101010101" pitchFamily="2" charset="-122"/>
              <a:cs typeface="Times New Roman" panose="02020603050405020304" pitchFamily="18" charset="0"/>
            </a:endParaRPr>
          </a:p>
          <a:p>
            <a:pPr algn="just" indent="266700">
              <a:lnSpc>
                <a:spcPct val="150000"/>
              </a:lnSpc>
              <a:spcAft>
                <a:spcPts val="1000"/>
              </a:spcAft>
            </a:pPr>
            <a:r>
              <a:rPr dirty="0" sz="4500" lang="en-US">
                <a:effectLst/>
                <a:latin typeface="Times New Roman" panose="02020603050405020304" pitchFamily="18" charset="0"/>
                <a:ea typeface="SimSun" panose="02010600030101010101" pitchFamily="2" charset="-122"/>
                <a:cs typeface="Times New Roman" panose="02020603050405020304" pitchFamily="18" charset="0"/>
              </a:rPr>
              <a:t>The user only needs to speak the predefined keywords for each action to take place such as Login, Send, group mail  etc. In this way it will become very easy to access mails for those who cannot see. So, the need to rely on other people for using mail will be reduced. The complete system is based on SIT (Speech to text), TTS (Text to Speech), IVR (interactive voice response). The application will detect the voice commands of user and responds accordingly.</a:t>
            </a:r>
            <a:endParaRPr dirty="0" sz="4500" lang="en-IN">
              <a:effectLst/>
              <a:latin typeface="Times New Roman" panose="02020603050405020304" pitchFamily="18" charset="0"/>
              <a:ea typeface="SimSun" panose="02010600030101010101" pitchFamily="2" charset="-122"/>
              <a:cs typeface="Times New Roman" panose="02020603050405020304" pitchFamily="18" charset="0"/>
            </a:endParaRPr>
          </a:p>
          <a:p>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4" name="Title 1"/>
          <p:cNvSpPr>
            <a:spLocks noGrp="1"/>
          </p:cNvSpPr>
          <p:nvPr>
            <p:ph type="title"/>
          </p:nvPr>
        </p:nvSpPr>
        <p:spPr/>
        <p:txBody>
          <a:bodyPr/>
          <a:p>
            <a:r>
              <a:rPr b="1" dirty="0" lang="en-US"/>
              <a:t>Introduction to title</a:t>
            </a:r>
            <a:endParaRPr b="1" dirty="0" lang="en-IN"/>
          </a:p>
        </p:txBody>
      </p:sp>
      <p:sp>
        <p:nvSpPr>
          <p:cNvPr id="1048605" name="Content Placeholder 2"/>
          <p:cNvSpPr>
            <a:spLocks noGrp="1"/>
          </p:cNvSpPr>
          <p:nvPr>
            <p:ph idx="1"/>
          </p:nvPr>
        </p:nvSpPr>
        <p:spPr/>
        <p:txBody>
          <a:bodyPr>
            <a:normAutofit fontScale="70000" lnSpcReduction="20000"/>
          </a:bodyPr>
          <a:p>
            <a:pPr algn="just">
              <a:lnSpc>
                <a:spcPct val="150000"/>
              </a:lnSpc>
            </a:pPr>
            <a:r>
              <a:rPr dirty="0" sz="2800" lang="en-US">
                <a:latin typeface="Times New Roman" panose="02020603050405020304" pitchFamily="18" charset="0"/>
                <a:cs typeface="Times New Roman" panose="02020603050405020304" pitchFamily="18" charset="0"/>
              </a:rPr>
              <a:t>The internet communication technology provides us the opportunity to keep in touch with the world through emails, video conferencing, instant messaging and more. But the blinds cannot use these facilities efficiently because all this requires visual perception.</a:t>
            </a:r>
          </a:p>
          <a:p>
            <a:pPr algn="just">
              <a:lnSpc>
                <a:spcPct val="160000"/>
              </a:lnSpc>
            </a:pPr>
            <a:r>
              <a:rPr dirty="0" sz="2800" lang="en-US">
                <a:latin typeface="Times New Roman" panose="02020603050405020304" pitchFamily="18" charset="0"/>
                <a:cs typeface="Times New Roman" panose="02020603050405020304" pitchFamily="18" charset="0"/>
              </a:rPr>
              <a:t>This project introduces an application that can be mainly used by blind people to access Mails through voice, Many other web Applications run on voice commands.</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6" name="Title 1"/>
          <p:cNvSpPr>
            <a:spLocks noGrp="1"/>
          </p:cNvSpPr>
          <p:nvPr>
            <p:ph type="title"/>
          </p:nvPr>
        </p:nvSpPr>
        <p:spPr>
          <a:xfrm>
            <a:off x="913775" y="618517"/>
            <a:ext cx="10364451" cy="1210283"/>
          </a:xfrm>
        </p:spPr>
        <p:txBody>
          <a:bodyPr/>
          <a:p>
            <a:r>
              <a:rPr b="1" dirty="0" lang="en-US"/>
              <a:t>Existing System</a:t>
            </a:r>
            <a:endParaRPr b="1" dirty="0" lang="en-IN"/>
          </a:p>
        </p:txBody>
      </p:sp>
      <p:sp>
        <p:nvSpPr>
          <p:cNvPr id="1048607" name="Content Placeholder 2"/>
          <p:cNvSpPr>
            <a:spLocks noGrp="1"/>
          </p:cNvSpPr>
          <p:nvPr>
            <p:ph idx="1"/>
          </p:nvPr>
        </p:nvSpPr>
        <p:spPr>
          <a:xfrm>
            <a:off x="1154954" y="1933575"/>
            <a:ext cx="8825659" cy="4086225"/>
          </a:xfrm>
        </p:spPr>
        <p:txBody>
          <a:bodyPr>
            <a:noAutofit/>
          </a:bodyPr>
          <a:p>
            <a:r>
              <a:rPr dirty="0" sz="2400" lang="en-US">
                <a:latin typeface="Times New Roman" panose="02020603050405020304" pitchFamily="18" charset="0"/>
                <a:cs typeface="Times New Roman" panose="02020603050405020304" pitchFamily="18" charset="0"/>
              </a:rPr>
              <a:t>As Blind people cannot visualize what is already present on screen they cannot make out where to click in order to perform the required operations like sending mail, reading time, browsing internet, shutting down the system etc.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8" name="Title 1"/>
          <p:cNvSpPr>
            <a:spLocks noGrp="1"/>
          </p:cNvSpPr>
          <p:nvPr>
            <p:ph type="title"/>
          </p:nvPr>
        </p:nvSpPr>
        <p:spPr/>
        <p:txBody>
          <a:bodyPr/>
          <a:p>
            <a:r>
              <a:rPr b="1" dirty="0" lang="en-US"/>
              <a:t>Disadvantages of existing System</a:t>
            </a:r>
            <a:endParaRPr b="1" dirty="0" lang="en-IN"/>
          </a:p>
        </p:txBody>
      </p:sp>
      <p:sp>
        <p:nvSpPr>
          <p:cNvPr id="1048609" name="Content Placeholder 2"/>
          <p:cNvSpPr>
            <a:spLocks noGrp="1"/>
          </p:cNvSpPr>
          <p:nvPr>
            <p:ph idx="1"/>
          </p:nvPr>
        </p:nvSpPr>
        <p:spPr>
          <a:xfrm>
            <a:off x="1316879" y="2308225"/>
            <a:ext cx="8825659" cy="3416300"/>
          </a:xfrm>
        </p:spPr>
        <p:txBody>
          <a:bodyPr/>
          <a:p>
            <a:r>
              <a:rPr dirty="0" lang="en-US"/>
              <a:t> </a:t>
            </a:r>
            <a:r>
              <a:rPr dirty="0" lang="en-US">
                <a:latin typeface="Times New Roman" panose="02020603050405020304" pitchFamily="18" charset="0"/>
                <a:cs typeface="Times New Roman" panose="02020603050405020304" pitchFamily="18" charset="0"/>
              </a:rPr>
              <a:t>We can use the mail service with ease.</a:t>
            </a:r>
          </a:p>
          <a:p>
            <a:r>
              <a:rPr dirty="0" lang="en-US">
                <a:latin typeface="Times New Roman" panose="02020603050405020304" pitchFamily="18" charset="0"/>
                <a:cs typeface="Times New Roman" panose="02020603050405020304" pitchFamily="18" charset="0"/>
              </a:rPr>
              <a:t> blind people can not operate hassle free. </a:t>
            </a:r>
          </a:p>
          <a:p>
            <a:r>
              <a:rPr dirty="0" lang="en-US">
                <a:latin typeface="Times New Roman" panose="02020603050405020304" pitchFamily="18" charset="0"/>
                <a:cs typeface="Times New Roman" panose="02020603050405020304" pitchFamily="18" charset="0"/>
              </a:rPr>
              <a:t> It is not accurate and efficient to the blind people.</a:t>
            </a:r>
          </a:p>
          <a:p>
            <a:r>
              <a:rPr dirty="0" lang="en-US">
                <a:latin typeface="Times New Roman" panose="02020603050405020304" pitchFamily="18" charset="0"/>
                <a:cs typeface="Times New Roman" panose="02020603050405020304" pitchFamily="18" charset="0"/>
              </a:rPr>
              <a:t>It is inconvenient. </a:t>
            </a:r>
          </a:p>
          <a:p>
            <a:pPr indent="0" marL="0">
              <a:buNone/>
            </a:pPr>
            <a:r>
              <a:rPr dirty="0" lang="en-US">
                <a:latin typeface="Times New Roman" panose="02020603050405020304" pitchFamily="18" charset="0"/>
                <a:cs typeface="Times New Roman" panose="02020603050405020304" pitchFamily="18" charset="0"/>
              </a:rPr>
              <a:t>	</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0" name="Title 1"/>
          <p:cNvSpPr>
            <a:spLocks noGrp="1"/>
          </p:cNvSpPr>
          <p:nvPr>
            <p:ph type="title"/>
          </p:nvPr>
        </p:nvSpPr>
        <p:spPr/>
        <p:txBody>
          <a:bodyPr/>
          <a:p>
            <a:r>
              <a:rPr b="1" dirty="0" lang="en-US"/>
              <a:t>Proposal</a:t>
            </a:r>
            <a:endParaRPr b="1" dirty="0" lang="en-IN"/>
          </a:p>
        </p:txBody>
      </p:sp>
      <p:sp>
        <p:nvSpPr>
          <p:cNvPr id="1048611" name="Content Placeholder 2"/>
          <p:cNvSpPr>
            <a:spLocks noGrp="1"/>
          </p:cNvSpPr>
          <p:nvPr>
            <p:ph idx="1"/>
          </p:nvPr>
        </p:nvSpPr>
        <p:spPr>
          <a:xfrm>
            <a:off x="1154954" y="1943100"/>
            <a:ext cx="8825659" cy="4076700"/>
          </a:xfrm>
        </p:spPr>
        <p:txBody>
          <a:bodyPr>
            <a:normAutofit/>
          </a:bodyPr>
          <a:p>
            <a:r>
              <a:rPr dirty="0" lang="en-US">
                <a:latin typeface="Times New Roman" panose="02020603050405020304" pitchFamily="18" charset="0"/>
                <a:cs typeface="Times New Roman" panose="02020603050405020304" pitchFamily="18" charset="0"/>
              </a:rPr>
              <a:t>The most important aspect that has been kept in mind while developing the proposed system is accessibility.</a:t>
            </a:r>
          </a:p>
          <a:p>
            <a:r>
              <a:rPr dirty="0" lang="en-US">
                <a:latin typeface="Times New Roman" panose="02020603050405020304" pitchFamily="18" charset="0"/>
                <a:cs typeface="Times New Roman" panose="02020603050405020304" pitchFamily="18" charset="0"/>
              </a:rPr>
              <a:t> A web system is said to be perfectly accessible only if it can be used efficiently by all types of people whether able or disable(blind people).</a:t>
            </a:r>
          </a:p>
          <a:p>
            <a:r>
              <a:rPr dirty="0" lang="en-US">
                <a:latin typeface="Times New Roman" panose="02020603050405020304" pitchFamily="18" charset="0"/>
                <a:cs typeface="Times New Roman" panose="02020603050405020304" pitchFamily="18" charset="0"/>
              </a:rPr>
              <a:t>All operations will be based on voice commands.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2" name="Title 1"/>
          <p:cNvSpPr>
            <a:spLocks noGrp="1"/>
          </p:cNvSpPr>
          <p:nvPr>
            <p:ph type="title"/>
          </p:nvPr>
        </p:nvSpPr>
        <p:spPr/>
        <p:txBody>
          <a:bodyPr/>
          <a:p>
            <a:r>
              <a:rPr b="1" dirty="0" lang="en-US"/>
              <a:t>Advantages of Proposal</a:t>
            </a:r>
            <a:endParaRPr b="1" dirty="0" lang="en-IN"/>
          </a:p>
        </p:txBody>
      </p:sp>
      <p:sp>
        <p:nvSpPr>
          <p:cNvPr id="1048613" name="Content Placeholder 2"/>
          <p:cNvSpPr>
            <a:spLocks noGrp="1"/>
          </p:cNvSpPr>
          <p:nvPr>
            <p:ph idx="1"/>
          </p:nvPr>
        </p:nvSpPr>
        <p:spPr/>
        <p:txBody>
          <a:bodyPr/>
          <a:p>
            <a:r>
              <a:rPr dirty="0" lang="en-US">
                <a:latin typeface="Times New Roman" panose="02020603050405020304" pitchFamily="18" charset="0"/>
                <a:cs typeface="Times New Roman" panose="02020603050405020304" pitchFamily="18" charset="0"/>
              </a:rPr>
              <a:t>One of the major advantages of this system is that user won’t require to use the keyboard. </a:t>
            </a:r>
          </a:p>
          <a:p>
            <a:r>
              <a:rPr dirty="0" lang="en-US">
                <a:latin typeface="Times New Roman" panose="02020603050405020304" pitchFamily="18" charset="0"/>
                <a:cs typeface="Times New Roman" panose="02020603050405020304" pitchFamily="18" charset="0"/>
              </a:rPr>
              <a:t> We can use the mail service with ease.</a:t>
            </a:r>
          </a:p>
          <a:p>
            <a:r>
              <a:rPr dirty="0" lang="en-US">
                <a:latin typeface="Times New Roman" panose="02020603050405020304" pitchFamily="18" charset="0"/>
                <a:cs typeface="Times New Roman" panose="02020603050405020304" pitchFamily="18" charset="0"/>
              </a:rPr>
              <a:t> Disabled people could operate hassle free.</a:t>
            </a:r>
          </a:p>
          <a:p>
            <a:r>
              <a:rPr dirty="0" lang="en-US">
                <a:latin typeface="Times New Roman" panose="02020603050405020304" pitchFamily="18" charset="0"/>
                <a:cs typeface="Times New Roman" panose="02020603050405020304" pitchFamily="18" charset="0"/>
              </a:rPr>
              <a:t>  It is accurate and highly efficient.</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4" name="Title 1"/>
          <p:cNvSpPr>
            <a:spLocks noGrp="1"/>
          </p:cNvSpPr>
          <p:nvPr>
            <p:ph type="title"/>
          </p:nvPr>
        </p:nvSpPr>
        <p:spPr/>
        <p:txBody>
          <a:bodyPr/>
          <a:p>
            <a:r>
              <a:rPr b="1" dirty="0" lang="en-US"/>
              <a:t>system Requirements</a:t>
            </a:r>
            <a:endParaRPr b="1" dirty="0" lang="en-IN"/>
          </a:p>
        </p:txBody>
      </p:sp>
      <p:sp>
        <p:nvSpPr>
          <p:cNvPr id="1048615" name="Content Placeholder 2"/>
          <p:cNvSpPr>
            <a:spLocks noGrp="1"/>
          </p:cNvSpPr>
          <p:nvPr>
            <p:ph idx="1"/>
          </p:nvPr>
        </p:nvSpPr>
        <p:spPr>
          <a:xfrm>
            <a:off x="1345454" y="1984375"/>
            <a:ext cx="8825659" cy="3416300"/>
          </a:xfrm>
        </p:spPr>
        <p:txBody>
          <a:bodyPr/>
          <a:p>
            <a:r>
              <a:rPr dirty="0" lang="en-US">
                <a:latin typeface="Times New Roman" panose="02020603050405020304" pitchFamily="18" charset="0"/>
                <a:cs typeface="Times New Roman" panose="02020603050405020304" pitchFamily="18" charset="0"/>
              </a:rPr>
              <a:t>The basic hardware required to run the program are: </a:t>
            </a:r>
          </a:p>
          <a:p>
            <a:pPr lvl="1">
              <a:buFont typeface="Courier New" panose="02070309020205020404" pitchFamily="49" charset="0"/>
              <a:buChar char="o"/>
            </a:pPr>
            <a:r>
              <a:rPr dirty="0" lang="en-US">
                <a:latin typeface="Times New Roman" panose="02020603050405020304" pitchFamily="18" charset="0"/>
                <a:cs typeface="Times New Roman" panose="02020603050405020304" pitchFamily="18" charset="0"/>
              </a:rPr>
              <a:t> 	Hard disk of 20 GB </a:t>
            </a:r>
          </a:p>
          <a:p>
            <a:pPr lvl="1">
              <a:buFont typeface="Courier New" panose="02070309020205020404" pitchFamily="49" charset="0"/>
              <a:buChar char="o"/>
            </a:pPr>
            <a:r>
              <a:rPr dirty="0" lang="en-US">
                <a:latin typeface="Times New Roman" panose="02020603050405020304" pitchFamily="18" charset="0"/>
                <a:cs typeface="Times New Roman" panose="02020603050405020304" pitchFamily="18" charset="0"/>
              </a:rPr>
              <a:t>	System memory (RAM) of 4GB </a:t>
            </a:r>
          </a:p>
          <a:p>
            <a:pPr lvl="1">
              <a:buFont typeface="Courier New" panose="02070309020205020404" pitchFamily="49" charset="0"/>
              <a:buChar char="o"/>
            </a:pPr>
            <a:r>
              <a:rPr dirty="0" lang="en-US">
                <a:latin typeface="Times New Roman" panose="02020603050405020304" pitchFamily="18" charset="0"/>
                <a:cs typeface="Times New Roman" panose="02020603050405020304" pitchFamily="18" charset="0"/>
              </a:rPr>
              <a:t>	I3 processor-based computer or higher</a:t>
            </a:r>
          </a:p>
          <a:p>
            <a:r>
              <a:rPr dirty="0" lang="en-US">
                <a:latin typeface="Times New Roman" panose="02020603050405020304" pitchFamily="18" charset="0"/>
                <a:cs typeface="Times New Roman" panose="02020603050405020304" pitchFamily="18" charset="0"/>
              </a:rPr>
              <a:t>The basic software required to run the program are: </a:t>
            </a:r>
          </a:p>
          <a:p>
            <a:pPr lvl="1">
              <a:buFont typeface="Courier New" panose="02070309020205020404" pitchFamily="49" charset="0"/>
              <a:buChar char="o"/>
            </a:pPr>
            <a:r>
              <a:rPr dirty="0" lang="en-US">
                <a:latin typeface="Times New Roman" panose="02020603050405020304" pitchFamily="18" charset="0"/>
                <a:cs typeface="Times New Roman" panose="02020603050405020304" pitchFamily="18" charset="0"/>
              </a:rPr>
              <a:t>Python</a:t>
            </a:r>
          </a:p>
          <a:p>
            <a:pPr lvl="1">
              <a:buFont typeface="Courier New" panose="02070309020205020404" pitchFamily="49" charset="0"/>
              <a:buChar char="o"/>
            </a:pPr>
            <a:r>
              <a:rPr dirty="0" lang="en-US" err="1">
                <a:latin typeface="Times New Roman" panose="02020603050405020304" pitchFamily="18" charset="0"/>
                <a:cs typeface="Times New Roman" panose="02020603050405020304" pitchFamily="18" charset="0"/>
              </a:rPr>
              <a:t>smtplib</a:t>
            </a:r>
            <a:endParaRPr dirty="0" lang="en-US">
              <a:latin typeface="Times New Roman" panose="02020603050405020304" pitchFamily="18" charset="0"/>
              <a:cs typeface="Times New Roman" panose="02020603050405020304" pitchFamily="18" charset="0"/>
            </a:endParaRPr>
          </a:p>
          <a:p>
            <a:endParaRPr dirty="0" lang="en-US"/>
          </a:p>
          <a:p>
            <a:endParaRPr dirty="0" lang="en-US"/>
          </a:p>
          <a:p>
            <a:pPr>
              <a:buFont typeface="Courier New" panose="02070309020205020404" pitchFamily="49" charset="0"/>
              <a:buChar char="o"/>
            </a:pPr>
            <a:endParaRPr dirty="0" lang="en-US"/>
          </a:p>
          <a:p>
            <a:pPr>
              <a:buFont typeface="Courier New" panose="02070309020205020404" pitchFamily="49" charset="0"/>
              <a:buChar char="o"/>
            </a:pPr>
            <a:endParaRPr dirty="0" lang="en-US"/>
          </a:p>
          <a:p>
            <a:pPr indent="0" marL="0">
              <a:buNone/>
            </a:pPr>
            <a:endParaRPr dirty="0" lang="en-US"/>
          </a:p>
        </p:txBody>
      </p:sp>
    </p:spTree>
  </p:cSld>
  <p:clrMapOvr>
    <a:masterClrMapping/>
  </p:clrMapOvr>
</p:sld>
</file>

<file path=ppt/theme/theme1.xml><?xml version="1.0" encoding="utf-8"?>
<a:theme xmlns:a="http://schemas.openxmlformats.org/drawingml/2006/main" name="Droplet">
  <a:themeElements>
    <a:clrScheme name="Droplet">
      <a:dk1>
        <a:sysClr lastClr="000000" val="windowText"/>
      </a:dk1>
      <a:lt1>
        <a:sysClr lastClr="FFFFFF" val="window"/>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r="5400000" dist="25400" rotWithShape="0">
              <a:srgbClr val="000000">
                <a:alpha val="28000"/>
              </a:srgbClr>
            </a:outerShdw>
          </a:effectLst>
        </a:effectStyle>
        <a:effectStyle>
          <a:effectLst>
            <a:outerShdw algn="ctr" blurRad="63500" dir="5400000" dist="25400" rotWithShape="0">
              <a:srgbClr val="000000">
                <a:alpha val="69000"/>
              </a:srgbClr>
            </a:outerShdw>
          </a:effectLst>
          <a:scene3d>
            <a:camera prst="orthographicFront">
              <a:rot lat="0" lon="0" rev="0"/>
            </a:camera>
            <a:lightRig dir="t" rig="balanced">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VOICE BASED MAIL ASSISTANT</dc:title>
  <dc:creator>Anitha Vadla</dc:creator>
  <cp:lastModifiedBy>Anitha Vadla</cp:lastModifiedBy>
  <dcterms:created xsi:type="dcterms:W3CDTF">2021-11-23T22:54:01Z</dcterms:created>
  <dcterms:modified xsi:type="dcterms:W3CDTF">2021-12-20T06:12:03Z</dcterms:modified>
</cp:coreProperties>
</file>