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0"/>
  </p:notesMasterIdLst>
  <p:sldIdLst>
    <p:sldId id="256" r:id="rId2"/>
    <p:sldId id="259" r:id="rId3"/>
    <p:sldId id="274" r:id="rId4"/>
    <p:sldId id="275" r:id="rId5"/>
    <p:sldId id="257" r:id="rId6"/>
    <p:sldId id="264" r:id="rId7"/>
    <p:sldId id="276" r:id="rId8"/>
    <p:sldId id="261" r:id="rId9"/>
    <p:sldId id="260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RISH TABARADDI" userId="32a15d834e0520ef" providerId="LiveId" clId="{660401B8-464B-462D-B6C3-B068C4B2B4F9}"/>
    <pc:docChg chg="custSel modSld">
      <pc:chgData name="GIRISH TABARADDI" userId="32a15d834e0520ef" providerId="LiveId" clId="{660401B8-464B-462D-B6C3-B068C4B2B4F9}" dt="2023-07-09T12:21:42.082" v="14" actId="26606"/>
      <pc:docMkLst>
        <pc:docMk/>
      </pc:docMkLst>
      <pc:sldChg chg="addSp delSp modSp mod setBg">
        <pc:chgData name="GIRISH TABARADDI" userId="32a15d834e0520ef" providerId="LiveId" clId="{660401B8-464B-462D-B6C3-B068C4B2B4F9}" dt="2023-07-09T12:21:42.082" v="14" actId="26606"/>
        <pc:sldMkLst>
          <pc:docMk/>
          <pc:sldMk cId="1102222208" sldId="256"/>
        </pc:sldMkLst>
        <pc:spChg chg="mod">
          <ac:chgData name="GIRISH TABARADDI" userId="32a15d834e0520ef" providerId="LiveId" clId="{660401B8-464B-462D-B6C3-B068C4B2B4F9}" dt="2023-07-09T12:21:42.082" v="14" actId="26606"/>
          <ac:spMkLst>
            <pc:docMk/>
            <pc:sldMk cId="1102222208" sldId="256"/>
            <ac:spMk id="2" creationId="{EED4DE9B-B3CB-FBAE-60DF-7555FEF1AD7E}"/>
          </ac:spMkLst>
        </pc:spChg>
        <pc:spChg chg="mod">
          <ac:chgData name="GIRISH TABARADDI" userId="32a15d834e0520ef" providerId="LiveId" clId="{660401B8-464B-462D-B6C3-B068C4B2B4F9}" dt="2023-07-09T12:21:42.082" v="14" actId="26606"/>
          <ac:spMkLst>
            <pc:docMk/>
            <pc:sldMk cId="1102222208" sldId="256"/>
            <ac:spMk id="3" creationId="{A9134A90-EADF-3887-1628-8A7B4B822BC7}"/>
          </ac:spMkLst>
        </pc:spChg>
        <pc:spChg chg="del">
          <ac:chgData name="GIRISH TABARADDI" userId="32a15d834e0520ef" providerId="LiveId" clId="{660401B8-464B-462D-B6C3-B068C4B2B4F9}" dt="2023-07-09T12:21:42.082" v="14" actId="26606"/>
          <ac:spMkLst>
            <pc:docMk/>
            <pc:sldMk cId="1102222208" sldId="256"/>
            <ac:spMk id="51" creationId="{6BFC9644-673A-459F-B3C5-9310A4E50E3B}"/>
          </ac:spMkLst>
        </pc:spChg>
        <pc:spChg chg="del">
          <ac:chgData name="GIRISH TABARADDI" userId="32a15d834e0520ef" providerId="LiveId" clId="{660401B8-464B-462D-B6C3-B068C4B2B4F9}" dt="2023-07-09T12:21:42.082" v="14" actId="26606"/>
          <ac:spMkLst>
            <pc:docMk/>
            <pc:sldMk cId="1102222208" sldId="256"/>
            <ac:spMk id="82" creationId="{7D1C411D-0818-4640-8657-2AF78250C802}"/>
          </ac:spMkLst>
        </pc:spChg>
        <pc:spChg chg="add">
          <ac:chgData name="GIRISH TABARADDI" userId="32a15d834e0520ef" providerId="LiveId" clId="{660401B8-464B-462D-B6C3-B068C4B2B4F9}" dt="2023-07-09T12:21:42.082" v="14" actId="26606"/>
          <ac:spMkLst>
            <pc:docMk/>
            <pc:sldMk cId="1102222208" sldId="256"/>
            <ac:spMk id="130" creationId="{CC892AB0-7D6D-4FC9-9105-0CB427161889}"/>
          </ac:spMkLst>
        </pc:spChg>
        <pc:spChg chg="add">
          <ac:chgData name="GIRISH TABARADDI" userId="32a15d834e0520ef" providerId="LiveId" clId="{660401B8-464B-462D-B6C3-B068C4B2B4F9}" dt="2023-07-09T12:21:42.082" v="14" actId="26606"/>
          <ac:spMkLst>
            <pc:docMk/>
            <pc:sldMk cId="1102222208" sldId="256"/>
            <ac:spMk id="160" creationId="{6D29BE04-4454-4832-B83F-10D001BFF94D}"/>
          </ac:spMkLst>
        </pc:spChg>
        <pc:spChg chg="add">
          <ac:chgData name="GIRISH TABARADDI" userId="32a15d834e0520ef" providerId="LiveId" clId="{660401B8-464B-462D-B6C3-B068C4B2B4F9}" dt="2023-07-09T12:21:42.082" v="14" actId="26606"/>
          <ac:spMkLst>
            <pc:docMk/>
            <pc:sldMk cId="1102222208" sldId="256"/>
            <ac:spMk id="162" creationId="{98714CE9-3C2C-48E1-8B8F-CFB7735C43D7}"/>
          </ac:spMkLst>
        </pc:spChg>
        <pc:grpChg chg="del">
          <ac:chgData name="GIRISH TABARADDI" userId="32a15d834e0520ef" providerId="LiveId" clId="{660401B8-464B-462D-B6C3-B068C4B2B4F9}" dt="2023-07-09T12:21:42.082" v="14" actId="26606"/>
          <ac:grpSpMkLst>
            <pc:docMk/>
            <pc:sldMk cId="1102222208" sldId="256"/>
            <ac:grpSpMk id="10" creationId="{3BAEF7DA-43C4-4736-B5A3-B48E6125AB2D}"/>
          </ac:grpSpMkLst>
        </pc:grpChg>
        <pc:grpChg chg="del">
          <ac:chgData name="GIRISH TABARADDI" userId="32a15d834e0520ef" providerId="LiveId" clId="{660401B8-464B-462D-B6C3-B068C4B2B4F9}" dt="2023-07-09T12:21:42.082" v="14" actId="26606"/>
          <ac:grpSpMkLst>
            <pc:docMk/>
            <pc:sldMk cId="1102222208" sldId="256"/>
            <ac:grpSpMk id="53" creationId="{4ADB9295-9645-4BF2-ADFD-75800B7FAD06}"/>
          </ac:grpSpMkLst>
        </pc:grpChg>
        <pc:grpChg chg="add">
          <ac:chgData name="GIRISH TABARADDI" userId="32a15d834e0520ef" providerId="LiveId" clId="{660401B8-464B-462D-B6C3-B068C4B2B4F9}" dt="2023-07-09T12:21:42.082" v="14" actId="26606"/>
          <ac:grpSpMkLst>
            <pc:docMk/>
            <pc:sldMk cId="1102222208" sldId="256"/>
            <ac:grpSpMk id="89" creationId="{3BAEF7DA-43C4-4736-B5A3-B48E6125AB2D}"/>
          </ac:grpSpMkLst>
        </pc:grpChg>
        <pc:grpChg chg="add">
          <ac:chgData name="GIRISH TABARADDI" userId="32a15d834e0520ef" providerId="LiveId" clId="{660401B8-464B-462D-B6C3-B068C4B2B4F9}" dt="2023-07-09T12:21:42.082" v="14" actId="26606"/>
          <ac:grpSpMkLst>
            <pc:docMk/>
            <pc:sldMk cId="1102222208" sldId="256"/>
            <ac:grpSpMk id="132" creationId="{807353E4-FA19-40CB-8AF8-3A8E6704BE09}"/>
          </ac:grpSpMkLst>
        </pc:grpChg>
        <pc:grpChg chg="add">
          <ac:chgData name="GIRISH TABARADDI" userId="32a15d834e0520ef" providerId="LiveId" clId="{660401B8-464B-462D-B6C3-B068C4B2B4F9}" dt="2023-07-09T12:21:42.082" v="14" actId="26606"/>
          <ac:grpSpMkLst>
            <pc:docMk/>
            <pc:sldMk cId="1102222208" sldId="256"/>
            <ac:grpSpMk id="140" creationId="{0328E69E-CE3D-4110-8BF7-AD3C0C10CB1C}"/>
          </ac:grpSpMkLst>
        </pc:grpChg>
        <pc:grpChg chg="add">
          <ac:chgData name="GIRISH TABARADDI" userId="32a15d834e0520ef" providerId="LiveId" clId="{660401B8-464B-462D-B6C3-B068C4B2B4F9}" dt="2023-07-09T12:21:42.082" v="14" actId="26606"/>
          <ac:grpSpMkLst>
            <pc:docMk/>
            <pc:sldMk cId="1102222208" sldId="256"/>
            <ac:grpSpMk id="146" creationId="{F64806C9-3599-45A7-BCFF-F762C54276F8}"/>
          </ac:grpSpMkLst>
        </pc:grpChg>
        <pc:grpChg chg="add">
          <ac:chgData name="GIRISH TABARADDI" userId="32a15d834e0520ef" providerId="LiveId" clId="{660401B8-464B-462D-B6C3-B068C4B2B4F9}" dt="2023-07-09T12:21:42.082" v="14" actId="26606"/>
          <ac:grpSpMkLst>
            <pc:docMk/>
            <pc:sldMk cId="1102222208" sldId="256"/>
            <ac:grpSpMk id="152" creationId="{1287AC97-A8E8-4B45-A50A-3057A88B4088}"/>
          </ac:grpSpMkLst>
        </pc:grpChg>
        <pc:picChg chg="del">
          <ac:chgData name="GIRISH TABARADDI" userId="32a15d834e0520ef" providerId="LiveId" clId="{660401B8-464B-462D-B6C3-B068C4B2B4F9}" dt="2023-07-09T12:21:42.082" v="14" actId="26606"/>
          <ac:picMkLst>
            <pc:docMk/>
            <pc:sldMk cId="1102222208" sldId="256"/>
            <ac:picMk id="8" creationId="{9FBB3149-8289-4060-BB01-ED3047C53146}"/>
          </ac:picMkLst>
        </pc:picChg>
        <pc:picChg chg="add">
          <ac:chgData name="GIRISH TABARADDI" userId="32a15d834e0520ef" providerId="LiveId" clId="{660401B8-464B-462D-B6C3-B068C4B2B4F9}" dt="2023-07-09T12:21:42.082" v="14" actId="26606"/>
          <ac:picMkLst>
            <pc:docMk/>
            <pc:sldMk cId="1102222208" sldId="256"/>
            <ac:picMk id="87" creationId="{9FBB3149-8289-4060-BB01-ED3047C53146}"/>
          </ac:picMkLst>
        </pc:picChg>
      </pc:sldChg>
      <pc:sldChg chg="modSp mod">
        <pc:chgData name="GIRISH TABARADDI" userId="32a15d834e0520ef" providerId="LiveId" clId="{660401B8-464B-462D-B6C3-B068C4B2B4F9}" dt="2023-07-06T12:35:57.014" v="13" actId="1076"/>
        <pc:sldMkLst>
          <pc:docMk/>
          <pc:sldMk cId="3143991753" sldId="261"/>
        </pc:sldMkLst>
        <pc:spChg chg="mod">
          <ac:chgData name="GIRISH TABARADDI" userId="32a15d834e0520ef" providerId="LiveId" clId="{660401B8-464B-462D-B6C3-B068C4B2B4F9}" dt="2023-07-06T12:35:57.014" v="13" actId="1076"/>
          <ac:spMkLst>
            <pc:docMk/>
            <pc:sldMk cId="3143991753" sldId="261"/>
            <ac:spMk id="3" creationId="{69B81AC8-6197-A522-C1E7-36DEE3515472}"/>
          </ac:spMkLst>
        </pc:spChg>
        <pc:picChg chg="mod">
          <ac:chgData name="GIRISH TABARADDI" userId="32a15d834e0520ef" providerId="LiveId" clId="{660401B8-464B-462D-B6C3-B068C4B2B4F9}" dt="2023-07-06T12:35:45.640" v="12" actId="1076"/>
          <ac:picMkLst>
            <pc:docMk/>
            <pc:sldMk cId="3143991753" sldId="261"/>
            <ac:picMk id="8" creationId="{163C7375-2F58-E843-527D-0B6445A953D6}"/>
          </ac:picMkLst>
        </pc:picChg>
      </pc:sldChg>
      <pc:sldChg chg="modSp mod">
        <pc:chgData name="GIRISH TABARADDI" userId="32a15d834e0520ef" providerId="LiveId" clId="{660401B8-464B-462D-B6C3-B068C4B2B4F9}" dt="2023-07-06T12:34:18.662" v="3" actId="14100"/>
        <pc:sldMkLst>
          <pc:docMk/>
          <pc:sldMk cId="3044039166" sldId="274"/>
        </pc:sldMkLst>
        <pc:spChg chg="mod">
          <ac:chgData name="GIRISH TABARADDI" userId="32a15d834e0520ef" providerId="LiveId" clId="{660401B8-464B-462D-B6C3-B068C4B2B4F9}" dt="2023-07-06T12:34:18.662" v="3" actId="14100"/>
          <ac:spMkLst>
            <pc:docMk/>
            <pc:sldMk cId="3044039166" sldId="274"/>
            <ac:spMk id="2" creationId="{5FBBD3E2-408A-D8D1-4E5B-8A77B2C6B11F}"/>
          </ac:spMkLst>
        </pc:spChg>
        <pc:spChg chg="mod">
          <ac:chgData name="GIRISH TABARADDI" userId="32a15d834e0520ef" providerId="LiveId" clId="{660401B8-464B-462D-B6C3-B068C4B2B4F9}" dt="2023-07-06T12:33:58.845" v="1" actId="2711"/>
          <ac:spMkLst>
            <pc:docMk/>
            <pc:sldMk cId="3044039166" sldId="274"/>
            <ac:spMk id="3" creationId="{7ABF8183-8860-69CD-C396-AF6C30C86D2C}"/>
          </ac:spMkLst>
        </pc:spChg>
      </pc:sldChg>
      <pc:sldChg chg="delSp modSp mod">
        <pc:chgData name="GIRISH TABARADDI" userId="32a15d834e0520ef" providerId="LiveId" clId="{660401B8-464B-462D-B6C3-B068C4B2B4F9}" dt="2023-07-06T12:35:09.761" v="10" actId="14100"/>
        <pc:sldMkLst>
          <pc:docMk/>
          <pc:sldMk cId="1780449134" sldId="275"/>
        </pc:sldMkLst>
        <pc:spChg chg="mod">
          <ac:chgData name="GIRISH TABARADDI" userId="32a15d834e0520ef" providerId="LiveId" clId="{660401B8-464B-462D-B6C3-B068C4B2B4F9}" dt="2023-07-06T12:35:09.761" v="10" actId="14100"/>
          <ac:spMkLst>
            <pc:docMk/>
            <pc:sldMk cId="1780449134" sldId="275"/>
            <ac:spMk id="2" creationId="{624A0B9E-AE71-C0DF-CC72-A2A7D258BD9B}"/>
          </ac:spMkLst>
        </pc:spChg>
        <pc:spChg chg="del">
          <ac:chgData name="GIRISH TABARADDI" userId="32a15d834e0520ef" providerId="LiveId" clId="{660401B8-464B-462D-B6C3-B068C4B2B4F9}" dt="2023-07-06T12:35:02.435" v="8" actId="478"/>
          <ac:spMkLst>
            <pc:docMk/>
            <pc:sldMk cId="1780449134" sldId="275"/>
            <ac:spMk id="3" creationId="{13FBFA43-8466-1AF6-4F02-6F22715556B6}"/>
          </ac:spMkLst>
        </pc:spChg>
      </pc:sldChg>
      <pc:sldChg chg="modSp mod">
        <pc:chgData name="GIRISH TABARADDI" userId="32a15d834e0520ef" providerId="LiveId" clId="{660401B8-464B-462D-B6C3-B068C4B2B4F9}" dt="2023-07-06T12:35:28.836" v="11" actId="2711"/>
        <pc:sldMkLst>
          <pc:docMk/>
          <pc:sldMk cId="1061221524" sldId="276"/>
        </pc:sldMkLst>
        <pc:spChg chg="mod">
          <ac:chgData name="GIRISH TABARADDI" userId="32a15d834e0520ef" providerId="LiveId" clId="{660401B8-464B-462D-B6C3-B068C4B2B4F9}" dt="2023-07-06T12:35:28.836" v="11" actId="2711"/>
          <ac:spMkLst>
            <pc:docMk/>
            <pc:sldMk cId="1061221524" sldId="276"/>
            <ac:spMk id="2" creationId="{A2277825-43AD-295A-09B9-1E84ABD4696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E9082-72EC-4428-9D9C-AC7FB6EFDF56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9346CA-0AB4-4BCD-8A4B-53C4AA47F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0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 cstate="email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0E69A67-B875-4829-9C01-77827E14182B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0BEF0-0D39-4228-91AE-A74BF5983F1E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9BE27-D759-449F-A8E8-71297DFAA167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2DFB0-D489-4CDF-A047-B2368FDA4CF9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66617-3CA2-4D27-990D-7B5C5FEC53B5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FA97-E069-4114-91B3-5A20E1BBA605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B245-1F2D-4A7C-B29E-8C9E667F1E6C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7B90F-D39F-452C-B2BC-CE3771C9E440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DD4F8-F825-4437-82B9-C46475535771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FC3A8-687B-4953-B8A1-DA20A6E5D5CE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8DAF2-52EA-42CB-B4B6-2FB7EE0D04D9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94756-7E19-44BD-BC9E-DC29169E5085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93B08-2FE1-489E-BD79-24CA50663278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76376-13F8-4A09-A959-CC483AAB3A65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1CF8B-E58D-4430-B6A3-24E12D89D29C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1F774-6754-438D-8960-300159627848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FBB03-F673-4908-AF4C-F90E3DEFAEBC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 cstate="email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741E3-9A52-4A13-942C-858AFB1FE9E3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2">
            <a:extLst>
              <a:ext uri="{FF2B5EF4-FFF2-40B4-BE49-F238E27FC236}">
                <a16:creationId xmlns:a16="http://schemas.microsoft.com/office/drawing/2014/main" id="{9FBB3149-8289-4060-BB01-ED3047C53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email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9" name="Group 88">
            <a:extLst>
              <a:ext uri="{FF2B5EF4-FFF2-40B4-BE49-F238E27FC236}">
                <a16:creationId xmlns:a16="http://schemas.microsoft.com/office/drawing/2014/main" id="{3BAEF7DA-43C4-4736-B5A3-B48E6125A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A909436B-313B-4D27-BD55-E8303EF45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02" name="Rectangle 5">
                <a:extLst>
                  <a:ext uri="{FF2B5EF4-FFF2-40B4-BE49-F238E27FC236}">
                    <a16:creationId xmlns:a16="http://schemas.microsoft.com/office/drawing/2014/main" id="{758BC0E2-32D9-41ED-907C-DA3C4A698E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03" name="Freeform 6">
                <a:extLst>
                  <a:ext uri="{FF2B5EF4-FFF2-40B4-BE49-F238E27FC236}">
                    <a16:creationId xmlns:a16="http://schemas.microsoft.com/office/drawing/2014/main" id="{41E486E5-1757-4896-A762-4D0BE33091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" name="Freeform 7">
                <a:extLst>
                  <a:ext uri="{FF2B5EF4-FFF2-40B4-BE49-F238E27FC236}">
                    <a16:creationId xmlns:a16="http://schemas.microsoft.com/office/drawing/2014/main" id="{5812B4BD-11B4-43E6-B3D0-1F424A9FD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8">
                <a:extLst>
                  <a:ext uri="{FF2B5EF4-FFF2-40B4-BE49-F238E27FC236}">
                    <a16:creationId xmlns:a16="http://schemas.microsoft.com/office/drawing/2014/main" id="{6A0E1D38-C2A3-42C9-920D-F40319CE16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" name="Freeform 9">
                <a:extLst>
                  <a:ext uri="{FF2B5EF4-FFF2-40B4-BE49-F238E27FC236}">
                    <a16:creationId xmlns:a16="http://schemas.microsoft.com/office/drawing/2014/main" id="{3FAF6AF3-9B01-4BEB-BB6B-08B348511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" name="Freeform 10">
                <a:extLst>
                  <a:ext uri="{FF2B5EF4-FFF2-40B4-BE49-F238E27FC236}">
                    <a16:creationId xmlns:a16="http://schemas.microsoft.com/office/drawing/2014/main" id="{53F7FADA-61E9-4AAB-BED8-D6FD1BB545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8" name="Freeform 11">
                <a:extLst>
                  <a:ext uri="{FF2B5EF4-FFF2-40B4-BE49-F238E27FC236}">
                    <a16:creationId xmlns:a16="http://schemas.microsoft.com/office/drawing/2014/main" id="{46419F9F-3EEC-45FF-98BB-4F20D5347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9" name="Freeform 12">
                <a:extLst>
                  <a:ext uri="{FF2B5EF4-FFF2-40B4-BE49-F238E27FC236}">
                    <a16:creationId xmlns:a16="http://schemas.microsoft.com/office/drawing/2014/main" id="{1E081BCD-31AF-4E94-966D-497357D221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0" name="Freeform 13">
                <a:extLst>
                  <a:ext uri="{FF2B5EF4-FFF2-40B4-BE49-F238E27FC236}">
                    <a16:creationId xmlns:a16="http://schemas.microsoft.com/office/drawing/2014/main" id="{5082EAA7-B95F-462F-8307-2C9EC1C35A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" name="Freeform 14">
                <a:extLst>
                  <a:ext uri="{FF2B5EF4-FFF2-40B4-BE49-F238E27FC236}">
                    <a16:creationId xmlns:a16="http://schemas.microsoft.com/office/drawing/2014/main" id="{E9A57125-4B73-448E-B7B7-94380A928D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2" name="Freeform 15">
                <a:extLst>
                  <a:ext uri="{FF2B5EF4-FFF2-40B4-BE49-F238E27FC236}">
                    <a16:creationId xmlns:a16="http://schemas.microsoft.com/office/drawing/2014/main" id="{7290E834-81F0-42A1-B66B-33D4580573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3" name="Line 16">
                <a:extLst>
                  <a:ext uri="{FF2B5EF4-FFF2-40B4-BE49-F238E27FC236}">
                    <a16:creationId xmlns:a16="http://schemas.microsoft.com/office/drawing/2014/main" id="{C9FA5563-6ED2-4EAC-A8ED-DF71850ACD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14" name="Freeform 17">
                <a:extLst>
                  <a:ext uri="{FF2B5EF4-FFF2-40B4-BE49-F238E27FC236}">
                    <a16:creationId xmlns:a16="http://schemas.microsoft.com/office/drawing/2014/main" id="{50479572-5CA3-41F4-8BDC-F039335C2C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5" name="Freeform 18">
                <a:extLst>
                  <a:ext uri="{FF2B5EF4-FFF2-40B4-BE49-F238E27FC236}">
                    <a16:creationId xmlns:a16="http://schemas.microsoft.com/office/drawing/2014/main" id="{4156CB6F-DF65-4A51-A840-7A4177BDF6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6" name="Freeform 19">
                <a:extLst>
                  <a:ext uri="{FF2B5EF4-FFF2-40B4-BE49-F238E27FC236}">
                    <a16:creationId xmlns:a16="http://schemas.microsoft.com/office/drawing/2014/main" id="{9252974F-88C0-4CAA-A42D-E94E2B7A6D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7" name="Freeform 20">
                <a:extLst>
                  <a:ext uri="{FF2B5EF4-FFF2-40B4-BE49-F238E27FC236}">
                    <a16:creationId xmlns:a16="http://schemas.microsoft.com/office/drawing/2014/main" id="{DE3974B2-2875-4AFE-A30A-6EE823E579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8" name="Rectangle 21">
                <a:extLst>
                  <a:ext uri="{FF2B5EF4-FFF2-40B4-BE49-F238E27FC236}">
                    <a16:creationId xmlns:a16="http://schemas.microsoft.com/office/drawing/2014/main" id="{948A52FE-E1B0-4297-BBBE-C860B4E3D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19" name="Freeform 22">
                <a:extLst>
                  <a:ext uri="{FF2B5EF4-FFF2-40B4-BE49-F238E27FC236}">
                    <a16:creationId xmlns:a16="http://schemas.microsoft.com/office/drawing/2014/main" id="{C6E71B5D-6B02-417C-A0CF-4447C55F2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0" name="Freeform 23">
                <a:extLst>
                  <a:ext uri="{FF2B5EF4-FFF2-40B4-BE49-F238E27FC236}">
                    <a16:creationId xmlns:a16="http://schemas.microsoft.com/office/drawing/2014/main" id="{0FB94710-B373-451B-84A2-947DDB4564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1" name="Freeform 24">
                <a:extLst>
                  <a:ext uri="{FF2B5EF4-FFF2-40B4-BE49-F238E27FC236}">
                    <a16:creationId xmlns:a16="http://schemas.microsoft.com/office/drawing/2014/main" id="{4E47778B-FD55-4A2C-A53F-E548158C89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2" name="Freeform 25">
                <a:extLst>
                  <a:ext uri="{FF2B5EF4-FFF2-40B4-BE49-F238E27FC236}">
                    <a16:creationId xmlns:a16="http://schemas.microsoft.com/office/drawing/2014/main" id="{DA2A4F49-8FC4-4F12-8707-A6CC117E58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3" name="Freeform 26">
                <a:extLst>
                  <a:ext uri="{FF2B5EF4-FFF2-40B4-BE49-F238E27FC236}">
                    <a16:creationId xmlns:a16="http://schemas.microsoft.com/office/drawing/2014/main" id="{2293D140-51FA-484D-8464-785D8FD3D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4" name="Freeform 27">
                <a:extLst>
                  <a:ext uri="{FF2B5EF4-FFF2-40B4-BE49-F238E27FC236}">
                    <a16:creationId xmlns:a16="http://schemas.microsoft.com/office/drawing/2014/main" id="{AA66B21A-3C7F-426E-9C38-C0D6AEF13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5" name="Freeform 28">
                <a:extLst>
                  <a:ext uri="{FF2B5EF4-FFF2-40B4-BE49-F238E27FC236}">
                    <a16:creationId xmlns:a16="http://schemas.microsoft.com/office/drawing/2014/main" id="{F22F8B0E-04B8-4D29-9E19-CACDAE6AB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6" name="Freeform 29">
                <a:extLst>
                  <a:ext uri="{FF2B5EF4-FFF2-40B4-BE49-F238E27FC236}">
                    <a16:creationId xmlns:a16="http://schemas.microsoft.com/office/drawing/2014/main" id="{E0D8C2CC-1759-4605-B3C9-DA4B1EF250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7" name="Freeform 30">
                <a:extLst>
                  <a:ext uri="{FF2B5EF4-FFF2-40B4-BE49-F238E27FC236}">
                    <a16:creationId xmlns:a16="http://schemas.microsoft.com/office/drawing/2014/main" id="{547A4BC3-AA95-4A78-AC23-65A4CE843B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8" name="Freeform 31">
                <a:extLst>
                  <a:ext uri="{FF2B5EF4-FFF2-40B4-BE49-F238E27FC236}">
                    <a16:creationId xmlns:a16="http://schemas.microsoft.com/office/drawing/2014/main" id="{93059BC9-C7C3-41F9-8BBA-7BF49FF602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F335FE01-8192-4D2A-93F8-2F680F728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92" name="Freeform 32">
                <a:extLst>
                  <a:ext uri="{FF2B5EF4-FFF2-40B4-BE49-F238E27FC236}">
                    <a16:creationId xmlns:a16="http://schemas.microsoft.com/office/drawing/2014/main" id="{A150A82A-9896-4D5B-BAA5-0A7ECD0789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33">
                <a:extLst>
                  <a:ext uri="{FF2B5EF4-FFF2-40B4-BE49-F238E27FC236}">
                    <a16:creationId xmlns:a16="http://schemas.microsoft.com/office/drawing/2014/main" id="{82641EF7-9CDB-40BE-A964-13F866165C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34">
                <a:extLst>
                  <a:ext uri="{FF2B5EF4-FFF2-40B4-BE49-F238E27FC236}">
                    <a16:creationId xmlns:a16="http://schemas.microsoft.com/office/drawing/2014/main" id="{A1D1CF16-B5BD-4021-9BA9-637569FC80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Freeform 35">
                <a:extLst>
                  <a:ext uri="{FF2B5EF4-FFF2-40B4-BE49-F238E27FC236}">
                    <a16:creationId xmlns:a16="http://schemas.microsoft.com/office/drawing/2014/main" id="{FF13F72C-CC27-48A0-AC55-686AB9153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36">
                <a:extLst>
                  <a:ext uri="{FF2B5EF4-FFF2-40B4-BE49-F238E27FC236}">
                    <a16:creationId xmlns:a16="http://schemas.microsoft.com/office/drawing/2014/main" id="{0EC3BA8B-33ED-483D-935C-170AD0C4D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Freeform 37">
                <a:extLst>
                  <a:ext uri="{FF2B5EF4-FFF2-40B4-BE49-F238E27FC236}">
                    <a16:creationId xmlns:a16="http://schemas.microsoft.com/office/drawing/2014/main" id="{C4C451E6-48CE-4642-B51D-FE44840872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8" name="Freeform 38">
                <a:extLst>
                  <a:ext uri="{FF2B5EF4-FFF2-40B4-BE49-F238E27FC236}">
                    <a16:creationId xmlns:a16="http://schemas.microsoft.com/office/drawing/2014/main" id="{0F88F098-E44C-4A45-AE2B-595A7B8527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Freeform 39">
                <a:extLst>
                  <a:ext uri="{FF2B5EF4-FFF2-40B4-BE49-F238E27FC236}">
                    <a16:creationId xmlns:a16="http://schemas.microsoft.com/office/drawing/2014/main" id="{5B782B5D-8B67-4CD5-A0B3-8067BBB328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0" name="Freeform 40">
                <a:extLst>
                  <a:ext uri="{FF2B5EF4-FFF2-40B4-BE49-F238E27FC236}">
                    <a16:creationId xmlns:a16="http://schemas.microsoft.com/office/drawing/2014/main" id="{897A4906-0942-4CD6-840D-0915E0C4D0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Rectangle 41">
                <a:extLst>
                  <a:ext uri="{FF2B5EF4-FFF2-40B4-BE49-F238E27FC236}">
                    <a16:creationId xmlns:a16="http://schemas.microsoft.com/office/drawing/2014/main" id="{D1131789-2DD5-462E-9FC9-E25021F5CF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130" name="Rectangle 129">
            <a:extLst>
              <a:ext uri="{FF2B5EF4-FFF2-40B4-BE49-F238E27FC236}">
                <a16:creationId xmlns:a16="http://schemas.microsoft.com/office/drawing/2014/main" id="{CC892AB0-7D6D-4FC9-9105-0CB427161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807353E4-FA19-40CB-8AF8-3A8E6704B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598488" cy="1981201"/>
            <a:chOff x="194733" y="0"/>
            <a:chExt cx="598488" cy="1981201"/>
          </a:xfrm>
        </p:grpSpPr>
        <p:sp>
          <p:nvSpPr>
            <p:cNvPr id="133" name="Freeform 35">
              <a:extLst>
                <a:ext uri="{FF2B5EF4-FFF2-40B4-BE49-F238E27FC236}">
                  <a16:creationId xmlns:a16="http://schemas.microsoft.com/office/drawing/2014/main" id="{697D009D-8E70-460A-BE57-321BB0764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85221" y="0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34" name="Freeform 36">
              <a:extLst>
                <a:ext uri="{FF2B5EF4-FFF2-40B4-BE49-F238E27FC236}">
                  <a16:creationId xmlns:a16="http://schemas.microsoft.com/office/drawing/2014/main" id="{D0001F35-F282-403E-8D08-0D204D851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526521" y="1141413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35" name="Freeform 38">
              <a:extLst>
                <a:ext uri="{FF2B5EF4-FFF2-40B4-BE49-F238E27FC236}">
                  <a16:creationId xmlns:a16="http://schemas.microsoft.com/office/drawing/2014/main" id="{3F8A69A2-2D15-40CD-8C14-A18643ABA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9996" y="1792288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36" name="Freeform 39">
              <a:extLst>
                <a:ext uri="{FF2B5EF4-FFF2-40B4-BE49-F238E27FC236}">
                  <a16:creationId xmlns:a16="http://schemas.microsoft.com/office/drawing/2014/main" id="{B665CA2A-9D55-4786-9343-EB4667262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94733" y="0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37" name="Freeform 40">
              <a:extLst>
                <a:ext uri="{FF2B5EF4-FFF2-40B4-BE49-F238E27FC236}">
                  <a16:creationId xmlns:a16="http://schemas.microsoft.com/office/drawing/2014/main" id="{CEE9BD85-96DF-4CDF-BC0F-C4E46062B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02721" y="24288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38" name="Rectangle 41">
              <a:extLst>
                <a:ext uri="{FF2B5EF4-FFF2-40B4-BE49-F238E27FC236}">
                  <a16:creationId xmlns:a16="http://schemas.microsoft.com/office/drawing/2014/main" id="{6BB6F5E5-6CA3-4B20-86A7-1174D6E71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93208" y="0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0328E69E-CE3D-4110-8BF7-AD3C0C10C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85512" y="0"/>
            <a:ext cx="650875" cy="1730375"/>
            <a:chOff x="11347978" y="0"/>
            <a:chExt cx="650875" cy="1730375"/>
          </a:xfrm>
        </p:grpSpPr>
        <p:sp>
          <p:nvSpPr>
            <p:cNvPr id="141" name="Freeform 32">
              <a:extLst>
                <a:ext uri="{FF2B5EF4-FFF2-40B4-BE49-F238E27FC236}">
                  <a16:creationId xmlns:a16="http://schemas.microsoft.com/office/drawing/2014/main" id="{30F84C80-9E12-4460-B88F-D03839F0C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67041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42" name="Freeform 33">
              <a:extLst>
                <a:ext uri="{FF2B5EF4-FFF2-40B4-BE49-F238E27FC236}">
                  <a16:creationId xmlns:a16="http://schemas.microsoft.com/office/drawing/2014/main" id="{2F84C18C-5783-48FF-9DE0-FDA327CFC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47978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43" name="Freeform 34">
              <a:extLst>
                <a:ext uri="{FF2B5EF4-FFF2-40B4-BE49-F238E27FC236}">
                  <a16:creationId xmlns:a16="http://schemas.microsoft.com/office/drawing/2014/main" id="{08C6A855-346C-4589-9AD4-5E15BCBC7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4678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44" name="Freeform 37">
              <a:extLst>
                <a:ext uri="{FF2B5EF4-FFF2-40B4-BE49-F238E27FC236}">
                  <a16:creationId xmlns:a16="http://schemas.microsoft.com/office/drawing/2014/main" id="{7E64BEE6-1157-421C-A02A-47639E4D9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94053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F64806C9-3599-45A7-BCFF-F762C5427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40267" y="5118101"/>
            <a:ext cx="650875" cy="1730375"/>
            <a:chOff x="118533" y="5118101"/>
            <a:chExt cx="650875" cy="1730375"/>
          </a:xfrm>
        </p:grpSpPr>
        <p:sp>
          <p:nvSpPr>
            <p:cNvPr id="147" name="Freeform 32">
              <a:extLst>
                <a:ext uri="{FF2B5EF4-FFF2-40B4-BE49-F238E27FC236}">
                  <a16:creationId xmlns:a16="http://schemas.microsoft.com/office/drawing/2014/main" id="{41D6E755-9558-4CAA-8F56-469D231C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37596" y="6335713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48" name="Freeform 33">
              <a:extLst>
                <a:ext uri="{FF2B5EF4-FFF2-40B4-BE49-F238E27FC236}">
                  <a16:creationId xmlns:a16="http://schemas.microsoft.com/office/drawing/2014/main" id="{8FCD41C4-606C-446C-8C81-6353C644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18533" y="622141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49" name="Freeform 34">
              <a:extLst>
                <a:ext uri="{FF2B5EF4-FFF2-40B4-BE49-F238E27FC236}">
                  <a16:creationId xmlns:a16="http://schemas.microsoft.com/office/drawing/2014/main" id="{274CFBE4-CEA6-4C81-BB1E-83E189677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5233" y="5118101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50" name="Freeform 37">
              <a:extLst>
                <a:ext uri="{FF2B5EF4-FFF2-40B4-BE49-F238E27FC236}">
                  <a16:creationId xmlns:a16="http://schemas.microsoft.com/office/drawing/2014/main" id="{24813D3D-7B30-42F2-9065-1B40F140C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464608" y="5299075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1287AC97-A8E8-4B45-A50A-3057A88B4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1229445" y="4867275"/>
            <a:ext cx="598488" cy="1981201"/>
            <a:chOff x="11424178" y="4867275"/>
            <a:chExt cx="598488" cy="1981201"/>
          </a:xfrm>
        </p:grpSpPr>
        <p:sp>
          <p:nvSpPr>
            <p:cNvPr id="153" name="Freeform 35">
              <a:extLst>
                <a:ext uri="{FF2B5EF4-FFF2-40B4-BE49-F238E27FC236}">
                  <a16:creationId xmlns:a16="http://schemas.microsoft.com/office/drawing/2014/main" id="{57D70AA8-D36C-4DF9-B7D7-4E2C9BEFD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14666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54" name="Freeform 36">
              <a:extLst>
                <a:ext uri="{FF2B5EF4-FFF2-40B4-BE49-F238E27FC236}">
                  <a16:creationId xmlns:a16="http://schemas.microsoft.com/office/drawing/2014/main" id="{74D88556-8C5B-41AF-9FA0-92D27347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55966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55" name="Freeform 38">
              <a:extLst>
                <a:ext uri="{FF2B5EF4-FFF2-40B4-BE49-F238E27FC236}">
                  <a16:creationId xmlns:a16="http://schemas.microsoft.com/office/drawing/2014/main" id="{17E00558-8912-48C6-8202-D8A2D854B7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9441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56" name="Freeform 39">
              <a:extLst>
                <a:ext uri="{FF2B5EF4-FFF2-40B4-BE49-F238E27FC236}">
                  <a16:creationId xmlns:a16="http://schemas.microsoft.com/office/drawing/2014/main" id="{7E4C092A-90EF-4870-97FC-C2D97FD2C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24178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57" name="Freeform 40">
              <a:extLst>
                <a:ext uri="{FF2B5EF4-FFF2-40B4-BE49-F238E27FC236}">
                  <a16:creationId xmlns:a16="http://schemas.microsoft.com/office/drawing/2014/main" id="{0C8C091A-4902-4B98-BB6B-AF6FA1174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32166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58" name="Rectangle 41">
              <a:extLst>
                <a:ext uri="{FF2B5EF4-FFF2-40B4-BE49-F238E27FC236}">
                  <a16:creationId xmlns:a16="http://schemas.microsoft.com/office/drawing/2014/main" id="{50C57AA3-5B6E-4C49-9AE3-D130A2540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22653" y="6596063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sp>
        <p:nvSpPr>
          <p:cNvPr id="160" name="Rectangle 159">
            <a:extLst>
              <a:ext uri="{FF2B5EF4-FFF2-40B4-BE49-F238E27FC236}">
                <a16:creationId xmlns:a16="http://schemas.microsoft.com/office/drawing/2014/main" id="{6D29BE04-4454-4832-B83F-10D001BFF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2" name="Round Diagonal Corner Rectangle 7">
            <a:extLst>
              <a:ext uri="{FF2B5EF4-FFF2-40B4-BE49-F238E27FC236}">
                <a16:creationId xmlns:a16="http://schemas.microsoft.com/office/drawing/2014/main" id="{98714CE9-3C2C-48E1-8B8F-CFB7735C4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2867" y="766234"/>
            <a:ext cx="10346266" cy="5325532"/>
          </a:xfrm>
          <a:prstGeom prst="round2DiagRect">
            <a:avLst>
              <a:gd name="adj1" fmla="val 4147"/>
              <a:gd name="adj2" fmla="val 0"/>
            </a:avLst>
          </a:prstGeom>
          <a:solidFill>
            <a:schemeClr val="bg2">
              <a:lumMod val="50000"/>
              <a:alpha val="80000"/>
            </a:schemeClr>
          </a:solidFill>
          <a:ln w="19050" cap="sq">
            <a:solidFill>
              <a:srgbClr val="FFFFFF">
                <a:alpha val="60000"/>
              </a:srgb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D4DE9B-B3CB-FBAE-60DF-7555FEF1AD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7445" y="1168078"/>
            <a:ext cx="9048219" cy="1092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24GHz-Radar for movement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134A90-EADF-3887-1628-8A7B4B822B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7446" y="2413001"/>
            <a:ext cx="9048218" cy="30331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Group number: d3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Members: </a:t>
            </a:r>
          </a:p>
          <a:p>
            <a:r>
              <a:rPr lang="en-US" dirty="0">
                <a:solidFill>
                  <a:srgbClr val="FFFFFF"/>
                </a:solidFill>
              </a:rPr>
              <a:t>	Girish Tabaraddi	1119236</a:t>
            </a:r>
          </a:p>
          <a:p>
            <a:r>
              <a:rPr lang="en-US" dirty="0">
                <a:solidFill>
                  <a:srgbClr val="FFFFFF"/>
                </a:solidFill>
              </a:rPr>
              <a:t>	Drashti shah		1119295</a:t>
            </a:r>
          </a:p>
          <a:p>
            <a:r>
              <a:rPr lang="en-US" dirty="0">
                <a:solidFill>
                  <a:srgbClr val="FFFFFF"/>
                </a:solidFill>
              </a:rPr>
              <a:t>	Ananya harish		1119248</a:t>
            </a:r>
          </a:p>
        </p:txBody>
      </p:sp>
    </p:spTree>
    <p:extLst>
      <p:ext uri="{BB962C8B-B14F-4D97-AF65-F5344CB8AC3E}">
        <p14:creationId xmlns:p14="http://schemas.microsoft.com/office/powerpoint/2010/main" val="1102222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8B4F3EF-8D93-7DFC-14A4-14A83816E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93297" y="1086928"/>
            <a:ext cx="6205406" cy="4684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38BDE6-612E-087E-D73E-B1D0D91DE619}"/>
              </a:ext>
            </a:extLst>
          </p:cNvPr>
          <p:cNvSpPr txBox="1"/>
          <p:nvPr/>
        </p:nvSpPr>
        <p:spPr>
          <a:xfrm>
            <a:off x="4418091" y="5906873"/>
            <a:ext cx="335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8. UART TRANSFER STATE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11B7A9-2712-FB7B-74C1-6312401C3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552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E8EB-A855-00F2-779B-D78A41E10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3288"/>
          </a:xfrm>
        </p:spPr>
        <p:txBody>
          <a:bodyPr/>
          <a:lstStyle/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Matlab output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AB305E-EF77-D938-4C00-218C3A227245}"/>
              </a:ext>
            </a:extLst>
          </p:cNvPr>
          <p:cNvSpPr txBox="1"/>
          <p:nvPr/>
        </p:nvSpPr>
        <p:spPr>
          <a:xfrm>
            <a:off x="5006567" y="5293107"/>
            <a:ext cx="3060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9. Matlab FFT Output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540ABB-CA4D-0957-704F-06F4284D6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2BC68E3-7E17-E0E3-B621-CA9F6757EA9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0851" y="1691760"/>
            <a:ext cx="5887121" cy="347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670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8F3A6-E2BD-9844-394B-8407D2A9B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11106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Breadboard connections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85A652-282F-D8C4-83DC-9BB0A34761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4042135" y="830418"/>
            <a:ext cx="4104553" cy="546094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CD6DAE-08D1-D27A-5AB2-7096945B2C72}"/>
              </a:ext>
            </a:extLst>
          </p:cNvPr>
          <p:cNvSpPr txBox="1"/>
          <p:nvPr/>
        </p:nvSpPr>
        <p:spPr>
          <a:xfrm>
            <a:off x="4541681" y="5716242"/>
            <a:ext cx="3266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10.  4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Order Bandpass filter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CDD6A1-4AC6-458F-59A3-4587B579F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992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7AA21-CA71-B48F-C647-2C7E4204B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56599"/>
          </a:xfrm>
        </p:spPr>
        <p:txBody>
          <a:bodyPr/>
          <a:lstStyle/>
          <a:p>
            <a:r>
              <a:rPr lang="en-IN" dirty="0"/>
              <a:t>Hardware testing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6EDCAE-727D-359D-CEE2-0EE13F797E5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72890" y="1416887"/>
            <a:ext cx="4473553" cy="40242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538F57-51A0-7419-0B75-2C79849D8D8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41413" y="1416888"/>
            <a:ext cx="5615797" cy="40242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941A5E-1016-1145-425D-BB76B4CC194A}"/>
              </a:ext>
            </a:extLst>
          </p:cNvPr>
          <p:cNvSpPr txBox="1"/>
          <p:nvPr/>
        </p:nvSpPr>
        <p:spPr>
          <a:xfrm>
            <a:off x="2491702" y="5649363"/>
            <a:ext cx="242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11. 1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Stage Circuit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7BFC68-7221-552A-8D21-5246A9E05BDB}"/>
              </a:ext>
            </a:extLst>
          </p:cNvPr>
          <p:cNvSpPr txBox="1"/>
          <p:nvPr/>
        </p:nvSpPr>
        <p:spPr>
          <a:xfrm>
            <a:off x="7852058" y="5649363"/>
            <a:ext cx="3195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12. 1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Stage Circuit 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5821A3-D2D7-DFB4-D972-013CC1CEF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241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50CE77-063B-C354-E244-0B65031AE5E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04259" y="856914"/>
            <a:ext cx="4477028" cy="41587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F15195-35A1-5EB1-4323-DD724A3DF11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81006" y="856914"/>
            <a:ext cx="4740663" cy="41587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C6C173-02E9-AE66-89E7-02E70D66239B}"/>
              </a:ext>
            </a:extLst>
          </p:cNvPr>
          <p:cNvSpPr txBox="1"/>
          <p:nvPr/>
        </p:nvSpPr>
        <p:spPr>
          <a:xfrm>
            <a:off x="1919335" y="5287224"/>
            <a:ext cx="3060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13. Final PCB Connection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C5B22D-A103-5720-9627-91ABC80F324C}"/>
              </a:ext>
            </a:extLst>
          </p:cNvPr>
          <p:cNvSpPr txBox="1"/>
          <p:nvPr/>
        </p:nvSpPr>
        <p:spPr>
          <a:xfrm>
            <a:off x="6638185" y="5287224"/>
            <a:ext cx="4009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14. Final Output with Gain 300 dB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675CB2-D099-DDE5-A9FD-378B9DF91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662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2CD3357-8961-6F4B-FE94-AF5EC0E5E49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95347" y="1078792"/>
            <a:ext cx="3871300" cy="40547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D8CC47-3EDD-D497-2317-23BDF99EDD29}"/>
              </a:ext>
            </a:extLst>
          </p:cNvPr>
          <p:cNvSpPr txBox="1"/>
          <p:nvPr/>
        </p:nvSpPr>
        <p:spPr>
          <a:xfrm>
            <a:off x="2139307" y="5251011"/>
            <a:ext cx="358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15. PCB with CW Radar Sensor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7FAD5E-FAF3-504C-557B-1852CD752CC8}"/>
              </a:ext>
            </a:extLst>
          </p:cNvPr>
          <p:cNvSpPr txBox="1"/>
          <p:nvPr/>
        </p:nvSpPr>
        <p:spPr>
          <a:xfrm>
            <a:off x="7475475" y="5251011"/>
            <a:ext cx="1571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16. Output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E6AE3A-D502-0C7A-EA05-4D1FF446D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pic>
        <p:nvPicPr>
          <p:cNvPr id="10" name="Picture 9" descr="A white electronic device with a screen">
            <a:extLst>
              <a:ext uri="{FF2B5EF4-FFF2-40B4-BE49-F238E27FC236}">
                <a16:creationId xmlns:a16="http://schemas.microsoft.com/office/drawing/2014/main" id="{F6CC2F10-0DAD-BC31-CDC1-E992953FA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355" y="1078792"/>
            <a:ext cx="4228032" cy="406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19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5F87D-24F8-836F-3217-50B618B93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61708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CFAR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1CD5D-F7C5-15CA-1B0D-57C7B0F7A345}"/>
              </a:ext>
            </a:extLst>
          </p:cNvPr>
          <p:cNvSpPr txBox="1"/>
          <p:nvPr/>
        </p:nvSpPr>
        <p:spPr>
          <a:xfrm>
            <a:off x="5006567" y="5293107"/>
            <a:ext cx="3060071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Fig 17. CFAR Algorithm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E386E2-17FE-23E0-132F-FE28564BA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pic>
        <p:nvPicPr>
          <p:cNvPr id="9" name="Picture 8" descr="A picture containing text, screenshot, font&#10;&#10;Description automatically generated">
            <a:extLst>
              <a:ext uri="{FF2B5EF4-FFF2-40B4-BE49-F238E27FC236}">
                <a16:creationId xmlns:a16="http://schemas.microsoft.com/office/drawing/2014/main" id="{3EDC985D-4F37-E20C-747D-872B0E99A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162" y="1490662"/>
            <a:ext cx="781050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425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454CE0-F0BF-A9C2-EE28-898BD8252A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2738" y="887238"/>
            <a:ext cx="3448692" cy="311126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470619-B312-911F-673D-86C168FF91F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59467" y="887238"/>
            <a:ext cx="3476700" cy="31305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BC515D-F655-07FA-F468-1170FF52D2D0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97099" y="2462162"/>
            <a:ext cx="3476699" cy="311126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B8606DA-D307-434C-71A0-1FEEE490947E}"/>
              </a:ext>
            </a:extLst>
          </p:cNvPr>
          <p:cNvSpPr txBox="1"/>
          <p:nvPr/>
        </p:nvSpPr>
        <p:spPr>
          <a:xfrm>
            <a:off x="1645342" y="3998503"/>
            <a:ext cx="3060071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Fig 18.  </a:t>
            </a:r>
            <a:r>
              <a:rPr lang="en-US" dirty="0" err="1">
                <a:latin typeface="Times New Roman"/>
                <a:cs typeface="Times New Roman"/>
              </a:rPr>
              <a:t>Signal+Noise</a:t>
            </a:r>
            <a:endParaRPr lang="en-US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42F8DC-53A7-4479-C04C-D5A6ABFA0DD7}"/>
              </a:ext>
            </a:extLst>
          </p:cNvPr>
          <p:cNvSpPr txBox="1"/>
          <p:nvPr/>
        </p:nvSpPr>
        <p:spPr>
          <a:xfrm>
            <a:off x="4999396" y="5573427"/>
            <a:ext cx="3060071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Fig 19. CFAR Detection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1FCC56-7CFE-9F5D-D297-573B45F7137F}"/>
              </a:ext>
            </a:extLst>
          </p:cNvPr>
          <p:cNvSpPr txBox="1"/>
          <p:nvPr/>
        </p:nvSpPr>
        <p:spPr>
          <a:xfrm>
            <a:off x="8561764" y="4017794"/>
            <a:ext cx="3060071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Fig 20. FFT of </a:t>
            </a:r>
            <a:r>
              <a:rPr lang="en-US" dirty="0" err="1">
                <a:latin typeface="Times New Roman"/>
                <a:cs typeface="Times New Roman"/>
              </a:rPr>
              <a:t>Signal+Noise</a:t>
            </a:r>
            <a:endParaRPr lang="en-US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1C9DF8-0D26-E2DB-1739-494C2F839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250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 cstate="email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4D6A640B-6684-4338-9199-6EE758735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BAB052D-92E4-4715-895B-E42323075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305051" cy="6858001"/>
            <a:chOff x="0" y="0"/>
            <a:chExt cx="2305051" cy="6858001"/>
          </a:xfrm>
          <a:solidFill>
            <a:schemeClr val="bg2">
              <a:lumMod val="60000"/>
              <a:lumOff val="40000"/>
              <a:alpha val="60000"/>
            </a:schemeClr>
          </a:solidFill>
          <a:effectLst/>
        </p:grpSpPr>
        <p:sp>
          <p:nvSpPr>
            <p:cNvPr id="69" name="Rectangle 5">
              <a:extLst>
                <a:ext uri="{FF2B5EF4-FFF2-40B4-BE49-F238E27FC236}">
                  <a16:creationId xmlns:a16="http://schemas.microsoft.com/office/drawing/2014/main" id="{F9792D54-14D4-44D6-A491-DEA72C26C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0" name="Freeform 6">
              <a:extLst>
                <a:ext uri="{FF2B5EF4-FFF2-40B4-BE49-F238E27FC236}">
                  <a16:creationId xmlns:a16="http://schemas.microsoft.com/office/drawing/2014/main" id="{D3CB19E7-637B-4FA1-B5E7-E35CF50AD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7">
              <a:extLst>
                <a:ext uri="{FF2B5EF4-FFF2-40B4-BE49-F238E27FC236}">
                  <a16:creationId xmlns:a16="http://schemas.microsoft.com/office/drawing/2014/main" id="{B8CED72B-CBE7-450E-BE7C-247E88439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Rectangle 8">
              <a:extLst>
                <a:ext uri="{FF2B5EF4-FFF2-40B4-BE49-F238E27FC236}">
                  <a16:creationId xmlns:a16="http://schemas.microsoft.com/office/drawing/2014/main" id="{3BBD7465-3665-40AE-98E8-F8503EE20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3" name="Freeform 9">
              <a:extLst>
                <a:ext uri="{FF2B5EF4-FFF2-40B4-BE49-F238E27FC236}">
                  <a16:creationId xmlns:a16="http://schemas.microsoft.com/office/drawing/2014/main" id="{86CB6F49-3080-4A29-860D-F8F1AC4AC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0">
              <a:extLst>
                <a:ext uri="{FF2B5EF4-FFF2-40B4-BE49-F238E27FC236}">
                  <a16:creationId xmlns:a16="http://schemas.microsoft.com/office/drawing/2014/main" id="{EA3A8EBB-EC1C-42C6-B409-E065ACD0E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1">
              <a:extLst>
                <a:ext uri="{FF2B5EF4-FFF2-40B4-BE49-F238E27FC236}">
                  <a16:creationId xmlns:a16="http://schemas.microsoft.com/office/drawing/2014/main" id="{0F0AAA08-BD9A-4F88-A60C-F2ECB84CE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2">
              <a:extLst>
                <a:ext uri="{FF2B5EF4-FFF2-40B4-BE49-F238E27FC236}">
                  <a16:creationId xmlns:a16="http://schemas.microsoft.com/office/drawing/2014/main" id="{44ACFC6E-01EE-4A01-8C39-0C4BC6B4EF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3">
              <a:extLst>
                <a:ext uri="{FF2B5EF4-FFF2-40B4-BE49-F238E27FC236}">
                  <a16:creationId xmlns:a16="http://schemas.microsoft.com/office/drawing/2014/main" id="{DDE8B861-702A-45C6-A7C5-D20764B55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4">
              <a:extLst>
                <a:ext uri="{FF2B5EF4-FFF2-40B4-BE49-F238E27FC236}">
                  <a16:creationId xmlns:a16="http://schemas.microsoft.com/office/drawing/2014/main" id="{28DFAFFC-4BAC-4606-8F45-47284ED2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5">
              <a:extLst>
                <a:ext uri="{FF2B5EF4-FFF2-40B4-BE49-F238E27FC236}">
                  <a16:creationId xmlns:a16="http://schemas.microsoft.com/office/drawing/2014/main" id="{B141C913-8CB4-4E5B-B684-BD40367775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6">
              <a:extLst>
                <a:ext uri="{FF2B5EF4-FFF2-40B4-BE49-F238E27FC236}">
                  <a16:creationId xmlns:a16="http://schemas.microsoft.com/office/drawing/2014/main" id="{81E80ADE-DC6D-491B-BAC4-A90D44FD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7">
              <a:extLst>
                <a:ext uri="{FF2B5EF4-FFF2-40B4-BE49-F238E27FC236}">
                  <a16:creationId xmlns:a16="http://schemas.microsoft.com/office/drawing/2014/main" id="{4A425A61-47B5-41CA-A1D6-21C358B89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8">
              <a:extLst>
                <a:ext uri="{FF2B5EF4-FFF2-40B4-BE49-F238E27FC236}">
                  <a16:creationId xmlns:a16="http://schemas.microsoft.com/office/drawing/2014/main" id="{B44D4532-40A1-4CEB-8A1C-711180D58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9">
              <a:extLst>
                <a:ext uri="{FF2B5EF4-FFF2-40B4-BE49-F238E27FC236}">
                  <a16:creationId xmlns:a16="http://schemas.microsoft.com/office/drawing/2014/main" id="{31056221-3B7D-4E0B-A366-3E03523EF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0">
              <a:extLst>
                <a:ext uri="{FF2B5EF4-FFF2-40B4-BE49-F238E27FC236}">
                  <a16:creationId xmlns:a16="http://schemas.microsoft.com/office/drawing/2014/main" id="{0F4CE988-2CA1-4875-8419-BC9914E7A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1">
              <a:extLst>
                <a:ext uri="{FF2B5EF4-FFF2-40B4-BE49-F238E27FC236}">
                  <a16:creationId xmlns:a16="http://schemas.microsoft.com/office/drawing/2014/main" id="{D5E11DED-8522-4839-A2C5-9D64FBB03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2">
              <a:extLst>
                <a:ext uri="{FF2B5EF4-FFF2-40B4-BE49-F238E27FC236}">
                  <a16:creationId xmlns:a16="http://schemas.microsoft.com/office/drawing/2014/main" id="{3A1EE55C-F160-4A56-ABFE-5EE18FE21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3">
              <a:extLst>
                <a:ext uri="{FF2B5EF4-FFF2-40B4-BE49-F238E27FC236}">
                  <a16:creationId xmlns:a16="http://schemas.microsoft.com/office/drawing/2014/main" id="{519A9CFB-FBD5-4742-9228-976E852BC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4">
              <a:extLst>
                <a:ext uri="{FF2B5EF4-FFF2-40B4-BE49-F238E27FC236}">
                  <a16:creationId xmlns:a16="http://schemas.microsoft.com/office/drawing/2014/main" id="{E808A3F5-6663-49E0-B6BB-AFBBCD50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5">
              <a:extLst>
                <a:ext uri="{FF2B5EF4-FFF2-40B4-BE49-F238E27FC236}">
                  <a16:creationId xmlns:a16="http://schemas.microsoft.com/office/drawing/2014/main" id="{33A492F1-3A43-47FE-8E3E-4BF2B7864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6">
              <a:extLst>
                <a:ext uri="{FF2B5EF4-FFF2-40B4-BE49-F238E27FC236}">
                  <a16:creationId xmlns:a16="http://schemas.microsoft.com/office/drawing/2014/main" id="{2ED7DF23-0B1F-4E17-8EC2-1B74D318F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7">
              <a:extLst>
                <a:ext uri="{FF2B5EF4-FFF2-40B4-BE49-F238E27FC236}">
                  <a16:creationId xmlns:a16="http://schemas.microsoft.com/office/drawing/2014/main" id="{FE1204BD-7481-4989-957D-B61AEA964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8">
              <a:extLst>
                <a:ext uri="{FF2B5EF4-FFF2-40B4-BE49-F238E27FC236}">
                  <a16:creationId xmlns:a16="http://schemas.microsoft.com/office/drawing/2014/main" id="{DD3C5673-1874-477D-AE35-B37A91974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9">
              <a:extLst>
                <a:ext uri="{FF2B5EF4-FFF2-40B4-BE49-F238E27FC236}">
                  <a16:creationId xmlns:a16="http://schemas.microsoft.com/office/drawing/2014/main" id="{DA963A0C-386F-4A9E-89E8-67081094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0">
              <a:extLst>
                <a:ext uri="{FF2B5EF4-FFF2-40B4-BE49-F238E27FC236}">
                  <a16:creationId xmlns:a16="http://schemas.microsoft.com/office/drawing/2014/main" id="{D527BB52-D4EE-4CAA-A8A0-53A27DC7F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1">
              <a:extLst>
                <a:ext uri="{FF2B5EF4-FFF2-40B4-BE49-F238E27FC236}">
                  <a16:creationId xmlns:a16="http://schemas.microsoft.com/office/drawing/2014/main" id="{2A037511-5E0A-4293-81AB-28C5DC96B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2">
              <a:extLst>
                <a:ext uri="{FF2B5EF4-FFF2-40B4-BE49-F238E27FC236}">
                  <a16:creationId xmlns:a16="http://schemas.microsoft.com/office/drawing/2014/main" id="{42A7FE1C-EF14-483B-B5FC-FDC150282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Rectangle 33">
              <a:extLst>
                <a:ext uri="{FF2B5EF4-FFF2-40B4-BE49-F238E27FC236}">
                  <a16:creationId xmlns:a16="http://schemas.microsoft.com/office/drawing/2014/main" id="{45A82D49-825B-47BC-8622-A1D54C5C2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8" name="Freeform 34">
              <a:extLst>
                <a:ext uri="{FF2B5EF4-FFF2-40B4-BE49-F238E27FC236}">
                  <a16:creationId xmlns:a16="http://schemas.microsoft.com/office/drawing/2014/main" id="{039D74A5-B4AF-4800-B941-E5F8CD44E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5">
              <a:extLst>
                <a:ext uri="{FF2B5EF4-FFF2-40B4-BE49-F238E27FC236}">
                  <a16:creationId xmlns:a16="http://schemas.microsoft.com/office/drawing/2014/main" id="{70B5D059-1472-474F-BDE6-881B5D1CD7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6">
              <a:extLst>
                <a:ext uri="{FF2B5EF4-FFF2-40B4-BE49-F238E27FC236}">
                  <a16:creationId xmlns:a16="http://schemas.microsoft.com/office/drawing/2014/main" id="{736D79CC-81E0-4C87-ABAC-58197ADB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7">
              <a:extLst>
                <a:ext uri="{FF2B5EF4-FFF2-40B4-BE49-F238E27FC236}">
                  <a16:creationId xmlns:a16="http://schemas.microsoft.com/office/drawing/2014/main" id="{7E72BA97-1228-4006-B095-8D9FB45FB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8">
              <a:extLst>
                <a:ext uri="{FF2B5EF4-FFF2-40B4-BE49-F238E27FC236}">
                  <a16:creationId xmlns:a16="http://schemas.microsoft.com/office/drawing/2014/main" id="{36FA3A99-37FB-4B03-A810-425BC9B37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9">
              <a:extLst>
                <a:ext uri="{FF2B5EF4-FFF2-40B4-BE49-F238E27FC236}">
                  <a16:creationId xmlns:a16="http://schemas.microsoft.com/office/drawing/2014/main" id="{2E45B959-2AD5-4FE4-BF6A-4F011011CF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0">
              <a:extLst>
                <a:ext uri="{FF2B5EF4-FFF2-40B4-BE49-F238E27FC236}">
                  <a16:creationId xmlns:a16="http://schemas.microsoft.com/office/drawing/2014/main" id="{CEE29A17-924F-4EED-A18C-E6A0137E5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1">
              <a:extLst>
                <a:ext uri="{FF2B5EF4-FFF2-40B4-BE49-F238E27FC236}">
                  <a16:creationId xmlns:a16="http://schemas.microsoft.com/office/drawing/2014/main" id="{EFB8BDF1-3A59-4EE5-BFAB-4F4B301E3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2">
              <a:extLst>
                <a:ext uri="{FF2B5EF4-FFF2-40B4-BE49-F238E27FC236}">
                  <a16:creationId xmlns:a16="http://schemas.microsoft.com/office/drawing/2014/main" id="{8F94E417-93B4-4071-A6D1-AE66CA682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3">
              <a:extLst>
                <a:ext uri="{FF2B5EF4-FFF2-40B4-BE49-F238E27FC236}">
                  <a16:creationId xmlns:a16="http://schemas.microsoft.com/office/drawing/2014/main" id="{A18F44A8-385D-4EB4-A013-7EB252A2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4">
              <a:extLst>
                <a:ext uri="{FF2B5EF4-FFF2-40B4-BE49-F238E27FC236}">
                  <a16:creationId xmlns:a16="http://schemas.microsoft.com/office/drawing/2014/main" id="{B25FB320-9784-4EA9-B1AE-3BF9106E6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Rectangle 45">
              <a:extLst>
                <a:ext uri="{FF2B5EF4-FFF2-40B4-BE49-F238E27FC236}">
                  <a16:creationId xmlns:a16="http://schemas.microsoft.com/office/drawing/2014/main" id="{C9EB05E6-5BE4-4EE1-9F0C-E8B57B362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0" name="Freeform 46">
              <a:extLst>
                <a:ext uri="{FF2B5EF4-FFF2-40B4-BE49-F238E27FC236}">
                  <a16:creationId xmlns:a16="http://schemas.microsoft.com/office/drawing/2014/main" id="{C66CAA98-15DB-4EF7-B2CA-54F523A3C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7">
              <a:extLst>
                <a:ext uri="{FF2B5EF4-FFF2-40B4-BE49-F238E27FC236}">
                  <a16:creationId xmlns:a16="http://schemas.microsoft.com/office/drawing/2014/main" id="{7A30C330-EB27-4D08-82D2-7311A8505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8">
              <a:extLst>
                <a:ext uri="{FF2B5EF4-FFF2-40B4-BE49-F238E27FC236}">
                  <a16:creationId xmlns:a16="http://schemas.microsoft.com/office/drawing/2014/main" id="{285C54D0-DCD8-43CD-AE6D-00487565C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9">
              <a:extLst>
                <a:ext uri="{FF2B5EF4-FFF2-40B4-BE49-F238E27FC236}">
                  <a16:creationId xmlns:a16="http://schemas.microsoft.com/office/drawing/2014/main" id="{BC525C34-0A4A-4042-8FA3-F64A115AE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0">
              <a:extLst>
                <a:ext uri="{FF2B5EF4-FFF2-40B4-BE49-F238E27FC236}">
                  <a16:creationId xmlns:a16="http://schemas.microsoft.com/office/drawing/2014/main" id="{870751A2-DBE9-4631-86D3-800E77491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1">
              <a:extLst>
                <a:ext uri="{FF2B5EF4-FFF2-40B4-BE49-F238E27FC236}">
                  <a16:creationId xmlns:a16="http://schemas.microsoft.com/office/drawing/2014/main" id="{ED6D7806-3E23-488D-80ED-281D3DA72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2">
              <a:extLst>
                <a:ext uri="{FF2B5EF4-FFF2-40B4-BE49-F238E27FC236}">
                  <a16:creationId xmlns:a16="http://schemas.microsoft.com/office/drawing/2014/main" id="{170E0895-F9C9-44BA-AF81-F7938C7E4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3">
              <a:extLst>
                <a:ext uri="{FF2B5EF4-FFF2-40B4-BE49-F238E27FC236}">
                  <a16:creationId xmlns:a16="http://schemas.microsoft.com/office/drawing/2014/main" id="{75AD3DD3-BD4A-4DD9-9AC1-C60E34174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4">
              <a:extLst>
                <a:ext uri="{FF2B5EF4-FFF2-40B4-BE49-F238E27FC236}">
                  <a16:creationId xmlns:a16="http://schemas.microsoft.com/office/drawing/2014/main" id="{D047B55E-0847-4696-8101-A643C3C7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5">
              <a:extLst>
                <a:ext uri="{FF2B5EF4-FFF2-40B4-BE49-F238E27FC236}">
                  <a16:creationId xmlns:a16="http://schemas.microsoft.com/office/drawing/2014/main" id="{CB3EF1DB-37BD-463B-A542-7AA57DC9F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6">
              <a:extLst>
                <a:ext uri="{FF2B5EF4-FFF2-40B4-BE49-F238E27FC236}">
                  <a16:creationId xmlns:a16="http://schemas.microsoft.com/office/drawing/2014/main" id="{95D0E013-2F18-4248-9D83-3BFF25A05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7">
              <a:extLst>
                <a:ext uri="{FF2B5EF4-FFF2-40B4-BE49-F238E27FC236}">
                  <a16:creationId xmlns:a16="http://schemas.microsoft.com/office/drawing/2014/main" id="{E7D95722-3A1F-4917-8C16-D4D409941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8">
              <a:extLst>
                <a:ext uri="{FF2B5EF4-FFF2-40B4-BE49-F238E27FC236}">
                  <a16:creationId xmlns:a16="http://schemas.microsoft.com/office/drawing/2014/main" id="{A54912BE-A961-4720-992C-09A2D13DE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124" name="Round Diagonal Corner Rectangle 7">
            <a:extLst>
              <a:ext uri="{FF2B5EF4-FFF2-40B4-BE49-F238E27FC236}">
                <a16:creationId xmlns:a16="http://schemas.microsoft.com/office/drawing/2014/main" id="{FF5E4228-419E-44B9-B090-94A9540E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079" y="0"/>
            <a:ext cx="8132922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F31BB5-03B4-CD7D-112F-95F0AFAE3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688" y="3385705"/>
            <a:ext cx="6013703" cy="9937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/>
              <a:t>THANK YOU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63BE3B-AD2F-85C6-743E-1D9979C73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18</a:t>
            </a:fld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2535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AE4726C-1831-4FE3-9A11-227F0DC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id="{B651D7F7-8C54-448E-A268-1CBFAD87D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E3B56E94-40E1-489A-98B2-A3238D66A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 cstate="email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072EB4C-4918-9C58-DB89-B008958FA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697" y="618518"/>
            <a:ext cx="6050713" cy="1478570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/>
                <a:cs typeface="Times New Roman"/>
              </a:rPr>
              <a:t>Content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bstract technological connection">
            <a:extLst>
              <a:ext uri="{FF2B5EF4-FFF2-40B4-BE49-F238E27FC236}">
                <a16:creationId xmlns:a16="http://schemas.microsoft.com/office/drawing/2014/main" id="{28FC6D6F-5D3D-3DA6-9B3D-C05D2D425F3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E916825F-759B-4F1A-BA80-AF7137691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AF64541-DE3B-4DBB-84E1-907956469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9175DCC0-514A-4CA1-AD9A-1BB0FFF1B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10371924-94D9-48AF-9D5B-6471775B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C964FF9-A41A-438C-A22B-62690C98F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61716CD6-1875-4567-B3E2-364CD0960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31A293D3-7189-453D-AB91-1291AAFF3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87CB4EFE-58B3-4326-9CFB-A2AFADDFA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249CF4D3-B5A3-4287-BC9D-E9BB8FA6E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4D2515F2-4D11-41AF-A6B1-7D084BEA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331BCBF4-0DC2-426E-84B3-AE38E403C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EC8AF156-0BE9-437D-A83B-87364146D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AC8CB256-3F62-4406-88F5-CE2421FF2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F3E812EB-415E-4B60-B0FB-65386882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EB4C95D7-8E6D-45EC-8CA1-9123D718E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83F62FD2-2F62-4495-997C-8BD7F95AB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B7DFE0F9-22A3-4846-8D4E-0D193BD32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244DAF25-7415-491A-9FF6-E04BC2DC2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7ACA3646-863C-4D00-A58A-62C7FE71C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0EA18B38-BD42-45ED-8458-FB205DBC7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45302917-5DBE-4CF2-B52F-478F93FDD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8E61E6FD-D40E-479C-ABE9-2B69AE20D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2F4DEB4F-F824-48D7-AF9B-B5D905DCD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F76CFA02-6090-4464-B573-BCA350C90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51BE8BEC-76C7-41FE-AB76-35194C244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710F61D4-3B34-45A9-B9B7-CE0373AB4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451F080F-4CFB-4626-87CA-BB4CACA1C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667BBD71-2295-4A66-B76C-F82175C2B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B6644DE8-5BD1-4D5F-B245-0D3A21BCE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4DE8FD0-E681-4D9C-85C2-BEA4C2B3A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D46033BD-1026-4388-B926-9D11E1D7C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1FA74D4C-2E28-42C5-A7FA-3C7D6BD8B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FADF7B3F-903C-456C-983E-C9868DDAB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033F8698-1549-44AD-8DAD-0055D7B80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F1BDD4B6-46FD-4048-ADF1-32EADD9E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E7F387A7-B3BF-4B1A-BFCA-2D21AD3DF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7A1B6BC8-EA82-459D-A0E0-4EBE394E7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1">
              <a:extLst>
                <a:ext uri="{FF2B5EF4-FFF2-40B4-BE49-F238E27FC236}">
                  <a16:creationId xmlns:a16="http://schemas.microsoft.com/office/drawing/2014/main" id="{8B94E190-DDC2-4545-906F-A1699BD73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2">
              <a:extLst>
                <a:ext uri="{FF2B5EF4-FFF2-40B4-BE49-F238E27FC236}">
                  <a16:creationId xmlns:a16="http://schemas.microsoft.com/office/drawing/2014/main" id="{D9807239-A5BA-4BB3-9194-BCE3B2F21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3">
              <a:extLst>
                <a:ext uri="{FF2B5EF4-FFF2-40B4-BE49-F238E27FC236}">
                  <a16:creationId xmlns:a16="http://schemas.microsoft.com/office/drawing/2014/main" id="{04D300FD-DC53-4375-8981-09EA63BCF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4">
              <a:extLst>
                <a:ext uri="{FF2B5EF4-FFF2-40B4-BE49-F238E27FC236}">
                  <a16:creationId xmlns:a16="http://schemas.microsoft.com/office/drawing/2014/main" id="{1DF83FFD-4C16-41FD-928F-6E88AFC45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5B4BC2F-B667-462B-99D8-0C433124A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6" name="Freeform 46">
              <a:extLst>
                <a:ext uri="{FF2B5EF4-FFF2-40B4-BE49-F238E27FC236}">
                  <a16:creationId xmlns:a16="http://schemas.microsoft.com/office/drawing/2014/main" id="{0CBD9EFB-AC61-4674-B75A-56449003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7">
              <a:extLst>
                <a:ext uri="{FF2B5EF4-FFF2-40B4-BE49-F238E27FC236}">
                  <a16:creationId xmlns:a16="http://schemas.microsoft.com/office/drawing/2014/main" id="{1AD4BBB0-F6A7-451F-BE09-DF619F38E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8">
              <a:extLst>
                <a:ext uri="{FF2B5EF4-FFF2-40B4-BE49-F238E27FC236}">
                  <a16:creationId xmlns:a16="http://schemas.microsoft.com/office/drawing/2014/main" id="{A258B285-AE5E-473A-AA72-3C95E1D83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9">
              <a:extLst>
                <a:ext uri="{FF2B5EF4-FFF2-40B4-BE49-F238E27FC236}">
                  <a16:creationId xmlns:a16="http://schemas.microsoft.com/office/drawing/2014/main" id="{7BEEDDE5-CB8A-4DF9-858F-4D9462D9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0">
              <a:extLst>
                <a:ext uri="{FF2B5EF4-FFF2-40B4-BE49-F238E27FC236}">
                  <a16:creationId xmlns:a16="http://schemas.microsoft.com/office/drawing/2014/main" id="{DA1C731B-9B66-4D65-BF47-04B118107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1">
              <a:extLst>
                <a:ext uri="{FF2B5EF4-FFF2-40B4-BE49-F238E27FC236}">
                  <a16:creationId xmlns:a16="http://schemas.microsoft.com/office/drawing/2014/main" id="{58DBFEC6-C6DC-4B7A-934F-5A79EC32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2">
              <a:extLst>
                <a:ext uri="{FF2B5EF4-FFF2-40B4-BE49-F238E27FC236}">
                  <a16:creationId xmlns:a16="http://schemas.microsoft.com/office/drawing/2014/main" id="{9948D8CB-2DBE-4E48-98EA-DF9E2666A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3">
              <a:extLst>
                <a:ext uri="{FF2B5EF4-FFF2-40B4-BE49-F238E27FC236}">
                  <a16:creationId xmlns:a16="http://schemas.microsoft.com/office/drawing/2014/main" id="{56AB69F6-9F0B-4AB6-BCA8-AA2FD69E9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4">
              <a:extLst>
                <a:ext uri="{FF2B5EF4-FFF2-40B4-BE49-F238E27FC236}">
                  <a16:creationId xmlns:a16="http://schemas.microsoft.com/office/drawing/2014/main" id="{0E7FB426-288D-4B0B-B73B-10CCC0EF4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5">
              <a:extLst>
                <a:ext uri="{FF2B5EF4-FFF2-40B4-BE49-F238E27FC236}">
                  <a16:creationId xmlns:a16="http://schemas.microsoft.com/office/drawing/2014/main" id="{A5C59C6B-46C9-48C9-9F57-2EE738B53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6">
              <a:extLst>
                <a:ext uri="{FF2B5EF4-FFF2-40B4-BE49-F238E27FC236}">
                  <a16:creationId xmlns:a16="http://schemas.microsoft.com/office/drawing/2014/main" id="{7CE85F33-17DC-4273-B06F-D17109444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7">
              <a:extLst>
                <a:ext uri="{FF2B5EF4-FFF2-40B4-BE49-F238E27FC236}">
                  <a16:creationId xmlns:a16="http://schemas.microsoft.com/office/drawing/2014/main" id="{5CD001CF-F2C4-4810-A8D9-679F9F89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8">
              <a:extLst>
                <a:ext uri="{FF2B5EF4-FFF2-40B4-BE49-F238E27FC236}">
                  <a16:creationId xmlns:a16="http://schemas.microsoft.com/office/drawing/2014/main" id="{69F4BCDD-D153-40D2-8DD1-2509EE0CE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5701F-3CB9-0AB0-445D-29D287358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8958" y="2249487"/>
            <a:ext cx="6078453" cy="3541714"/>
          </a:xfrm>
        </p:spPr>
        <p:txBody>
          <a:bodyPr>
            <a:normAutofit fontScale="70000" lnSpcReduction="2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Schematic and PCB design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 View and Soldered PCB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Machine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Code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Breadboard connections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Testing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CFAR algorithm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839C24-D727-B8C9-4014-7D7F89237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51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BD3E2-408A-D8D1-4E5B-8A77B2C6B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0173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F8183-8860-69CD-C396-AF6C30C86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01905"/>
            <a:ext cx="9905999" cy="398929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24 GHz radar sensor detects movements and send Doppler frequency to bandpass filter if the movement is detected.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4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order Bandpass filter gives Baseband signal as the output which in-turn is send to the ADC.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PSOC samples ADC and FFT data and sends it to MATLAB.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are using CFAR to set a threshold with which the probability of false alarm reduces.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2385B9-2F73-E53B-2CA8-783CC208A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039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A0B9E-AE71-C0DF-CC72-A2A7D258B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3006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7C7371-B2A3-3542-483A-63B97036A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07A4DF-2368-E44C-2D93-CF48A24A0CDA}"/>
              </a:ext>
            </a:extLst>
          </p:cNvPr>
          <p:cNvSpPr/>
          <p:nvPr/>
        </p:nvSpPr>
        <p:spPr>
          <a:xfrm>
            <a:off x="1516624" y="2357718"/>
            <a:ext cx="1515036" cy="8068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RADAR MODULE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B93AFC-841E-64A6-6F0D-954A4F3E27D0}"/>
              </a:ext>
            </a:extLst>
          </p:cNvPr>
          <p:cNvSpPr/>
          <p:nvPr/>
        </p:nvSpPr>
        <p:spPr>
          <a:xfrm>
            <a:off x="3756213" y="2357718"/>
            <a:ext cx="1604683" cy="8068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Amplifier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96BCC2-3E61-5BBA-E88D-1F3BEA2C5146}"/>
              </a:ext>
            </a:extLst>
          </p:cNvPr>
          <p:cNvSpPr/>
          <p:nvPr/>
        </p:nvSpPr>
        <p:spPr>
          <a:xfrm>
            <a:off x="6094411" y="2357718"/>
            <a:ext cx="1604683" cy="8068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Band pass filter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BF2416-290C-CA33-7D60-51F3946C5FF9}"/>
              </a:ext>
            </a:extLst>
          </p:cNvPr>
          <p:cNvSpPr/>
          <p:nvPr/>
        </p:nvSpPr>
        <p:spPr>
          <a:xfrm>
            <a:off x="8510398" y="2321859"/>
            <a:ext cx="1604683" cy="8068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14050B-D7FD-6BAC-206B-D43AFF392446}"/>
              </a:ext>
            </a:extLst>
          </p:cNvPr>
          <p:cNvSpPr/>
          <p:nvPr/>
        </p:nvSpPr>
        <p:spPr>
          <a:xfrm>
            <a:off x="8477716" y="4083421"/>
            <a:ext cx="1661363" cy="9368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FFT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7C744F-642B-20C3-F21F-986FDC5D7FC9}"/>
              </a:ext>
            </a:extLst>
          </p:cNvPr>
          <p:cNvSpPr/>
          <p:nvPr/>
        </p:nvSpPr>
        <p:spPr>
          <a:xfrm>
            <a:off x="6067658" y="4074454"/>
            <a:ext cx="1719635" cy="9368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CFAR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6EE9A4-AA9B-CEE4-0D93-A0904BD688CC}"/>
              </a:ext>
            </a:extLst>
          </p:cNvPr>
          <p:cNvSpPr/>
          <p:nvPr/>
        </p:nvSpPr>
        <p:spPr>
          <a:xfrm>
            <a:off x="3739872" y="4074456"/>
            <a:ext cx="1637363" cy="9368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Detector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33E0C4-0462-B48A-1552-7BDAB1BAC255}"/>
              </a:ext>
            </a:extLst>
          </p:cNvPr>
          <p:cNvSpPr/>
          <p:nvPr/>
        </p:nvSpPr>
        <p:spPr>
          <a:xfrm>
            <a:off x="1516624" y="4074458"/>
            <a:ext cx="1667436" cy="9367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C123CB7-0D36-82E8-0320-38CE457D88A0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3031660" y="2761130"/>
            <a:ext cx="7245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961966-440F-C38F-F627-0D4C78D6BF9A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5360896" y="2761130"/>
            <a:ext cx="7335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EA0EE0B-4A70-1A39-8097-E5C95060D5E3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7699094" y="2725271"/>
            <a:ext cx="8113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7A69B68-B142-4007-AC97-919B2E672173}"/>
              </a:ext>
            </a:extLst>
          </p:cNvPr>
          <p:cNvCxnSpPr>
            <a:cxnSpLocks/>
          </p:cNvCxnSpPr>
          <p:nvPr/>
        </p:nvCxnSpPr>
        <p:spPr>
          <a:xfrm>
            <a:off x="9312739" y="3137647"/>
            <a:ext cx="0" cy="936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B7BB402-D1E5-C7B0-0EBE-11B9BCFE63B2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7787293" y="4551826"/>
            <a:ext cx="6904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117C870-8346-CE18-AA97-A74BC17228F0}"/>
              </a:ext>
            </a:extLst>
          </p:cNvPr>
          <p:cNvCxnSpPr>
            <a:endCxn id="14" idx="3"/>
          </p:cNvCxnSpPr>
          <p:nvPr/>
        </p:nvCxnSpPr>
        <p:spPr>
          <a:xfrm flipH="1">
            <a:off x="5377235" y="4542855"/>
            <a:ext cx="69042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4F8C207-E76B-10FF-796D-2EFDCC37AA0B}"/>
              </a:ext>
            </a:extLst>
          </p:cNvPr>
          <p:cNvCxnSpPr>
            <a:stCxn id="14" idx="1"/>
            <a:endCxn id="15" idx="3"/>
          </p:cNvCxnSpPr>
          <p:nvPr/>
        </p:nvCxnSpPr>
        <p:spPr>
          <a:xfrm flipH="1">
            <a:off x="3184060" y="4542857"/>
            <a:ext cx="5558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449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AA3DB-F433-094A-73D7-2E30C2A7E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9"/>
            <a:ext cx="9905998" cy="594646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Schematic and pcb design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2FBA1D-4438-A1AE-5238-9DCB2FD69408}"/>
              </a:ext>
            </a:extLst>
          </p:cNvPr>
          <p:cNvSpPr txBox="1"/>
          <p:nvPr/>
        </p:nvSpPr>
        <p:spPr>
          <a:xfrm>
            <a:off x="4417431" y="5870149"/>
            <a:ext cx="3353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1. PCB SCHEMATIC VIEW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0A3235-615E-D5DD-41A8-FD437FD1A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9" name="Picture 8" descr="A computer screen shot of a diagram">
            <a:extLst>
              <a:ext uri="{FF2B5EF4-FFF2-40B4-BE49-F238E27FC236}">
                <a16:creationId xmlns:a16="http://schemas.microsoft.com/office/drawing/2014/main" id="{6067267A-069C-FF02-7DD0-785C48518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378" y="1191373"/>
            <a:ext cx="6474063" cy="447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210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F1511-8CD0-FF3A-5DF4-ACB5CD639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134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 view and soldered PCB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DEAB0E-27AA-B7D9-2BB9-DE9F63F76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542D7C-5719-5ADA-699E-898039545A7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1413" y="1608274"/>
            <a:ext cx="4671961" cy="3637259"/>
          </a:xfrm>
          <a:prstGeom prst="rect">
            <a:avLst/>
          </a:prstGeom>
        </p:spPr>
      </p:pic>
      <p:pic>
        <p:nvPicPr>
          <p:cNvPr id="10" name="Content Placeholder 3">
            <a:extLst>
              <a:ext uri="{FF2B5EF4-FFF2-40B4-BE49-F238E27FC236}">
                <a16:creationId xmlns:a16="http://schemas.microsoft.com/office/drawing/2014/main" id="{CB55C934-CC6C-3D1A-1B1D-D26FA86831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93258" y="1608273"/>
            <a:ext cx="4598457" cy="36372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65DEEA-67F0-D702-9E26-8E09B657B6F4}"/>
              </a:ext>
            </a:extLst>
          </p:cNvPr>
          <p:cNvSpPr txBox="1"/>
          <p:nvPr/>
        </p:nvSpPr>
        <p:spPr>
          <a:xfrm>
            <a:off x="2367265" y="5513942"/>
            <a:ext cx="2220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2. PCB 3D VIEW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43BC92-7A54-7DE2-380D-3CF77CBDC539}"/>
              </a:ext>
            </a:extLst>
          </p:cNvPr>
          <p:cNvSpPr txBox="1"/>
          <p:nvPr/>
        </p:nvSpPr>
        <p:spPr>
          <a:xfrm>
            <a:off x="7166800" y="5513942"/>
            <a:ext cx="265793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Fig 3. PCB TOP VIEW 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498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7825-43AD-295A-09B9-1E84ABD46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30889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MACHINE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402A8B-33C2-FA95-27D3-EFEDF50AA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A1F2EB4-0046-A77B-6140-1EEF185F7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39154"/>
            <a:ext cx="9905999" cy="4509246"/>
          </a:xfrm>
        </p:spPr>
        <p:txBody>
          <a:bodyPr>
            <a:normAutofit fontScale="92500" lnSpcReduction="10000"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4. State Machine 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6763AA5-C43D-62F3-6954-9D9510FBEEC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8917" y="1927412"/>
            <a:ext cx="9530987" cy="382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221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70D87-EF65-4009-BD4F-74333F57D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3072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CODE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63C7375-2F58-E843-527D-0B6445A953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21659" y="1295244"/>
            <a:ext cx="7745506" cy="426751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9B81AC8-6197-A522-C1E7-36DEE3515472}"/>
              </a:ext>
            </a:extLst>
          </p:cNvPr>
          <p:cNvSpPr txBox="1"/>
          <p:nvPr/>
        </p:nvSpPr>
        <p:spPr>
          <a:xfrm>
            <a:off x="5044210" y="5620497"/>
            <a:ext cx="2100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5. TOP DESIGN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6B174C-F92E-3C34-08F1-F5A573E23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1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F9EAF-A85F-5023-9077-430DAF006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                  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44635B5-03EF-9ACC-906F-3CF6D2392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46696" y="618518"/>
            <a:ext cx="6498607" cy="222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CFCD630-5566-9BFB-5DA8-C43EFA767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46695" y="3406206"/>
            <a:ext cx="6498607" cy="2647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D8835F-A00B-A515-373D-F998CE99B2F0}"/>
              </a:ext>
            </a:extLst>
          </p:cNvPr>
          <p:cNvSpPr txBox="1"/>
          <p:nvPr/>
        </p:nvSpPr>
        <p:spPr>
          <a:xfrm>
            <a:off x="5053263" y="2939831"/>
            <a:ext cx="2082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6. IDLE STATE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BBBB00-7D05-1904-F987-9F4DB78A36D6}"/>
              </a:ext>
            </a:extLst>
          </p:cNvPr>
          <p:cNvSpPr txBox="1"/>
          <p:nvPr/>
        </p:nvSpPr>
        <p:spPr>
          <a:xfrm>
            <a:off x="4734883" y="6150861"/>
            <a:ext cx="2719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7. SAMPLING STATE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D7BD49-1C57-AEBB-33A2-27C086244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435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0</TotalTime>
  <Words>299</Words>
  <Application>Microsoft Office PowerPoint</Application>
  <PresentationFormat>Widescreen</PresentationFormat>
  <Paragraphs>85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Times New Roman</vt:lpstr>
      <vt:lpstr>Tw Cen MT</vt:lpstr>
      <vt:lpstr>Circuit</vt:lpstr>
      <vt:lpstr>24GHz-Radar for movement detection</vt:lpstr>
      <vt:lpstr>Content</vt:lpstr>
      <vt:lpstr>INTRODUCTION:</vt:lpstr>
      <vt:lpstr>BLOCK DIAGRAM</vt:lpstr>
      <vt:lpstr>Schematic and pcb design</vt:lpstr>
      <vt:lpstr>3D view and soldered PCB</vt:lpstr>
      <vt:lpstr>STATE MACHINE</vt:lpstr>
      <vt:lpstr>SOFTWARE CODE</vt:lpstr>
      <vt:lpstr>                                            </vt:lpstr>
      <vt:lpstr>PowerPoint Presentation</vt:lpstr>
      <vt:lpstr>Matlab output</vt:lpstr>
      <vt:lpstr>Breadboard connections</vt:lpstr>
      <vt:lpstr>Hardware testing</vt:lpstr>
      <vt:lpstr>PowerPoint Presentation</vt:lpstr>
      <vt:lpstr>PowerPoint Presentation</vt:lpstr>
      <vt:lpstr>CFAR Algorithm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24GHz-Radar for movement detection</dc:title>
  <dc:creator>Ananya Harish</dc:creator>
  <cp:lastModifiedBy>GIRISH TABARADDI</cp:lastModifiedBy>
  <cp:revision>38</cp:revision>
  <dcterms:created xsi:type="dcterms:W3CDTF">2023-06-27T19:46:32Z</dcterms:created>
  <dcterms:modified xsi:type="dcterms:W3CDTF">2023-07-10T04:53:30Z</dcterms:modified>
</cp:coreProperties>
</file>