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/>
    <p:restoredTop sz="94628"/>
  </p:normalViewPr>
  <p:slideViewPr>
    <p:cSldViewPr snapToGrid="0" snapToObjects="1">
      <p:cViewPr>
        <p:scale>
          <a:sx n="107" d="100"/>
          <a:sy n="107" d="100"/>
        </p:scale>
        <p:origin x="9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D09A-5153-FE32-6F15-14134681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82059-A3E1-FF89-C81F-B3C423276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6588-2325-1832-C16A-EF1AE058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0B5A-200B-6747-A4DD-22252108E5A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2C874-CE08-82D4-1930-F290D37D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F7BF-C59D-0397-5A15-0F482578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201C-7A2E-B541-B9EF-3E7C2E2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CA9B-3F4E-3EF4-D40E-47D26D49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56547-F9EC-FA37-8A49-64E6016D2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AA5B8-1D7C-1086-2DC0-034CDCE3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0B5A-200B-6747-A4DD-22252108E5A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B85C-B235-0233-F603-EFA305AF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B8E2-9137-4298-4846-7308A795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201C-7A2E-B541-B9EF-3E7C2E2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02A34-D735-C106-6C79-E6A5C02F6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14080-86AB-31AC-F225-4A635CEB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2BA28-614B-5750-7833-E6F39519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0B5A-200B-6747-A4DD-22252108E5A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5B1B-C0A4-42A4-AA3B-E659D6FC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0A5E-C2A3-F7F3-5BB3-A14EE406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201C-7A2E-B541-B9EF-3E7C2E2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2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9A85-3C49-26DA-448E-2DD6ACED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B50E-665C-4E0F-1E09-F80C1C07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A35C-4255-F1F9-CB1B-055707BB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0B5A-200B-6747-A4DD-22252108E5A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EDA8-597E-3B48-D128-A7438D67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60C7-B81B-9275-BA4E-32D24C6A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201C-7A2E-B541-B9EF-3E7C2E2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8D12-EC8A-D9CE-27B1-A11210EF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D146D-E4DC-8343-2D9D-736DA1F50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FC76-8637-5899-CCFC-80981807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0B5A-200B-6747-A4DD-22252108E5A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BD37-0525-5B75-47BA-C1D2CDC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09DB0-6949-AEFE-366E-7B2AA08A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201C-7A2E-B541-B9EF-3E7C2E2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38DE-44B3-3F2E-B5F0-663DB8F2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71A3-2811-209E-729E-06BF0AEDC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AC64A-110D-4C4A-21F5-2B51FE7E7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E7D51-0AF3-2261-CEE6-06CF629B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0B5A-200B-6747-A4DD-22252108E5A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B3E8D-4A95-BD5E-4953-B26B5277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3446F-A1D5-014A-FC08-93C3475E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201C-7A2E-B541-B9EF-3E7C2E2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669-A9C4-A98D-7559-9C7A451B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24233-708E-B6B8-7FEA-A99E23AA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9D447-DF32-38B2-62F1-5D2E95195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990F4-2EE6-331E-5F83-E101A0F42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9A191-7A3E-61E2-CD11-50B0ACFF7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F4BF0-02E3-02D4-7AF4-CDD0C4AF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0B5A-200B-6747-A4DD-22252108E5A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186D-CC7C-7C11-EC03-BD7BB684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727C5-A2E4-2326-F71B-6479B68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201C-7A2E-B541-B9EF-3E7C2E2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1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4094-9608-7997-FF2F-A6C73BF9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A1D9E-9642-A3C6-0D92-73E80913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0B5A-200B-6747-A4DD-22252108E5A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9DDC2-4511-45A0-8494-AD93BD5E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67555-341B-61B7-AD9E-3B38E1A2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201C-7A2E-B541-B9EF-3E7C2E2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C6941-8386-4DA2-E50B-A285B558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0B5A-200B-6747-A4DD-22252108E5A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1A0BF-8673-3A10-80D7-EFD63599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DE6B0-B5D0-790E-A2C6-476FDAC6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201C-7A2E-B541-B9EF-3E7C2E2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4B5B-5A3E-2747-75CF-50890ADA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2591-B7DE-A144-4232-DAC832C0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D9B3D-65E4-E49B-8B10-686642C77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4D15-CA68-77DD-5CAC-2E4A99DE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0B5A-200B-6747-A4DD-22252108E5A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8E40D-9DDB-E380-5D2B-48CA26C6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3C100-E3DC-9574-D84E-5D60AB79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201C-7A2E-B541-B9EF-3E7C2E2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5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CF29-FE15-D23E-B89D-BA0CE265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B8182-65C8-88AB-5F1A-AFF693B6C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BB898-0C68-DD78-99F5-C1D6D5D2C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DB0C-22CE-A7CD-0306-B685E624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0B5A-200B-6747-A4DD-22252108E5A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983C2-049D-8245-3543-390A50E9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7862-0FF4-9522-E277-127284B1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201C-7A2E-B541-B9EF-3E7C2E2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E4274-6D58-A34A-14ED-2C543593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CC9A7-AF4D-5649-8035-A14379F3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100A-0CE3-3DC0-1037-138F7E287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0B5A-200B-6747-A4DD-22252108E5A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1BDB4-4F5C-2979-E71E-EE1C3281C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C275-8C9A-3FD6-F170-E72F9E963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7201C-7A2E-B541-B9EF-3E7C2E2E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27B073-CF9C-DEAE-0A2F-FCD302AA5BFD}"/>
              </a:ext>
            </a:extLst>
          </p:cNvPr>
          <p:cNvGrpSpPr/>
          <p:nvPr/>
        </p:nvGrpSpPr>
        <p:grpSpPr>
          <a:xfrm>
            <a:off x="449460" y="241955"/>
            <a:ext cx="11622172" cy="6374090"/>
            <a:chOff x="449460" y="241955"/>
            <a:chExt cx="11622172" cy="637409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02151B-C5C1-557F-6CFD-0C3E33BB75EE}"/>
                </a:ext>
              </a:extLst>
            </p:cNvPr>
            <p:cNvGrpSpPr/>
            <p:nvPr/>
          </p:nvGrpSpPr>
          <p:grpSpPr>
            <a:xfrm>
              <a:off x="914400" y="241955"/>
              <a:ext cx="11157232" cy="6374090"/>
              <a:chOff x="101600" y="1"/>
              <a:chExt cx="11423767" cy="654034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88D0899-F2FE-E9AF-A539-8FD49BB80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135" y="1"/>
                <a:ext cx="5429366" cy="320971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6BD314D-C15F-DB5F-8F56-379981A8A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3330633"/>
                <a:ext cx="5429367" cy="32097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748209F-712A-965E-97EF-AF73FF12C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5999" y="5622"/>
                <a:ext cx="5429367" cy="320409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DA541BB-22FB-7663-A853-90E89B02D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135" y="3330633"/>
                <a:ext cx="5429366" cy="3192847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F91261-B1F5-440D-F438-7B67ABCDC684}"/>
                  </a:ext>
                </a:extLst>
              </p:cNvPr>
              <p:cNvSpPr txBox="1"/>
              <p:nvPr/>
            </p:nvSpPr>
            <p:spPr>
              <a:xfrm>
                <a:off x="101600" y="114300"/>
                <a:ext cx="2475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DA46D3-D1D6-A95E-D31D-A482A9D20A8C}"/>
                  </a:ext>
                </a:extLst>
              </p:cNvPr>
              <p:cNvSpPr txBox="1"/>
              <p:nvPr/>
            </p:nvSpPr>
            <p:spPr>
              <a:xfrm>
                <a:off x="203200" y="35052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2C717-9CC9-2776-525E-D8E1FBAFDC6C}"/>
                  </a:ext>
                </a:extLst>
              </p:cNvPr>
              <p:cNvSpPr txBox="1"/>
              <p:nvPr/>
            </p:nvSpPr>
            <p:spPr>
              <a:xfrm>
                <a:off x="5875193" y="1143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7B9181-3286-26A6-738F-8A2EC04BAA8E}"/>
                  </a:ext>
                </a:extLst>
              </p:cNvPr>
              <p:cNvSpPr txBox="1"/>
              <p:nvPr/>
            </p:nvSpPr>
            <p:spPr>
              <a:xfrm>
                <a:off x="5875193" y="35052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4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E72D17F-455B-D685-787A-88121B91C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3421" y="169277"/>
                <a:ext cx="577850" cy="69939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9D8C08C-4DC9-BC0A-5D28-734F6E993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6843" y="3492500"/>
                <a:ext cx="577850" cy="69939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8F31A381-9B21-4887-9B52-528E02F52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46521" y="169277"/>
                <a:ext cx="577850" cy="69939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551D583A-9687-5EC0-AC9F-139909011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46521" y="3492500"/>
                <a:ext cx="577850" cy="699390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B04AA2-85BC-360B-6530-8BD4935388CB}"/>
                </a:ext>
              </a:extLst>
            </p:cNvPr>
            <p:cNvSpPr txBox="1"/>
            <p:nvPr/>
          </p:nvSpPr>
          <p:spPr>
            <a:xfrm>
              <a:off x="449460" y="31396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43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1FAA2EE-9FAF-ACE1-907F-FA269B593050}"/>
              </a:ext>
            </a:extLst>
          </p:cNvPr>
          <p:cNvGrpSpPr/>
          <p:nvPr/>
        </p:nvGrpSpPr>
        <p:grpSpPr>
          <a:xfrm>
            <a:off x="393460" y="279640"/>
            <a:ext cx="11032364" cy="3871347"/>
            <a:chOff x="393460" y="279640"/>
            <a:chExt cx="11032364" cy="387134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114246-7780-4336-A70E-12E7C8E4139A}"/>
                </a:ext>
              </a:extLst>
            </p:cNvPr>
            <p:cNvGrpSpPr/>
            <p:nvPr/>
          </p:nvGrpSpPr>
          <p:grpSpPr>
            <a:xfrm>
              <a:off x="393460" y="679749"/>
              <a:ext cx="11032364" cy="3471238"/>
              <a:chOff x="393460" y="679749"/>
              <a:chExt cx="11032364" cy="347123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0E76C70-F9F3-4554-F533-C2022DA39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34724" y="679749"/>
                <a:ext cx="4991100" cy="315244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57E3A53-86D4-BCC7-4420-CC32A4C52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176" y="679749"/>
                <a:ext cx="4991100" cy="31496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0CB692-B243-E1E7-37F6-DC4D10B2CB2B}"/>
                  </a:ext>
                </a:extLst>
              </p:cNvPr>
              <p:cNvSpPr txBox="1"/>
              <p:nvPr/>
            </p:nvSpPr>
            <p:spPr>
              <a:xfrm>
                <a:off x="2721397" y="3843210"/>
                <a:ext cx="1339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Index values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15D91B-F57E-72C0-0BAB-C0E792E3B0D2}"/>
                  </a:ext>
                </a:extLst>
              </p:cNvPr>
              <p:cNvSpPr txBox="1"/>
              <p:nvPr/>
            </p:nvSpPr>
            <p:spPr>
              <a:xfrm>
                <a:off x="8930274" y="3843210"/>
                <a:ext cx="1339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Index values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CFE6B-545E-C802-91CB-28A7952B3DDC}"/>
                  </a:ext>
                </a:extLst>
              </p:cNvPr>
              <p:cNvSpPr txBox="1"/>
              <p:nvPr/>
            </p:nvSpPr>
            <p:spPr>
              <a:xfrm rot="16200000">
                <a:off x="-67837" y="2038169"/>
                <a:ext cx="1230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Gene values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A49A74-D958-D81A-961D-A501E5B4F43B}"/>
                  </a:ext>
                </a:extLst>
              </p:cNvPr>
              <p:cNvSpPr txBox="1"/>
              <p:nvPr/>
            </p:nvSpPr>
            <p:spPr>
              <a:xfrm rot="16200000">
                <a:off x="5633004" y="2021628"/>
                <a:ext cx="1230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Gene values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DCC19A-FBC9-8D19-16D8-3D7D66446F47}"/>
                  </a:ext>
                </a:extLst>
              </p:cNvPr>
              <p:cNvSpPr txBox="1"/>
              <p:nvPr/>
            </p:nvSpPr>
            <p:spPr>
              <a:xfrm>
                <a:off x="481259" y="75070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073FC9-2288-5AC9-61EF-CFD1FCB2CB8F}"/>
                  </a:ext>
                </a:extLst>
              </p:cNvPr>
              <p:cNvSpPr txBox="1"/>
              <p:nvPr/>
            </p:nvSpPr>
            <p:spPr>
              <a:xfrm>
                <a:off x="6129992" y="75070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BE3174-E7C9-B5D5-B7B0-502756F4487E}"/>
                </a:ext>
              </a:extLst>
            </p:cNvPr>
            <p:cNvSpPr txBox="1"/>
            <p:nvPr/>
          </p:nvSpPr>
          <p:spPr>
            <a:xfrm>
              <a:off x="475167" y="27964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87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Wangikar</dc:creator>
  <cp:lastModifiedBy>Yogesh Wangikar</cp:lastModifiedBy>
  <cp:revision>4</cp:revision>
  <dcterms:created xsi:type="dcterms:W3CDTF">2023-12-24T22:18:00Z</dcterms:created>
  <dcterms:modified xsi:type="dcterms:W3CDTF">2023-12-25T19:42:28Z</dcterms:modified>
</cp:coreProperties>
</file>