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68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A1080C-9062-459B-A4C3-A7149794E319}" type="datetimeFigureOut">
              <a:rPr lang="en-US" smtClean="0"/>
              <a:t>07-May-19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DEB1CD-8A23-4514-A5CA-8E5B43DA41A3}" type="slidenum">
              <a:rPr lang="en-US" smtClean="0"/>
              <a:t>‹#›</a:t>
            </a:fld>
            <a:endParaRPr lang="en-US"/>
          </a:p>
        </p:txBody>
      </p:sp>
    </p:spTree>
    <p:extLst>
      <p:ext uri="{BB962C8B-B14F-4D97-AF65-F5344CB8AC3E}">
        <p14:creationId xmlns:p14="http://schemas.microsoft.com/office/powerpoint/2010/main" val="4120094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A1080C-9062-459B-A4C3-A7149794E319}" type="datetimeFigureOut">
              <a:rPr lang="en-US" smtClean="0"/>
              <a:t>07-May-19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DEB1CD-8A23-4514-A5CA-8E5B43DA41A3}" type="slidenum">
              <a:rPr lang="en-US" smtClean="0"/>
              <a:t>‹#›</a:t>
            </a:fld>
            <a:endParaRPr lang="en-US"/>
          </a:p>
        </p:txBody>
      </p:sp>
    </p:spTree>
    <p:extLst>
      <p:ext uri="{BB962C8B-B14F-4D97-AF65-F5344CB8AC3E}">
        <p14:creationId xmlns:p14="http://schemas.microsoft.com/office/powerpoint/2010/main" val="535149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A1080C-9062-459B-A4C3-A7149794E319}" type="datetimeFigureOut">
              <a:rPr lang="en-US" smtClean="0"/>
              <a:t>07-May-19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DEB1CD-8A23-4514-A5CA-8E5B43DA41A3}" type="slidenum">
              <a:rPr lang="en-US" smtClean="0"/>
              <a:t>‹#›</a:t>
            </a:fld>
            <a:endParaRPr lang="en-US"/>
          </a:p>
        </p:txBody>
      </p:sp>
    </p:spTree>
    <p:extLst>
      <p:ext uri="{BB962C8B-B14F-4D97-AF65-F5344CB8AC3E}">
        <p14:creationId xmlns:p14="http://schemas.microsoft.com/office/powerpoint/2010/main" val="3804853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A1080C-9062-459B-A4C3-A7149794E319}" type="datetimeFigureOut">
              <a:rPr lang="en-US" smtClean="0"/>
              <a:t>07-May-19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DEB1CD-8A23-4514-A5CA-8E5B43DA41A3}" type="slidenum">
              <a:rPr lang="en-US" smtClean="0"/>
              <a:t>‹#›</a:t>
            </a:fld>
            <a:endParaRPr lang="en-US"/>
          </a:p>
        </p:txBody>
      </p:sp>
    </p:spTree>
    <p:extLst>
      <p:ext uri="{BB962C8B-B14F-4D97-AF65-F5344CB8AC3E}">
        <p14:creationId xmlns:p14="http://schemas.microsoft.com/office/powerpoint/2010/main" val="3919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3A1080C-9062-459B-A4C3-A7149794E319}" type="datetimeFigureOut">
              <a:rPr lang="en-US" smtClean="0"/>
              <a:t>07-May-19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DEB1CD-8A23-4514-A5CA-8E5B43DA41A3}" type="slidenum">
              <a:rPr lang="en-US" smtClean="0"/>
              <a:t>‹#›</a:t>
            </a:fld>
            <a:endParaRPr lang="en-US"/>
          </a:p>
        </p:txBody>
      </p:sp>
    </p:spTree>
    <p:extLst>
      <p:ext uri="{BB962C8B-B14F-4D97-AF65-F5344CB8AC3E}">
        <p14:creationId xmlns:p14="http://schemas.microsoft.com/office/powerpoint/2010/main" val="3405773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A1080C-9062-459B-A4C3-A7149794E319}" type="datetimeFigureOut">
              <a:rPr lang="en-US" smtClean="0"/>
              <a:t>07-May-19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DEB1CD-8A23-4514-A5CA-8E5B43DA41A3}" type="slidenum">
              <a:rPr lang="en-US" smtClean="0"/>
              <a:t>‹#›</a:t>
            </a:fld>
            <a:endParaRPr lang="en-US"/>
          </a:p>
        </p:txBody>
      </p:sp>
    </p:spTree>
    <p:extLst>
      <p:ext uri="{BB962C8B-B14F-4D97-AF65-F5344CB8AC3E}">
        <p14:creationId xmlns:p14="http://schemas.microsoft.com/office/powerpoint/2010/main" val="1714444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A1080C-9062-459B-A4C3-A7149794E319}" type="datetimeFigureOut">
              <a:rPr lang="en-US" smtClean="0"/>
              <a:t>07-May-19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DEB1CD-8A23-4514-A5CA-8E5B43DA41A3}" type="slidenum">
              <a:rPr lang="en-US" smtClean="0"/>
              <a:t>‹#›</a:t>
            </a:fld>
            <a:endParaRPr lang="en-US"/>
          </a:p>
        </p:txBody>
      </p:sp>
    </p:spTree>
    <p:extLst>
      <p:ext uri="{BB962C8B-B14F-4D97-AF65-F5344CB8AC3E}">
        <p14:creationId xmlns:p14="http://schemas.microsoft.com/office/powerpoint/2010/main" val="1716533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A1080C-9062-459B-A4C3-A7149794E319}" type="datetimeFigureOut">
              <a:rPr lang="en-US" smtClean="0"/>
              <a:t>07-May-19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DEB1CD-8A23-4514-A5CA-8E5B43DA41A3}" type="slidenum">
              <a:rPr lang="en-US" smtClean="0"/>
              <a:t>‹#›</a:t>
            </a:fld>
            <a:endParaRPr lang="en-US"/>
          </a:p>
        </p:txBody>
      </p:sp>
    </p:spTree>
    <p:extLst>
      <p:ext uri="{BB962C8B-B14F-4D97-AF65-F5344CB8AC3E}">
        <p14:creationId xmlns:p14="http://schemas.microsoft.com/office/powerpoint/2010/main" val="737520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A1080C-9062-459B-A4C3-A7149794E319}" type="datetimeFigureOut">
              <a:rPr lang="en-US" smtClean="0"/>
              <a:t>07-May-19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DEB1CD-8A23-4514-A5CA-8E5B43DA41A3}" type="slidenum">
              <a:rPr lang="en-US" smtClean="0"/>
              <a:t>‹#›</a:t>
            </a:fld>
            <a:endParaRPr lang="en-US"/>
          </a:p>
        </p:txBody>
      </p:sp>
    </p:spTree>
    <p:extLst>
      <p:ext uri="{BB962C8B-B14F-4D97-AF65-F5344CB8AC3E}">
        <p14:creationId xmlns:p14="http://schemas.microsoft.com/office/powerpoint/2010/main" val="356022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3A1080C-9062-459B-A4C3-A7149794E319}" type="datetimeFigureOut">
              <a:rPr lang="en-US" smtClean="0"/>
              <a:t>07-May-19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DEB1CD-8A23-4514-A5CA-8E5B43DA41A3}" type="slidenum">
              <a:rPr lang="en-US" smtClean="0"/>
              <a:t>‹#›</a:t>
            </a:fld>
            <a:endParaRPr lang="en-US"/>
          </a:p>
        </p:txBody>
      </p:sp>
    </p:spTree>
    <p:extLst>
      <p:ext uri="{BB962C8B-B14F-4D97-AF65-F5344CB8AC3E}">
        <p14:creationId xmlns:p14="http://schemas.microsoft.com/office/powerpoint/2010/main" val="265289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3A1080C-9062-459B-A4C3-A7149794E319}" type="datetimeFigureOut">
              <a:rPr lang="en-US" smtClean="0"/>
              <a:t>07-May-19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DEB1CD-8A23-4514-A5CA-8E5B43DA41A3}" type="slidenum">
              <a:rPr lang="en-US" smtClean="0"/>
              <a:t>‹#›</a:t>
            </a:fld>
            <a:endParaRPr lang="en-US"/>
          </a:p>
        </p:txBody>
      </p:sp>
    </p:spTree>
    <p:extLst>
      <p:ext uri="{BB962C8B-B14F-4D97-AF65-F5344CB8AC3E}">
        <p14:creationId xmlns:p14="http://schemas.microsoft.com/office/powerpoint/2010/main" val="330267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A1080C-9062-459B-A4C3-A7149794E319}" type="datetimeFigureOut">
              <a:rPr lang="en-US" smtClean="0"/>
              <a:t>07-May-19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DEB1CD-8A23-4514-A5CA-8E5B43DA41A3}" type="slidenum">
              <a:rPr lang="en-US" smtClean="0"/>
              <a:t>‹#›</a:t>
            </a:fld>
            <a:endParaRPr lang="en-US"/>
          </a:p>
        </p:txBody>
      </p:sp>
    </p:spTree>
    <p:extLst>
      <p:ext uri="{BB962C8B-B14F-4D97-AF65-F5344CB8AC3E}">
        <p14:creationId xmlns:p14="http://schemas.microsoft.com/office/powerpoint/2010/main" val="2350023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Linear Regression</a:t>
            </a:r>
            <a:endParaRPr lang="en-US" dirty="0"/>
          </a:p>
        </p:txBody>
      </p:sp>
    </p:spTree>
    <p:extLst>
      <p:ext uri="{BB962C8B-B14F-4D97-AF65-F5344CB8AC3E}">
        <p14:creationId xmlns:p14="http://schemas.microsoft.com/office/powerpoint/2010/main" val="24708243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599" y="1690688"/>
            <a:ext cx="7934325" cy="4002393"/>
          </a:xfrm>
          <a:prstGeom prst="rect">
            <a:avLst/>
          </a:prstGeom>
          <a:noFill/>
          <a:ln>
            <a:noFill/>
          </a:ln>
        </p:spPr>
      </p:pic>
    </p:spTree>
    <p:extLst>
      <p:ext uri="{BB962C8B-B14F-4D97-AF65-F5344CB8AC3E}">
        <p14:creationId xmlns:p14="http://schemas.microsoft.com/office/powerpoint/2010/main" val="3230343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9750"/>
          </a:xfrm>
        </p:spPr>
        <p:txBody>
          <a:bodyPr>
            <a:normAutofit fontScale="90000"/>
          </a:bodyPr>
          <a:lstStyle/>
          <a:p>
            <a:r>
              <a:rPr lang="en-US" dirty="0" smtClean="0"/>
              <a:t>Linear Regression contd.</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1421947"/>
            <a:ext cx="7724775" cy="5953124"/>
          </a:xfrm>
          <a:prstGeom prst="rect">
            <a:avLst/>
          </a:prstGeom>
          <a:noFill/>
          <a:ln>
            <a:noFill/>
          </a:ln>
        </p:spPr>
      </p:pic>
    </p:spTree>
    <p:extLst>
      <p:ext uri="{BB962C8B-B14F-4D97-AF65-F5344CB8AC3E}">
        <p14:creationId xmlns:p14="http://schemas.microsoft.com/office/powerpoint/2010/main" val="38413368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contd.</a:t>
            </a:r>
            <a:endParaRPr lang="en-US" dirty="0"/>
          </a:p>
        </p:txBody>
      </p:sp>
      <p:pic>
        <p:nvPicPr>
          <p:cNvPr id="4" name="Content Placeholder 3"/>
          <p:cNvPicPr>
            <a:picLocks noGrp="1" noChangeAspect="1"/>
          </p:cNvPicPr>
          <p:nvPr>
            <p:ph idx="1"/>
          </p:nvPr>
        </p:nvPicPr>
        <p:blipFill>
          <a:blip r:embed="rId2"/>
          <a:stretch>
            <a:fillRect/>
          </a:stretch>
        </p:blipFill>
        <p:spPr>
          <a:xfrm>
            <a:off x="2072042" y="2752726"/>
            <a:ext cx="6710008" cy="2082006"/>
          </a:xfrm>
          <a:prstGeom prst="rect">
            <a:avLst/>
          </a:prstGeom>
        </p:spPr>
      </p:pic>
    </p:spTree>
    <p:extLst>
      <p:ext uri="{BB962C8B-B14F-4D97-AF65-F5344CB8AC3E}">
        <p14:creationId xmlns:p14="http://schemas.microsoft.com/office/powerpoint/2010/main" val="8635523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Search</a:t>
            </a:r>
            <a:endParaRPr lang="en-US" dirty="0"/>
          </a:p>
        </p:txBody>
      </p:sp>
      <p:sp>
        <p:nvSpPr>
          <p:cNvPr id="3" name="Content Placeholder 2"/>
          <p:cNvSpPr>
            <a:spLocks noGrp="1"/>
          </p:cNvSpPr>
          <p:nvPr>
            <p:ph idx="1"/>
          </p:nvPr>
        </p:nvSpPr>
        <p:spPr/>
        <p:txBody>
          <a:bodyPr/>
          <a:lstStyle/>
          <a:p>
            <a:r>
              <a:rPr lang="en-US" dirty="0"/>
              <a:t>Grid search constructs, evaluates and stores a model for every possible hyper parameter combination. It then returns the best score for the metric used and also the model built with the hyper parameter combination for which the best score is obtained.</a:t>
            </a:r>
          </a:p>
          <a:p>
            <a:r>
              <a:rPr lang="en-US" dirty="0"/>
              <a:t>For example if we consider K-Nearest Neighbor Classifier, optimum value for K i.e. number of nearest neighbors to use could be found using grid search. K=list(range(1,25))</a:t>
            </a:r>
          </a:p>
          <a:p>
            <a:r>
              <a:rPr lang="en-US" dirty="0" err="1"/>
              <a:t>p_grid</a:t>
            </a:r>
            <a:r>
              <a:rPr lang="en-US" dirty="0"/>
              <a:t>=</a:t>
            </a:r>
            <a:r>
              <a:rPr lang="en-US" dirty="0" err="1"/>
              <a:t>dict</a:t>
            </a:r>
            <a:r>
              <a:rPr lang="en-US" dirty="0"/>
              <a:t>(</a:t>
            </a:r>
            <a:r>
              <a:rPr lang="en-US" dirty="0" err="1"/>
              <a:t>n_neighbors</a:t>
            </a:r>
            <a:r>
              <a:rPr lang="en-US" dirty="0"/>
              <a:t>=K)</a:t>
            </a:r>
          </a:p>
          <a:p>
            <a:r>
              <a:rPr lang="en-US" dirty="0" err="1"/>
              <a:t>grid_search</a:t>
            </a:r>
            <a:r>
              <a:rPr lang="en-US" dirty="0"/>
              <a:t> = </a:t>
            </a:r>
            <a:r>
              <a:rPr lang="en-US" dirty="0" err="1"/>
              <a:t>GridSearchCV</a:t>
            </a:r>
            <a:r>
              <a:rPr lang="en-US" dirty="0"/>
              <a:t>(</a:t>
            </a:r>
            <a:r>
              <a:rPr lang="en-US" dirty="0" err="1"/>
              <a:t>knn</a:t>
            </a:r>
            <a:r>
              <a:rPr lang="en-US" dirty="0"/>
              <a:t>, </a:t>
            </a:r>
            <a:r>
              <a:rPr lang="en-US" dirty="0" err="1"/>
              <a:t>p_grid</a:t>
            </a:r>
            <a:r>
              <a:rPr lang="en-US" dirty="0"/>
              <a:t>, cv=5, scoring='accuracy')</a:t>
            </a:r>
          </a:p>
        </p:txBody>
      </p:sp>
    </p:spTree>
    <p:extLst>
      <p:ext uri="{BB962C8B-B14F-4D97-AF65-F5344CB8AC3E}">
        <p14:creationId xmlns:p14="http://schemas.microsoft.com/office/powerpoint/2010/main" val="25949130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TotalTime>
  <Words>102</Words>
  <Application>Microsoft Office PowerPoint</Application>
  <PresentationFormat>Widescreen</PresentationFormat>
  <Paragraphs>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Linear Regression</vt:lpstr>
      <vt:lpstr>Linear Regression</vt:lpstr>
      <vt:lpstr>Linear Regression contd.</vt:lpstr>
      <vt:lpstr>Linear Regression contd.</vt:lpstr>
      <vt:lpstr>Grid 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gvpadmaraju@gmail.com</dc:creator>
  <cp:lastModifiedBy>gvpadmaraju@gmail.com</cp:lastModifiedBy>
  <cp:revision>9</cp:revision>
  <dcterms:created xsi:type="dcterms:W3CDTF">2019-02-15T04:03:05Z</dcterms:created>
  <dcterms:modified xsi:type="dcterms:W3CDTF">2019-05-07T06:26:12Z</dcterms:modified>
</cp:coreProperties>
</file>