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01A8A-C053-4D6F-B339-5A1D28379742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E7A46-5FD4-4CAB-BC3F-CD239857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651D77-2556-493E-8B38-E06FD57D46C7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788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9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22A1F-56EE-44EB-8602-60C181E20012}" type="datetime1">
              <a:rPr lang="en-US"/>
              <a:pPr>
                <a:defRPr/>
              </a:pPr>
              <a:t>04-May-19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AB53A-E1FD-4651-8A90-0FC2E935C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0792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4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DA02-0825-4ADD-9655-DD9A687E843A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95C4-70F3-4964-ABF4-8F103E8B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IRIS Dataset – Sepal Length, Width, Petal Length, Width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975" y="2582158"/>
            <a:ext cx="3448050" cy="37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E8226-6A3F-4EA8-B3C6-42257388EC0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Min-max normalization</a:t>
            </a:r>
            <a:r>
              <a:rPr lang="en-US" altLang="en-US" sz="2000" dirty="0"/>
              <a:t>: to [</a:t>
            </a:r>
            <a:r>
              <a:rPr lang="en-US" altLang="en-US" sz="2000" dirty="0" err="1"/>
              <a:t>new_min</a:t>
            </a:r>
            <a:r>
              <a:rPr lang="en-US" altLang="en-US" sz="2000" baseline="-25000" dirty="0" err="1"/>
              <a:t>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new_max</a:t>
            </a:r>
            <a:r>
              <a:rPr lang="en-US" altLang="en-US" sz="2000" baseline="-25000" dirty="0" err="1"/>
              <a:t>A</a:t>
            </a:r>
            <a:r>
              <a:rPr lang="en-US" altLang="en-US" sz="2000" dirty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Z-score normalization</a:t>
            </a:r>
            <a:r>
              <a:rPr lang="en-US" altLang="en-US" sz="2000" dirty="0"/>
              <a:t> (</a:t>
            </a:r>
            <a:r>
              <a:rPr lang="el-GR" altLang="en-US" sz="2000" dirty="0"/>
              <a:t>μ</a:t>
            </a:r>
            <a:r>
              <a:rPr lang="en-US" altLang="en-US" sz="2000" dirty="0"/>
              <a:t>: mean, </a:t>
            </a:r>
            <a:r>
              <a:rPr lang="el-GR" altLang="en-US" sz="2000" dirty="0"/>
              <a:t>σ</a:t>
            </a:r>
            <a:r>
              <a:rPr lang="en-US" altLang="en-US" sz="2000" dirty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Ex. Let </a:t>
            </a:r>
            <a:r>
              <a:rPr lang="el-GR" altLang="en-US" sz="2000" dirty="0"/>
              <a:t>μ</a:t>
            </a:r>
            <a:r>
              <a:rPr lang="en-US" altLang="en-US" sz="2000" dirty="0"/>
              <a:t> = 54,000, </a:t>
            </a:r>
            <a:r>
              <a:rPr lang="el-GR" altLang="en-US" sz="2000" dirty="0"/>
              <a:t>σ</a:t>
            </a:r>
            <a:r>
              <a:rPr lang="en-US" altLang="en-US" sz="2000" dirty="0"/>
              <a:t> = 16,000.  Then</a:t>
            </a:r>
            <a:endParaRPr lang="el-GR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Normalization by decimal scaling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5"/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3340100" imgH="393700" progId="Equation.3">
                  <p:embed/>
                </p:oleObj>
              </mc:Choice>
              <mc:Fallback>
                <p:oleObj name="Equation" r:id="rId6" imgW="3340100" imgH="393700" progId="Equation.3">
                  <p:embed/>
                  <p:pic>
                    <p:nvPicPr>
                      <p:cNvPr id="1075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6"/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634725" imgH="393529" progId="Equation.3">
                  <p:embed/>
                </p:oleObj>
              </mc:Choice>
              <mc:Fallback>
                <p:oleObj name="Equation" r:id="rId8" imgW="634725" imgH="393529" progId="Equation.3">
                  <p:embed/>
                  <p:pic>
                    <p:nvPicPr>
                      <p:cNvPr id="1075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7"/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1075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8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1075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9"/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7531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1075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0973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Backpropagation Algorithm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923" y="85725"/>
            <a:ext cx="7377077" cy="66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587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95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 Theme</vt:lpstr>
      <vt:lpstr>Microsoft Equation 3.0</vt:lpstr>
      <vt:lpstr>Machine Learning Concepts</vt:lpstr>
      <vt:lpstr> IRIS Dataset – Sepal Length, Width, Petal Length, Width</vt:lpstr>
      <vt:lpstr>Normalization</vt:lpstr>
      <vt:lpstr>Backpropagation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Concepts</dc:title>
  <dc:creator>gvpadmaraju@gmail.com</dc:creator>
  <cp:lastModifiedBy>gvpadmaraju@gmail.com</cp:lastModifiedBy>
  <cp:revision>4</cp:revision>
  <dcterms:created xsi:type="dcterms:W3CDTF">2019-05-04T04:51:11Z</dcterms:created>
  <dcterms:modified xsi:type="dcterms:W3CDTF">2019-05-04T09:40:25Z</dcterms:modified>
</cp:coreProperties>
</file>