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0501" autoAdjust="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procus.com/computer-science-" TargetMode="External"/><Relationship Id="rId2" Type="http://schemas.openxmlformats.org/officeDocument/2006/relationships/hyperlink" Target="https://www.wikipedia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7567" y="328084"/>
            <a:ext cx="7766936" cy="1646302"/>
          </a:xfrm>
        </p:spPr>
        <p:txBody>
          <a:bodyPr/>
          <a:lstStyle/>
          <a:p>
            <a:r>
              <a:rPr lang="en-US" dirty="0" smtClean="0"/>
              <a:t>Student Management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7567" y="2564933"/>
            <a:ext cx="7766936" cy="353106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>
                <a:solidFill>
                  <a:schemeClr val="accent1"/>
                </a:solidFill>
              </a:rPr>
              <a:t>Project Presentation </a:t>
            </a:r>
          </a:p>
          <a:p>
            <a:pPr algn="ctr"/>
            <a:r>
              <a:rPr lang="en-US" sz="2800" u="sng" dirty="0" smtClean="0"/>
              <a:t>Presented By </a:t>
            </a:r>
          </a:p>
          <a:p>
            <a:pPr algn="ctr"/>
            <a:r>
              <a:rPr lang="en-US" sz="2800" dirty="0" smtClean="0"/>
              <a:t>Girish Mondal </a:t>
            </a:r>
          </a:p>
          <a:p>
            <a:pPr algn="ctr"/>
            <a:r>
              <a:rPr lang="en-US" sz="2800" dirty="0" smtClean="0"/>
              <a:t>Student I’D : 17CSE063</a:t>
            </a:r>
          </a:p>
          <a:p>
            <a:pPr algn="ctr"/>
            <a:r>
              <a:rPr lang="en-US" sz="2800" dirty="0" smtClean="0"/>
              <a:t>Session  : 2017-18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9907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u="sng" dirty="0" smtClean="0"/>
              <a:t>Delete Student’s Information</a:t>
            </a:r>
            <a:endParaRPr lang="en-US" sz="4000" b="1" u="sng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658" y="1524000"/>
            <a:ext cx="6010690" cy="4758088"/>
          </a:xfrm>
        </p:spPr>
      </p:pic>
    </p:spTree>
    <p:extLst>
      <p:ext uri="{BB962C8B-B14F-4D97-AF65-F5344CB8AC3E}">
        <p14:creationId xmlns:p14="http://schemas.microsoft.com/office/powerpoint/2010/main" val="132842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u="sng" dirty="0" smtClean="0"/>
              <a:t>Limitation </a:t>
            </a:r>
            <a:endParaRPr lang="en-US" sz="40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It has some limitations. I think if every topic has some basic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ingormation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,it will be better.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90585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u="sng" dirty="0" smtClean="0"/>
              <a:t>Future Plan</a:t>
            </a:r>
            <a:endParaRPr lang="en-US" sz="40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There is a system for running code. It will be closed from anywhere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 will add graphics in future to look it better and I will improve my code to perform well.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0466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37322"/>
            <a:ext cx="8596668" cy="1320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3925" y="2147337"/>
            <a:ext cx="8596668" cy="388077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 smtClean="0">
                <a:solidFill>
                  <a:schemeClr val="accent1"/>
                </a:solidFill>
              </a:rPr>
              <a:t>Thank you</a:t>
            </a:r>
            <a:endParaRPr lang="en-US" sz="6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355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4000" b="1" u="sng" dirty="0" smtClean="0"/>
              <a:t>About the project </a:t>
            </a:r>
            <a:endParaRPr lang="en-US" sz="40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6202" y="1112839"/>
            <a:ext cx="8596668" cy="549751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800" b="1" dirty="0" smtClean="0"/>
              <a:t>It is a semester course project .</a:t>
            </a:r>
          </a:p>
          <a:p>
            <a:pPr marL="0" indent="0" algn="ctr">
              <a:buNone/>
            </a:pPr>
            <a:r>
              <a:rPr lang="en-US" sz="2800" b="1" u="sng" dirty="0" smtClean="0"/>
              <a:t>Course Code :</a:t>
            </a:r>
            <a:r>
              <a:rPr lang="en-US" sz="2800" dirty="0" smtClean="0"/>
              <a:t> CSE178</a:t>
            </a:r>
          </a:p>
          <a:p>
            <a:pPr marL="0" indent="0" algn="ctr">
              <a:buNone/>
            </a:pPr>
            <a:r>
              <a:rPr lang="en-US" sz="2800" b="1" u="sng" dirty="0"/>
              <a:t>Course Title : </a:t>
            </a:r>
            <a:r>
              <a:rPr lang="en-US" sz="2800" dirty="0" smtClean="0"/>
              <a:t>C</a:t>
            </a:r>
            <a:r>
              <a:rPr lang="en-US" sz="2800" smtClean="0"/>
              <a:t>++ </a:t>
            </a:r>
            <a:r>
              <a:rPr lang="en-US" sz="2800" smtClean="0"/>
              <a:t>Project</a:t>
            </a:r>
          </a:p>
          <a:p>
            <a:pPr marL="0" indent="0" algn="ctr">
              <a:buNone/>
            </a:pPr>
            <a:endParaRPr lang="en-US" sz="2800" dirty="0" smtClean="0"/>
          </a:p>
          <a:p>
            <a:pPr marL="0" indent="0" algn="ctr">
              <a:buNone/>
            </a:pPr>
            <a:r>
              <a:rPr lang="en-US" sz="2800" b="1" dirty="0" smtClean="0">
                <a:solidFill>
                  <a:schemeClr val="accent1"/>
                </a:solidFill>
              </a:rPr>
              <a:t>Supervised By : </a:t>
            </a:r>
          </a:p>
          <a:p>
            <a:pPr marL="0" indent="0" algn="ctr">
              <a:buNone/>
            </a:pPr>
            <a:r>
              <a:rPr lang="en-US" sz="2800" dirty="0" err="1" smtClean="0"/>
              <a:t>Maimuna</a:t>
            </a:r>
            <a:r>
              <a:rPr lang="en-US" sz="2800" dirty="0" smtClean="0"/>
              <a:t> Begum Kali </a:t>
            </a:r>
          </a:p>
          <a:p>
            <a:pPr marL="0" indent="0" algn="ctr">
              <a:buNone/>
            </a:pPr>
            <a:r>
              <a:rPr lang="en-US" sz="2800" dirty="0" smtClean="0"/>
              <a:t>Lecturer ,</a:t>
            </a:r>
          </a:p>
          <a:p>
            <a:pPr marL="0" indent="0" algn="ctr">
              <a:buNone/>
            </a:pPr>
            <a:r>
              <a:rPr lang="en-US" sz="2800" dirty="0" smtClean="0"/>
              <a:t>Dept. of Computer Science &amp; Engineering ,</a:t>
            </a:r>
          </a:p>
          <a:p>
            <a:pPr marL="0" indent="0" algn="ctr">
              <a:buNone/>
            </a:pPr>
            <a:r>
              <a:rPr lang="en-US" sz="2800" dirty="0" err="1" smtClean="0"/>
              <a:t>Bangabandhu</a:t>
            </a:r>
            <a:r>
              <a:rPr lang="en-US" sz="2800" dirty="0" smtClean="0"/>
              <a:t> Sheikh </a:t>
            </a:r>
            <a:r>
              <a:rPr lang="en-US" sz="2800" dirty="0" err="1" smtClean="0"/>
              <a:t>Mujibur</a:t>
            </a:r>
            <a:r>
              <a:rPr lang="en-US" sz="2800" dirty="0" smtClean="0"/>
              <a:t> Rahman Science &amp; Technology University , </a:t>
            </a:r>
            <a:r>
              <a:rPr lang="en-US" sz="2800" dirty="0" err="1" smtClean="0"/>
              <a:t>Gopalganj</a:t>
            </a:r>
            <a:r>
              <a:rPr lang="en-US" sz="2800" dirty="0" smtClean="0"/>
              <a:t> 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54565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b="1" u="sng" dirty="0" smtClean="0"/>
              <a:t>Introduction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“Student Management System” 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is a 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C++ 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based project . It’s like a 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simple database . 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Anyone can 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add , delete , modify his data in 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this project.  For using it he must to have a basic knowledge about 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file handling of C++.</a:t>
            </a: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08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3984" y="184151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4000" b="1" u="sng" dirty="0" smtClean="0"/>
              <a:t>Works With </a:t>
            </a:r>
            <a:endParaRPr lang="en-US" sz="40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04951"/>
            <a:ext cx="8596668" cy="4536412"/>
          </a:xfrm>
        </p:spPr>
        <p:txBody>
          <a:bodyPr>
            <a:normAutofit fontScale="92500"/>
          </a:bodyPr>
          <a:lstStyle/>
          <a:p>
            <a:r>
              <a:rPr lang="en-US" sz="2800" dirty="0" smtClean="0"/>
              <a:t>Editor (Code::Blocks)</a:t>
            </a:r>
          </a:p>
          <a:p>
            <a:r>
              <a:rPr lang="en-US" sz="2800" dirty="0" smtClean="0"/>
              <a:t>C plus </a:t>
            </a:r>
            <a:r>
              <a:rPr lang="en-US" sz="2800" dirty="0" err="1" smtClean="0"/>
              <a:t>plus</a:t>
            </a:r>
            <a:r>
              <a:rPr lang="en-US" sz="2800" dirty="0" smtClean="0"/>
              <a:t>  programming language </a:t>
            </a:r>
            <a:endParaRPr lang="en-US" sz="2800" dirty="0"/>
          </a:p>
          <a:p>
            <a:r>
              <a:rPr lang="en-US" sz="2800" dirty="0" err="1" smtClean="0"/>
              <a:t>Referrence</a:t>
            </a:r>
            <a:r>
              <a:rPr lang="en-US" sz="2800" dirty="0" smtClean="0"/>
              <a:t> websites :-</a:t>
            </a:r>
          </a:p>
          <a:p>
            <a:pPr marL="0" indent="0">
              <a:buNone/>
            </a:pPr>
            <a:r>
              <a:rPr lang="en-US" sz="2800" dirty="0" smtClean="0"/>
              <a:t>     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</a:t>
            </a:r>
            <a:r>
              <a:rPr lang="en-US" sz="2800" dirty="0"/>
              <a:t>1. </a:t>
            </a:r>
            <a:r>
              <a:rPr lang="en-US" sz="2800" u="sng" dirty="0">
                <a:hlinkClick r:id="rId2"/>
              </a:rPr>
              <a:t>https://</a:t>
            </a:r>
            <a:r>
              <a:rPr lang="en-US" sz="2800" u="sng" dirty="0" smtClean="0">
                <a:hlinkClick r:id="rId2"/>
              </a:rPr>
              <a:t>www.wikipedia.org</a:t>
            </a:r>
            <a:endParaRPr lang="en-US" sz="2800" u="sng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2</a:t>
            </a:r>
            <a:r>
              <a:rPr lang="en-US" sz="2800" dirty="0"/>
              <a:t>. </a:t>
            </a:r>
            <a:r>
              <a:rPr lang="en-US" sz="2800" dirty="0">
                <a:hlinkClick r:id="rId3"/>
              </a:rPr>
              <a:t>https://www.elprocus.com/computer-science-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         projects-engineering-students/</a:t>
            </a:r>
            <a:endParaRPr lang="en-US" sz="2800" u="sng" dirty="0" smtClean="0"/>
          </a:p>
          <a:p>
            <a:pPr marL="0" indent="0">
              <a:buNone/>
            </a:pPr>
            <a:r>
              <a:rPr lang="en-US" u="sng" dirty="0"/>
              <a:t> </a:t>
            </a:r>
            <a:r>
              <a:rPr lang="en-US" u="sng" dirty="0" smtClean="0"/>
              <a:t>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069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u="sng" dirty="0" smtClean="0"/>
              <a:t>Features of the project </a:t>
            </a:r>
            <a:endParaRPr lang="en-US" sz="40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Index </a:t>
            </a:r>
          </a:p>
          <a:p>
            <a:r>
              <a:rPr lang="en-US" dirty="0" smtClean="0"/>
              <a:t>Add Student </a:t>
            </a:r>
          </a:p>
          <a:p>
            <a:r>
              <a:rPr lang="en-US" dirty="0" smtClean="0"/>
              <a:t>Student List </a:t>
            </a:r>
          </a:p>
          <a:p>
            <a:r>
              <a:rPr lang="en-US" dirty="0" smtClean="0"/>
              <a:t>Edit Information </a:t>
            </a:r>
          </a:p>
          <a:p>
            <a:r>
              <a:rPr lang="en-US" dirty="0" smtClean="0"/>
              <a:t>Search Information </a:t>
            </a:r>
          </a:p>
          <a:p>
            <a:r>
              <a:rPr lang="en-US" dirty="0" smtClean="0"/>
              <a:t>Delete Information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67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7497" y="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4000" b="1" u="sng" dirty="0" smtClean="0"/>
              <a:t>Index page</a:t>
            </a:r>
            <a:br>
              <a:rPr lang="en-US" sz="4000" b="1" u="sng" dirty="0" smtClean="0"/>
            </a:br>
            <a:endParaRPr lang="en-US" sz="4000" b="1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785" y="1225124"/>
            <a:ext cx="6749692" cy="4831119"/>
          </a:xfrm>
        </p:spPr>
      </p:pic>
    </p:spTree>
    <p:extLst>
      <p:ext uri="{BB962C8B-B14F-4D97-AF65-F5344CB8AC3E}">
        <p14:creationId xmlns:p14="http://schemas.microsoft.com/office/powerpoint/2010/main" val="421698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16333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4000" b="1" u="sng" dirty="0" smtClean="0"/>
              <a:t>Adding Student’s Information </a:t>
            </a:r>
            <a:endParaRPr lang="en-US" sz="4000" b="1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411" y="1109564"/>
            <a:ext cx="6752513" cy="5145763"/>
          </a:xfrm>
        </p:spPr>
      </p:pic>
    </p:spTree>
    <p:extLst>
      <p:ext uri="{BB962C8B-B14F-4D97-AF65-F5344CB8AC3E}">
        <p14:creationId xmlns:p14="http://schemas.microsoft.com/office/powerpoint/2010/main" val="336662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u="sng" dirty="0" smtClean="0"/>
              <a:t>Student’s Information list</a:t>
            </a:r>
            <a:endParaRPr lang="en-US" sz="4000" b="1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296" y="1480942"/>
            <a:ext cx="6334539" cy="5004951"/>
          </a:xfrm>
        </p:spPr>
      </p:pic>
    </p:spTree>
    <p:extLst>
      <p:ext uri="{BB962C8B-B14F-4D97-AF65-F5344CB8AC3E}">
        <p14:creationId xmlns:p14="http://schemas.microsoft.com/office/powerpoint/2010/main" val="336095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u="sng" dirty="0" smtClean="0"/>
              <a:t>Edit Student’s information</a:t>
            </a:r>
            <a:endParaRPr lang="en-US" sz="4000" b="1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690" y="1484245"/>
            <a:ext cx="5909956" cy="4715580"/>
          </a:xfrm>
        </p:spPr>
      </p:pic>
    </p:spTree>
    <p:extLst>
      <p:ext uri="{BB962C8B-B14F-4D97-AF65-F5344CB8AC3E}">
        <p14:creationId xmlns:p14="http://schemas.microsoft.com/office/powerpoint/2010/main" val="3131663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264</TotalTime>
  <Words>229</Words>
  <Application>Microsoft Office PowerPoint</Application>
  <PresentationFormat>Widescreen</PresentationFormat>
  <Paragraphs>45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</vt:lpstr>
      <vt:lpstr>Student Management System</vt:lpstr>
      <vt:lpstr>About the project </vt:lpstr>
      <vt:lpstr>Introduction </vt:lpstr>
      <vt:lpstr>Works With </vt:lpstr>
      <vt:lpstr>Features of the project </vt:lpstr>
      <vt:lpstr>Index page </vt:lpstr>
      <vt:lpstr>Adding Student’s Information </vt:lpstr>
      <vt:lpstr>Student’s Information list</vt:lpstr>
      <vt:lpstr>Edit Student’s information</vt:lpstr>
      <vt:lpstr>Delete Student’s Information</vt:lpstr>
      <vt:lpstr>Limitation </vt:lpstr>
      <vt:lpstr>Future Plan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Girish Mondal</dc:creator>
  <cp:lastModifiedBy>Girish Mondal</cp:lastModifiedBy>
  <cp:revision>12</cp:revision>
  <dcterms:created xsi:type="dcterms:W3CDTF">2019-01-21T16:36:09Z</dcterms:created>
  <dcterms:modified xsi:type="dcterms:W3CDTF">2019-01-23T04:44:04Z</dcterms:modified>
</cp:coreProperties>
</file>