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E348D-D465-4177-BF24-9A22239C8AE1}" type="datetimeFigureOut">
              <a:rPr lang="en-US" smtClean="0"/>
              <a:t>06-Aug-24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BAC86-DB98-4578-8CBC-3BE50CEEF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5BAC86-DB98-4578-8CBC-3BE50CEEF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7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06-Aug-24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06-Aug-24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DB29-8CD1-2CD4-80CC-5344AC301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565557"/>
            <a:ext cx="8637073" cy="2541431"/>
          </a:xfrm>
        </p:spPr>
        <p:txBody>
          <a:bodyPr>
            <a:normAutofit/>
          </a:bodyPr>
          <a:lstStyle/>
          <a:p>
            <a:r>
              <a:rPr lang="en-US" sz="3800" b="1" dirty="0">
                <a:effectLst/>
                <a:latin typeface="Gill Sans MT (Headings)"/>
                <a:ea typeface="Times New Roman" panose="02020603050405020304" pitchFamily="18" charset="0"/>
              </a:rPr>
              <a:t>GYM TRAINER AND PROGRESS TRACKER APPLICATION</a:t>
            </a:r>
            <a:endParaRPr lang="en-US" sz="3800" dirty="0">
              <a:latin typeface="Gill Sans MT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C403E-7ADC-C7DE-B4CA-03B10F50D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891689"/>
            <a:ext cx="8637072" cy="9776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GIRISHKANTH d</a:t>
            </a:r>
            <a:br>
              <a:rPr lang="en-US" dirty="0"/>
            </a:br>
            <a:r>
              <a:rPr lang="en-US" dirty="0"/>
              <a:t>Roll no: 727822tucs037</a:t>
            </a:r>
            <a:br>
              <a:rPr lang="en-US" dirty="0"/>
            </a:br>
            <a:r>
              <a:rPr lang="en-US" dirty="0"/>
              <a:t>team no: 13</a:t>
            </a:r>
          </a:p>
        </p:txBody>
      </p:sp>
    </p:spTree>
    <p:extLst>
      <p:ext uri="{BB962C8B-B14F-4D97-AF65-F5344CB8AC3E}">
        <p14:creationId xmlns:p14="http://schemas.microsoft.com/office/powerpoint/2010/main" val="125942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6EB4D4-AD38-1390-58F2-36BA723A2158}"/>
              </a:ext>
            </a:extLst>
          </p:cNvPr>
          <p:cNvSpPr/>
          <p:nvPr/>
        </p:nvSpPr>
        <p:spPr>
          <a:xfrm>
            <a:off x="4057910" y="2505670"/>
            <a:ext cx="40761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77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D4EB-A7B4-A249-6CEB-1F88103A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2BFC-6AA3-0A7D-5F02-07A35268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objective of the </a:t>
            </a:r>
            <a:r>
              <a:rPr lang="en-US" dirty="0" err="1"/>
              <a:t>FitClub</a:t>
            </a:r>
            <a:r>
              <a:rPr lang="en-US" dirty="0"/>
              <a:t> Tracker Analyzer project is to develop a comprehensive web application designed to enhance fitness management for users and administrators. </a:t>
            </a:r>
          </a:p>
          <a:p>
            <a:r>
              <a:rPr lang="en-US" dirty="0"/>
              <a:t>The application aims to streamline the process of logging workouts, monitoring progress, and managing fitness metrics, making it easier for users to track their fitness journey. </a:t>
            </a:r>
          </a:p>
          <a:p>
            <a:r>
              <a:rPr lang="en-US" dirty="0"/>
              <a:t>For administrators, the project focuses on providing robust tools for managing user profiles, workout details, and progress logs, ensuring effective data oversight and management. </a:t>
            </a:r>
          </a:p>
          <a:p>
            <a:r>
              <a:rPr lang="en-US" dirty="0"/>
              <a:t>Additionally, the application will incorporate secure authentication mechanisms using JWT (JSON Web Tokens) to protect user data and restrict access to sensitive information, thereby maintaining a high level of security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35699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48D3-BDE6-0688-5F65-E829E26E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layout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69CD92-F52D-FB6F-1B3A-15A2D469BA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7316" y="2198077"/>
            <a:ext cx="5055510" cy="28437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2E44D5-4A98-93C8-E206-DB75131108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98077"/>
            <a:ext cx="5061155" cy="2846899"/>
          </a:xfrm>
        </p:spPr>
      </p:pic>
    </p:spTree>
    <p:extLst>
      <p:ext uri="{BB962C8B-B14F-4D97-AF65-F5344CB8AC3E}">
        <p14:creationId xmlns:p14="http://schemas.microsoft.com/office/powerpoint/2010/main" val="21942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FB98-9F8B-C8F7-E4F8-C8A7931E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layout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22B461-4100-C8FC-CD54-98CDC236F6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6052" y="2180492"/>
            <a:ext cx="5086773" cy="286130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9269AE-E7E5-D5A8-6528-C21ED7AF18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80492"/>
            <a:ext cx="5092417" cy="2864484"/>
          </a:xfrm>
        </p:spPr>
      </p:pic>
    </p:spTree>
    <p:extLst>
      <p:ext uri="{BB962C8B-B14F-4D97-AF65-F5344CB8AC3E}">
        <p14:creationId xmlns:p14="http://schemas.microsoft.com/office/powerpoint/2010/main" val="383232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2967-38E2-0987-3690-CD83EFD4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 End layout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28AB99-AB0E-A91E-0019-D41D083964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9160" y="2154115"/>
            <a:ext cx="5133665" cy="288768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394618A-6E89-7F26-239B-3DA0E9F57F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154115"/>
            <a:ext cx="5139310" cy="2890861"/>
          </a:xfrm>
        </p:spPr>
      </p:pic>
    </p:spTree>
    <p:extLst>
      <p:ext uri="{BB962C8B-B14F-4D97-AF65-F5344CB8AC3E}">
        <p14:creationId xmlns:p14="http://schemas.microsoft.com/office/powerpoint/2010/main" val="381463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70DE-AE7D-7D6B-6842-31A16681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2DF05-23C6-7D17-55C3-D51FDAF52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62" y="1919409"/>
            <a:ext cx="6638192" cy="3981838"/>
          </a:xfrm>
        </p:spPr>
      </p:pic>
    </p:spTree>
    <p:extLst>
      <p:ext uri="{BB962C8B-B14F-4D97-AF65-F5344CB8AC3E}">
        <p14:creationId xmlns:p14="http://schemas.microsoft.com/office/powerpoint/2010/main" val="168577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2925-0E40-D999-3CC1-7A2808AD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07AD2-A7FC-0EF8-40F5-1D43BD70B8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ENTITIES:</a:t>
            </a:r>
            <a:br>
              <a:rPr lang="en-US" dirty="0"/>
            </a:br>
            <a:r>
              <a:rPr lang="en-US" dirty="0"/>
              <a:t>	User</a:t>
            </a:r>
            <a:br>
              <a:rPr lang="en-US" dirty="0"/>
            </a:br>
            <a:r>
              <a:rPr lang="en-US" dirty="0"/>
              <a:t>	Progress</a:t>
            </a:r>
            <a:br>
              <a:rPr lang="en-US" dirty="0"/>
            </a:br>
            <a:r>
              <a:rPr lang="en-US" dirty="0"/>
              <a:t>	Workout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873F14-1658-B7AE-F95F-24B683CD3A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97014" y="2011362"/>
            <a:ext cx="2083777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C33D-0858-2102-E6E8-48FAFAEC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F6526-16BD-42C6-9F7B-BB198D0D9F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User Table</a:t>
            </a:r>
            <a:br>
              <a:rPr lang="en-US" b="1" dirty="0"/>
            </a:br>
            <a:r>
              <a:rPr lang="en-US" dirty="0"/>
              <a:t>Stores user information for authentication and profile management.</a:t>
            </a:r>
          </a:p>
          <a:p>
            <a:r>
              <a:rPr lang="en-US" b="1" dirty="0"/>
              <a:t>Progress Table:</a:t>
            </a:r>
            <a:br>
              <a:rPr lang="en-US" b="1" dirty="0"/>
            </a:br>
            <a:r>
              <a:rPr lang="en-US" dirty="0"/>
              <a:t>Tracks individual workout sessions and user progress over time.</a:t>
            </a:r>
          </a:p>
          <a:p>
            <a:r>
              <a:rPr lang="en-US" b="1" dirty="0"/>
              <a:t>Workout Table:</a:t>
            </a:r>
            <a:br>
              <a:rPr lang="en-US" b="1" dirty="0"/>
            </a:br>
            <a:r>
              <a:rPr lang="en-US" dirty="0" err="1"/>
              <a:t>ontains</a:t>
            </a:r>
            <a:r>
              <a:rPr lang="en-US" dirty="0"/>
              <a:t> information about different workout routines and exercises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19652-33BB-EA39-1A00-CEF699C021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1782" y="2479431"/>
            <a:ext cx="2829950" cy="20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05B-85E5-7370-37AA-E0D068A2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1594-B8AF-B9F6-0355-5E62034F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ONE TO MANY MAPPING:</a:t>
            </a:r>
            <a:br>
              <a:rPr lang="en-US" dirty="0"/>
            </a:br>
            <a:r>
              <a:rPr lang="en-US" dirty="0"/>
              <a:t>	USER TO PROGRESS</a:t>
            </a:r>
            <a:br>
              <a:rPr lang="en-US" dirty="0"/>
            </a:br>
            <a:r>
              <a:rPr lang="en-US" dirty="0"/>
              <a:t>	ADMIN TO USER</a:t>
            </a:r>
          </a:p>
        </p:txBody>
      </p:sp>
    </p:spTree>
    <p:extLst>
      <p:ext uri="{BB962C8B-B14F-4D97-AF65-F5344CB8AC3E}">
        <p14:creationId xmlns:p14="http://schemas.microsoft.com/office/powerpoint/2010/main" val="3129576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44</TotalTime>
  <Words>228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Gill Sans MT (Headings)</vt:lpstr>
      <vt:lpstr>Gallery</vt:lpstr>
      <vt:lpstr>GYM TRAINER AND PROGRESS TRACKER APPLICATION</vt:lpstr>
      <vt:lpstr>Objective</vt:lpstr>
      <vt:lpstr>Front End layout</vt:lpstr>
      <vt:lpstr>Front End layout</vt:lpstr>
      <vt:lpstr>Front End layout</vt:lpstr>
      <vt:lpstr>Class diagram</vt:lpstr>
      <vt:lpstr>BACK END LAYOUT</vt:lpstr>
      <vt:lpstr>DATABASE TABLE LAYOUT</vt:lpstr>
      <vt:lpstr>RELATIONSHIP MAPPING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Girishkanth D</dc:creator>
  <cp:lastModifiedBy>Girishkanth D</cp:lastModifiedBy>
  <cp:revision>1</cp:revision>
  <dcterms:created xsi:type="dcterms:W3CDTF">2024-08-06T05:24:47Z</dcterms:created>
  <dcterms:modified xsi:type="dcterms:W3CDTF">2024-08-06T06:10:34Z</dcterms:modified>
</cp:coreProperties>
</file>