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58" r:id="rId6"/>
    <p:sldId id="259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31683-0740-4B1B-AB4C-C5EAE97673CE}" v="14" dt="2023-03-24T14:37:06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KUMAR" userId="878092110e916686" providerId="LiveId" clId="{E6131683-0740-4B1B-AB4C-C5EAE97673CE}"/>
    <pc:docChg chg="undo custSel addSld delSld modSld sldOrd">
      <pc:chgData name="GIRISH KUMAR" userId="878092110e916686" providerId="LiveId" clId="{E6131683-0740-4B1B-AB4C-C5EAE97673CE}" dt="2023-03-24T14:38:13.310" v="108" actId="47"/>
      <pc:docMkLst>
        <pc:docMk/>
      </pc:docMkLst>
      <pc:sldChg chg="modSp mod modTransition">
        <pc:chgData name="GIRISH KUMAR" userId="878092110e916686" providerId="LiveId" clId="{E6131683-0740-4B1B-AB4C-C5EAE97673CE}" dt="2023-03-24T14:36:46.658" v="94"/>
        <pc:sldMkLst>
          <pc:docMk/>
          <pc:sldMk cId="3480366070" sldId="256"/>
        </pc:sldMkLst>
        <pc:spChg chg="mod">
          <ac:chgData name="GIRISH KUMAR" userId="878092110e916686" providerId="LiveId" clId="{E6131683-0740-4B1B-AB4C-C5EAE97673CE}" dt="2023-03-24T14:13:13.019" v="25" actId="20577"/>
          <ac:spMkLst>
            <pc:docMk/>
            <pc:sldMk cId="3480366070" sldId="256"/>
            <ac:spMk id="3" creationId="{0022D07E-D1B7-1ECE-FB83-42EA27E2CE3C}"/>
          </ac:spMkLst>
        </pc:spChg>
      </pc:sldChg>
      <pc:sldChg chg="modSp mod modTransition">
        <pc:chgData name="GIRISH KUMAR" userId="878092110e916686" providerId="LiveId" clId="{E6131683-0740-4B1B-AB4C-C5EAE97673CE}" dt="2023-03-24T14:36:46.658" v="94"/>
        <pc:sldMkLst>
          <pc:docMk/>
          <pc:sldMk cId="43582826" sldId="258"/>
        </pc:sldMkLst>
        <pc:spChg chg="mod">
          <ac:chgData name="GIRISH KUMAR" userId="878092110e916686" providerId="LiveId" clId="{E6131683-0740-4B1B-AB4C-C5EAE97673CE}" dt="2023-03-24T14:27:01.772" v="34" actId="20577"/>
          <ac:spMkLst>
            <pc:docMk/>
            <pc:sldMk cId="43582826" sldId="258"/>
            <ac:spMk id="3" creationId="{CF5D5093-3547-A3A9-30C3-81F3D435EC3A}"/>
          </ac:spMkLst>
        </pc:spChg>
      </pc:sldChg>
      <pc:sldChg chg="modTransition">
        <pc:chgData name="GIRISH KUMAR" userId="878092110e916686" providerId="LiveId" clId="{E6131683-0740-4B1B-AB4C-C5EAE97673CE}" dt="2023-03-24T14:36:46.658" v="94"/>
        <pc:sldMkLst>
          <pc:docMk/>
          <pc:sldMk cId="2291052966" sldId="259"/>
        </pc:sldMkLst>
      </pc:sldChg>
      <pc:sldChg chg="modTransition">
        <pc:chgData name="GIRISH KUMAR" userId="878092110e916686" providerId="LiveId" clId="{E6131683-0740-4B1B-AB4C-C5EAE97673CE}" dt="2023-03-24T14:36:46.658" v="94"/>
        <pc:sldMkLst>
          <pc:docMk/>
          <pc:sldMk cId="2762287919" sldId="260"/>
        </pc:sldMkLst>
      </pc:sldChg>
      <pc:sldChg chg="modTransition">
        <pc:chgData name="GIRISH KUMAR" userId="878092110e916686" providerId="LiveId" clId="{E6131683-0740-4B1B-AB4C-C5EAE97673CE}" dt="2023-03-24T14:36:46.658" v="94"/>
        <pc:sldMkLst>
          <pc:docMk/>
          <pc:sldMk cId="211722090" sldId="261"/>
        </pc:sldMkLst>
      </pc:sldChg>
      <pc:sldChg chg="modTransition">
        <pc:chgData name="GIRISH KUMAR" userId="878092110e916686" providerId="LiveId" clId="{E6131683-0740-4B1B-AB4C-C5EAE97673CE}" dt="2023-03-24T14:36:46.658" v="94"/>
        <pc:sldMkLst>
          <pc:docMk/>
          <pc:sldMk cId="3603361201" sldId="262"/>
        </pc:sldMkLst>
      </pc:sldChg>
      <pc:sldChg chg="modSp mod modTransition">
        <pc:chgData name="GIRISH KUMAR" userId="878092110e916686" providerId="LiveId" clId="{E6131683-0740-4B1B-AB4C-C5EAE97673CE}" dt="2023-03-24T14:36:46.658" v="94"/>
        <pc:sldMkLst>
          <pc:docMk/>
          <pc:sldMk cId="4175275289" sldId="263"/>
        </pc:sldMkLst>
        <pc:spChg chg="mod">
          <ac:chgData name="GIRISH KUMAR" userId="878092110e916686" providerId="LiveId" clId="{E6131683-0740-4B1B-AB4C-C5EAE97673CE}" dt="2023-03-24T14:12:49.619" v="20" actId="20577"/>
          <ac:spMkLst>
            <pc:docMk/>
            <pc:sldMk cId="4175275289" sldId="263"/>
            <ac:spMk id="3" creationId="{CF5D5093-3547-A3A9-30C3-81F3D435EC3A}"/>
          </ac:spMkLst>
        </pc:spChg>
      </pc:sldChg>
      <pc:sldChg chg="modTransition">
        <pc:chgData name="GIRISH KUMAR" userId="878092110e916686" providerId="LiveId" clId="{E6131683-0740-4B1B-AB4C-C5EAE97673CE}" dt="2023-03-24T14:36:46.658" v="94"/>
        <pc:sldMkLst>
          <pc:docMk/>
          <pc:sldMk cId="450474901" sldId="264"/>
        </pc:sldMkLst>
      </pc:sldChg>
      <pc:sldChg chg="modSp mod modTransition">
        <pc:chgData name="GIRISH KUMAR" userId="878092110e916686" providerId="LiveId" clId="{E6131683-0740-4B1B-AB4C-C5EAE97673CE}" dt="2023-03-24T14:37:02.717" v="105" actId="20577"/>
        <pc:sldMkLst>
          <pc:docMk/>
          <pc:sldMk cId="4226954949" sldId="265"/>
        </pc:sldMkLst>
        <pc:spChg chg="mod">
          <ac:chgData name="GIRISH KUMAR" userId="878092110e916686" providerId="LiveId" clId="{E6131683-0740-4B1B-AB4C-C5EAE97673CE}" dt="2023-03-24T14:37:02.717" v="105" actId="20577"/>
          <ac:spMkLst>
            <pc:docMk/>
            <pc:sldMk cId="4226954949" sldId="265"/>
            <ac:spMk id="3" creationId="{AAFC5B91-F19B-8667-F81F-F55D536D77EE}"/>
          </ac:spMkLst>
        </pc:spChg>
      </pc:sldChg>
      <pc:sldChg chg="modSp new add del mod ord modTransition">
        <pc:chgData name="GIRISH KUMAR" userId="878092110e916686" providerId="LiveId" clId="{E6131683-0740-4B1B-AB4C-C5EAE97673CE}" dt="2023-03-24T14:38:13.310" v="108" actId="47"/>
        <pc:sldMkLst>
          <pc:docMk/>
          <pc:sldMk cId="3890513863" sldId="266"/>
        </pc:sldMkLst>
        <pc:spChg chg="mod">
          <ac:chgData name="GIRISH KUMAR" userId="878092110e916686" providerId="LiveId" clId="{E6131683-0740-4B1B-AB4C-C5EAE97673CE}" dt="2023-03-24T14:36:15.724" v="91" actId="20577"/>
          <ac:spMkLst>
            <pc:docMk/>
            <pc:sldMk cId="3890513863" sldId="266"/>
            <ac:spMk id="2" creationId="{BAACBFEF-BC05-A686-6480-26B0FAAB8F39}"/>
          </ac:spMkLst>
        </pc:spChg>
        <pc:spChg chg="mod">
          <ac:chgData name="GIRISH KUMAR" userId="878092110e916686" providerId="LiveId" clId="{E6131683-0740-4B1B-AB4C-C5EAE97673CE}" dt="2023-03-24T14:30:48.150" v="37" actId="20577"/>
          <ac:spMkLst>
            <pc:docMk/>
            <pc:sldMk cId="3890513863" sldId="266"/>
            <ac:spMk id="3" creationId="{355E9624-F3ED-12DC-7188-EA158B280196}"/>
          </ac:spMkLst>
        </pc:spChg>
      </pc:sldChg>
      <pc:sldChg chg="addSp delSp modSp add del mod ord modTransition">
        <pc:chgData name="GIRISH KUMAR" userId="878092110e916686" providerId="LiveId" clId="{E6131683-0740-4B1B-AB4C-C5EAE97673CE}" dt="2023-03-24T14:38:13.310" v="108" actId="47"/>
        <pc:sldMkLst>
          <pc:docMk/>
          <pc:sldMk cId="3293913587" sldId="267"/>
        </pc:sldMkLst>
        <pc:picChg chg="del">
          <ac:chgData name="GIRISH KUMAR" userId="878092110e916686" providerId="LiveId" clId="{E6131683-0740-4B1B-AB4C-C5EAE97673CE}" dt="2023-03-24T14:34:55.746" v="67" actId="21"/>
          <ac:picMkLst>
            <pc:docMk/>
            <pc:sldMk cId="3293913587" sldId="267"/>
            <ac:picMk id="3" creationId="{A6CC31C4-11DB-155C-EA7F-2818A43A4831}"/>
          </ac:picMkLst>
        </pc:picChg>
        <pc:picChg chg="add mod">
          <ac:chgData name="GIRISH KUMAR" userId="878092110e916686" providerId="LiveId" clId="{E6131683-0740-4B1B-AB4C-C5EAE97673CE}" dt="2023-03-24T14:35:19.583" v="72" actId="14100"/>
          <ac:picMkLst>
            <pc:docMk/>
            <pc:sldMk cId="3293913587" sldId="267"/>
            <ac:picMk id="4" creationId="{32B1C628-2C39-ACB2-66F6-3A7CD5111869}"/>
          </ac:picMkLst>
        </pc:picChg>
      </pc:sldChg>
      <pc:sldChg chg="addSp delSp modSp add del mod ord modTransition">
        <pc:chgData name="GIRISH KUMAR" userId="878092110e916686" providerId="LiveId" clId="{E6131683-0740-4B1B-AB4C-C5EAE97673CE}" dt="2023-03-24T14:38:13.310" v="108" actId="47"/>
        <pc:sldMkLst>
          <pc:docMk/>
          <pc:sldMk cId="4185418142" sldId="268"/>
        </pc:sldMkLst>
        <pc:picChg chg="add mod">
          <ac:chgData name="GIRISH KUMAR" userId="878092110e916686" providerId="LiveId" clId="{E6131683-0740-4B1B-AB4C-C5EAE97673CE}" dt="2023-03-24T14:35:53.141" v="79" actId="14100"/>
          <ac:picMkLst>
            <pc:docMk/>
            <pc:sldMk cId="4185418142" sldId="268"/>
            <ac:picMk id="3" creationId="{07CE4F60-3F48-1704-076F-0D2B9C433A78}"/>
          </ac:picMkLst>
        </pc:picChg>
        <pc:picChg chg="del">
          <ac:chgData name="GIRISH KUMAR" userId="878092110e916686" providerId="LiveId" clId="{E6131683-0740-4B1B-AB4C-C5EAE97673CE}" dt="2023-03-24T14:35:44.362" v="76" actId="21"/>
          <ac:picMkLst>
            <pc:docMk/>
            <pc:sldMk cId="4185418142" sldId="268"/>
            <ac:picMk id="4" creationId="{32B1C628-2C39-ACB2-66F6-3A7CD51118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A221-EE96-E5AF-06A6-A17996F03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WEBREEL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2D07E-D1B7-1ECE-FB83-42EA27E2C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36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0A2F-EE1E-81B1-63E2-B17A8A0D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D5093-3547-A3A9-30C3-81F3D435E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Frontend and backend</a:t>
            </a:r>
          </a:p>
        </p:txBody>
      </p:sp>
    </p:spTree>
    <p:extLst>
      <p:ext uri="{BB962C8B-B14F-4D97-AF65-F5344CB8AC3E}">
        <p14:creationId xmlns:p14="http://schemas.microsoft.com/office/powerpoint/2010/main" val="417527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0A2F-EE1E-81B1-63E2-B17A8A0D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54254"/>
            <a:ext cx="9612971" cy="2852737"/>
          </a:xfrm>
        </p:spPr>
        <p:txBody>
          <a:bodyPr/>
          <a:lstStyle/>
          <a:p>
            <a:r>
              <a:rPr lang="en-IN" dirty="0"/>
              <a:t>frontend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D5093-3547-A3A9-30C3-81F3D435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3006991"/>
            <a:ext cx="9612971" cy="23871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5047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22AE-7594-BAB4-DEFA-7FA5DED4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1"/>
            <a:ext cx="9612971" cy="1855908"/>
          </a:xfrm>
        </p:spPr>
        <p:txBody>
          <a:bodyPr/>
          <a:lstStyle/>
          <a:p>
            <a:r>
              <a:rPr lang="en-IN" dirty="0"/>
              <a:t>backend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5B91-F19B-8667-F81F-F55D536D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3157269"/>
            <a:ext cx="9612971" cy="22023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Imdb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Moviename database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422695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0A2F-EE1E-81B1-63E2-B17A8A0D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 of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D5093-3547-A3A9-30C3-81F3D435E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358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C31C4-11DB-155C-EA7F-2818A43A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5" y="0"/>
            <a:ext cx="11603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5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6FD3A-EC19-2C23-E33E-E4B814ED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4" y="0"/>
            <a:ext cx="11527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6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23D5E-164F-258F-D879-8E614B2F1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0"/>
            <a:ext cx="1153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C63B3-C4C0-A125-DE16-84FBE7C4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4" y="0"/>
            <a:ext cx="11527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{338668CA-2C11-431A-9BB9-4A718E6A6EDF}tf10001105</Template>
  <TotalTime>35</TotalTime>
  <Words>24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WEBREEL</vt:lpstr>
      <vt:lpstr>Technology used</vt:lpstr>
      <vt:lpstr>frontend</vt:lpstr>
      <vt:lpstr>backend</vt:lpstr>
      <vt:lpstr>Snaps of website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WEBREEL</dc:title>
  <dc:creator>GIRISH KUMAR</dc:creator>
  <cp:lastModifiedBy>GIRISH KUMAR</cp:lastModifiedBy>
  <cp:revision>1</cp:revision>
  <dcterms:created xsi:type="dcterms:W3CDTF">2023-03-24T14:02:44Z</dcterms:created>
  <dcterms:modified xsi:type="dcterms:W3CDTF">2023-03-24T14:38:18Z</dcterms:modified>
</cp:coreProperties>
</file>