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7" r:id="rId2"/>
    <p:sldId id="260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5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545394-36B3-4569-9A85-61567085CD5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587F43-F123-4833-95DE-BADEF3FD3E7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b="1" i="0"/>
            <a:t>AWS Account Management</a:t>
          </a:r>
          <a:endParaRPr lang="en-US" sz="1400"/>
        </a:p>
      </dgm:t>
    </dgm:pt>
    <dgm:pt modelId="{BAD9F45A-FCC0-4E8C-AED5-C536470418EA}" type="parTrans" cxnId="{3C6D9B2F-C9BF-450F-A685-FB71343180DD}">
      <dgm:prSet/>
      <dgm:spPr/>
      <dgm:t>
        <a:bodyPr/>
        <a:lstStyle/>
        <a:p>
          <a:endParaRPr lang="en-US" sz="2400"/>
        </a:p>
      </dgm:t>
    </dgm:pt>
    <dgm:pt modelId="{4C017053-45D3-4695-9BAF-31C55D78F7C6}" type="sibTrans" cxnId="{3C6D9B2F-C9BF-450F-A685-FB71343180DD}">
      <dgm:prSet/>
      <dgm:spPr/>
      <dgm:t>
        <a:bodyPr/>
        <a:lstStyle/>
        <a:p>
          <a:endParaRPr lang="en-US" sz="2400"/>
        </a:p>
      </dgm:t>
    </dgm:pt>
    <dgm:pt modelId="{6A3BC0FC-16DD-4B04-8B07-4ECA75193E6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b="1" i="0"/>
            <a:t>Infrastructure Management</a:t>
          </a:r>
          <a:endParaRPr lang="en-US" sz="1400"/>
        </a:p>
      </dgm:t>
    </dgm:pt>
    <dgm:pt modelId="{39615DCB-0D0E-4D8B-8F50-63CAF71754F6}" type="parTrans" cxnId="{9F695F42-2817-40DD-9A38-B880E6FF507D}">
      <dgm:prSet/>
      <dgm:spPr/>
      <dgm:t>
        <a:bodyPr/>
        <a:lstStyle/>
        <a:p>
          <a:endParaRPr lang="en-US" sz="2400"/>
        </a:p>
      </dgm:t>
    </dgm:pt>
    <dgm:pt modelId="{0A94B4BF-16CF-4B8B-B2A1-D32E7160F0ED}" type="sibTrans" cxnId="{9F695F42-2817-40DD-9A38-B880E6FF507D}">
      <dgm:prSet/>
      <dgm:spPr/>
      <dgm:t>
        <a:bodyPr/>
        <a:lstStyle/>
        <a:p>
          <a:endParaRPr lang="en-US" sz="2400"/>
        </a:p>
      </dgm:t>
    </dgm:pt>
    <dgm:pt modelId="{5CF833ED-674A-4122-8DA5-AB7DCD377D0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b="1" i="0" dirty="0"/>
            <a:t>CI/CD (Continuous Integration/Continuous Deployment)</a:t>
          </a:r>
          <a:endParaRPr lang="en-US" sz="1400" dirty="0"/>
        </a:p>
      </dgm:t>
    </dgm:pt>
    <dgm:pt modelId="{6B81D3F4-BAE4-4B4D-A8BF-636F02A2948D}" type="parTrans" cxnId="{650EAA5A-77D3-452F-BDA8-2E6B793FD7FC}">
      <dgm:prSet/>
      <dgm:spPr/>
      <dgm:t>
        <a:bodyPr/>
        <a:lstStyle/>
        <a:p>
          <a:endParaRPr lang="en-US" sz="2400"/>
        </a:p>
      </dgm:t>
    </dgm:pt>
    <dgm:pt modelId="{83D9C5B2-8BFE-42A8-93A9-65B1C76CCAD7}" type="sibTrans" cxnId="{650EAA5A-77D3-452F-BDA8-2E6B793FD7FC}">
      <dgm:prSet/>
      <dgm:spPr/>
      <dgm:t>
        <a:bodyPr/>
        <a:lstStyle/>
        <a:p>
          <a:endParaRPr lang="en-US" sz="2400"/>
        </a:p>
      </dgm:t>
    </dgm:pt>
    <dgm:pt modelId="{C28986B1-4492-4D06-9C54-389AFAE26D6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b="1" i="0"/>
            <a:t>Test Tools</a:t>
          </a:r>
          <a:endParaRPr lang="en-US" sz="1400"/>
        </a:p>
      </dgm:t>
    </dgm:pt>
    <dgm:pt modelId="{F3CD4E7E-7395-4A50-A9E6-D149DB53AAEE}" type="parTrans" cxnId="{D0C1D895-9ECD-47AA-8D49-F6C420648B7F}">
      <dgm:prSet/>
      <dgm:spPr/>
      <dgm:t>
        <a:bodyPr/>
        <a:lstStyle/>
        <a:p>
          <a:endParaRPr lang="en-US" sz="2400"/>
        </a:p>
      </dgm:t>
    </dgm:pt>
    <dgm:pt modelId="{4B0D7DF0-D71E-49BD-9455-6062613C1780}" type="sibTrans" cxnId="{D0C1D895-9ECD-47AA-8D49-F6C420648B7F}">
      <dgm:prSet/>
      <dgm:spPr/>
      <dgm:t>
        <a:bodyPr/>
        <a:lstStyle/>
        <a:p>
          <a:endParaRPr lang="en-US" sz="2400"/>
        </a:p>
      </dgm:t>
    </dgm:pt>
    <dgm:pt modelId="{1BD1918B-235C-4851-BC9E-59B2AF303DC2}" type="pres">
      <dgm:prSet presAssocID="{52545394-36B3-4569-9A85-61567085CD5E}" presName="root" presStyleCnt="0">
        <dgm:presLayoutVars>
          <dgm:dir/>
          <dgm:resizeHandles val="exact"/>
        </dgm:presLayoutVars>
      </dgm:prSet>
      <dgm:spPr/>
    </dgm:pt>
    <dgm:pt modelId="{BF6243CB-CE9B-48CE-BC01-C911CC9DED4A}" type="pres">
      <dgm:prSet presAssocID="{20587F43-F123-4833-95DE-BADEF3FD3E79}" presName="compNode" presStyleCnt="0"/>
      <dgm:spPr/>
    </dgm:pt>
    <dgm:pt modelId="{570BA139-7E83-4F19-94F2-CE71F9D1D5D3}" type="pres">
      <dgm:prSet presAssocID="{20587F43-F123-4833-95DE-BADEF3FD3E79}" presName="iconBgRect" presStyleLbl="bgShp" presStyleIdx="0" presStyleCnt="4"/>
      <dgm:spPr/>
    </dgm:pt>
    <dgm:pt modelId="{02C0B833-E3F3-4BD1-AB32-2E242CFB7069}" type="pres">
      <dgm:prSet presAssocID="{20587F43-F123-4833-95DE-BADEF3FD3E7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882136C-0E6C-4778-B392-AA34408EB315}" type="pres">
      <dgm:prSet presAssocID="{20587F43-F123-4833-95DE-BADEF3FD3E79}" presName="spaceRect" presStyleCnt="0"/>
      <dgm:spPr/>
    </dgm:pt>
    <dgm:pt modelId="{E799EB52-A70D-4F6E-BC01-3E1B4D4F2923}" type="pres">
      <dgm:prSet presAssocID="{20587F43-F123-4833-95DE-BADEF3FD3E79}" presName="textRect" presStyleLbl="revTx" presStyleIdx="0" presStyleCnt="4">
        <dgm:presLayoutVars>
          <dgm:chMax val="1"/>
          <dgm:chPref val="1"/>
        </dgm:presLayoutVars>
      </dgm:prSet>
      <dgm:spPr/>
    </dgm:pt>
    <dgm:pt modelId="{A1A39383-C3FE-4781-BDAE-A93173351BF5}" type="pres">
      <dgm:prSet presAssocID="{4C017053-45D3-4695-9BAF-31C55D78F7C6}" presName="sibTrans" presStyleCnt="0"/>
      <dgm:spPr/>
    </dgm:pt>
    <dgm:pt modelId="{124AFD37-B147-4B80-A960-AB8654EBF3F3}" type="pres">
      <dgm:prSet presAssocID="{6A3BC0FC-16DD-4B04-8B07-4ECA75193E6C}" presName="compNode" presStyleCnt="0"/>
      <dgm:spPr/>
    </dgm:pt>
    <dgm:pt modelId="{B46FD9A8-FE1E-4A15-BE63-A36BDBB79DC5}" type="pres">
      <dgm:prSet presAssocID="{6A3BC0FC-16DD-4B04-8B07-4ECA75193E6C}" presName="iconBgRect" presStyleLbl="bgShp" presStyleIdx="1" presStyleCnt="4" custLinFactNeighborX="66959" custLinFactNeighborY="1428"/>
      <dgm:spPr/>
    </dgm:pt>
    <dgm:pt modelId="{83BD7E81-596D-4C8B-8355-75F570755546}" type="pres">
      <dgm:prSet presAssocID="{6A3BC0FC-16DD-4B04-8B07-4ECA75193E6C}" presName="iconRect" presStyleLbl="node1" presStyleIdx="1" presStyleCnt="4" custLinFactX="16700" custLinFactNeighborX="100000" custLinFactNeighborY="249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261F29C-0C46-4112-A05D-FF7CFFA5D0F6}" type="pres">
      <dgm:prSet presAssocID="{6A3BC0FC-16DD-4B04-8B07-4ECA75193E6C}" presName="spaceRect" presStyleCnt="0"/>
      <dgm:spPr/>
    </dgm:pt>
    <dgm:pt modelId="{3A690CF1-88BF-410D-84BC-2C8E759E534B}" type="pres">
      <dgm:prSet presAssocID="{6A3BC0FC-16DD-4B04-8B07-4ECA75193E6C}" presName="textRect" presStyleLbl="revTx" presStyleIdx="1" presStyleCnt="4" custLinFactNeighborX="40845" custLinFactNeighborY="2550">
        <dgm:presLayoutVars>
          <dgm:chMax val="1"/>
          <dgm:chPref val="1"/>
        </dgm:presLayoutVars>
      </dgm:prSet>
      <dgm:spPr/>
    </dgm:pt>
    <dgm:pt modelId="{3A4CFC05-A288-473D-B709-75B153DCFA1A}" type="pres">
      <dgm:prSet presAssocID="{0A94B4BF-16CF-4B8B-B2A1-D32E7160F0ED}" presName="sibTrans" presStyleCnt="0"/>
      <dgm:spPr/>
    </dgm:pt>
    <dgm:pt modelId="{4D5D3835-4239-4947-AD7A-A6520E3F2C6D}" type="pres">
      <dgm:prSet presAssocID="{5CF833ED-674A-4122-8DA5-AB7DCD377D00}" presName="compNode" presStyleCnt="0"/>
      <dgm:spPr/>
    </dgm:pt>
    <dgm:pt modelId="{2BC8F81F-E3CC-42BE-9DB7-4364B06BC573}" type="pres">
      <dgm:prSet presAssocID="{5CF833ED-674A-4122-8DA5-AB7DCD377D00}" presName="iconBgRect" presStyleLbl="bgShp" presStyleIdx="2" presStyleCnt="4"/>
      <dgm:spPr/>
    </dgm:pt>
    <dgm:pt modelId="{44646FDF-3554-4173-8E6C-56DC33826101}" type="pres">
      <dgm:prSet presAssocID="{5CF833ED-674A-4122-8DA5-AB7DCD377D0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7E8273B-46C9-4F4E-937C-D20821027392}" type="pres">
      <dgm:prSet presAssocID="{5CF833ED-674A-4122-8DA5-AB7DCD377D00}" presName="spaceRect" presStyleCnt="0"/>
      <dgm:spPr/>
    </dgm:pt>
    <dgm:pt modelId="{140F6E77-990E-4878-8B7B-9B165FCC3FB4}" type="pres">
      <dgm:prSet presAssocID="{5CF833ED-674A-4122-8DA5-AB7DCD377D00}" presName="textRect" presStyleLbl="revTx" presStyleIdx="2" presStyleCnt="4" custScaleX="204131" custScaleY="82830" custLinFactNeighborX="10392" custLinFactNeighborY="-39345">
        <dgm:presLayoutVars>
          <dgm:chMax val="1"/>
          <dgm:chPref val="1"/>
        </dgm:presLayoutVars>
      </dgm:prSet>
      <dgm:spPr/>
    </dgm:pt>
    <dgm:pt modelId="{D71DB98B-6CD1-4789-A21E-1E1DCFB1664E}" type="pres">
      <dgm:prSet presAssocID="{83D9C5B2-8BFE-42A8-93A9-65B1C76CCAD7}" presName="sibTrans" presStyleCnt="0"/>
      <dgm:spPr/>
    </dgm:pt>
    <dgm:pt modelId="{295AA1AE-6DAD-45BF-89DA-F3A0D5698B2F}" type="pres">
      <dgm:prSet presAssocID="{C28986B1-4492-4D06-9C54-389AFAE26D60}" presName="compNode" presStyleCnt="0"/>
      <dgm:spPr/>
    </dgm:pt>
    <dgm:pt modelId="{F2974F47-E016-4229-8C24-2BC0A5B03F61}" type="pres">
      <dgm:prSet presAssocID="{C28986B1-4492-4D06-9C54-389AFAE26D60}" presName="iconBgRect" presStyleLbl="bgShp" presStyleIdx="3" presStyleCnt="4" custLinFactNeighborX="-20103" custLinFactNeighborY="-5963"/>
      <dgm:spPr/>
    </dgm:pt>
    <dgm:pt modelId="{71D4E53B-C316-4D0F-8EB7-7517F8F2E658}" type="pres">
      <dgm:prSet presAssocID="{C28986B1-4492-4D06-9C54-389AFAE26D60}" presName="iconRect" presStyleLbl="node1" presStyleIdx="3" presStyleCnt="4" custLinFactNeighborX="-35037" custLinFactNeighborY="-10391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848AE7C2-F732-4DB0-87DA-250F6620D4AD}" type="pres">
      <dgm:prSet presAssocID="{C28986B1-4492-4D06-9C54-389AFAE26D60}" presName="spaceRect" presStyleCnt="0"/>
      <dgm:spPr/>
    </dgm:pt>
    <dgm:pt modelId="{3EE0FD3D-C1F7-47CA-803F-E0B21422165A}" type="pres">
      <dgm:prSet presAssocID="{C28986B1-4492-4D06-9C54-389AFAE26D60}" presName="textRect" presStyleLbl="revTx" presStyleIdx="3" presStyleCnt="4" custLinFactNeighborX="-12263" custLinFactNeighborY="-10645">
        <dgm:presLayoutVars>
          <dgm:chMax val="1"/>
          <dgm:chPref val="1"/>
        </dgm:presLayoutVars>
      </dgm:prSet>
      <dgm:spPr/>
    </dgm:pt>
  </dgm:ptLst>
  <dgm:cxnLst>
    <dgm:cxn modelId="{FE664C06-E07E-49CB-A53A-3FF90CAFE734}" type="presOf" srcId="{C28986B1-4492-4D06-9C54-389AFAE26D60}" destId="{3EE0FD3D-C1F7-47CA-803F-E0B21422165A}" srcOrd="0" destOrd="0" presId="urn:microsoft.com/office/officeart/2018/5/layout/IconCircleLabelList"/>
    <dgm:cxn modelId="{AA121228-04C1-40EA-9866-650ADE5EA25F}" type="presOf" srcId="{20587F43-F123-4833-95DE-BADEF3FD3E79}" destId="{E799EB52-A70D-4F6E-BC01-3E1B4D4F2923}" srcOrd="0" destOrd="0" presId="urn:microsoft.com/office/officeart/2018/5/layout/IconCircleLabelList"/>
    <dgm:cxn modelId="{3C6D9B2F-C9BF-450F-A685-FB71343180DD}" srcId="{52545394-36B3-4569-9A85-61567085CD5E}" destId="{20587F43-F123-4833-95DE-BADEF3FD3E79}" srcOrd="0" destOrd="0" parTransId="{BAD9F45A-FCC0-4E8C-AED5-C536470418EA}" sibTransId="{4C017053-45D3-4695-9BAF-31C55D78F7C6}"/>
    <dgm:cxn modelId="{9F695F42-2817-40DD-9A38-B880E6FF507D}" srcId="{52545394-36B3-4569-9A85-61567085CD5E}" destId="{6A3BC0FC-16DD-4B04-8B07-4ECA75193E6C}" srcOrd="1" destOrd="0" parTransId="{39615DCB-0D0E-4D8B-8F50-63CAF71754F6}" sibTransId="{0A94B4BF-16CF-4B8B-B2A1-D32E7160F0ED}"/>
    <dgm:cxn modelId="{650EAA5A-77D3-452F-BDA8-2E6B793FD7FC}" srcId="{52545394-36B3-4569-9A85-61567085CD5E}" destId="{5CF833ED-674A-4122-8DA5-AB7DCD377D00}" srcOrd="2" destOrd="0" parTransId="{6B81D3F4-BAE4-4B4D-A8BF-636F02A2948D}" sibTransId="{83D9C5B2-8BFE-42A8-93A9-65B1C76CCAD7}"/>
    <dgm:cxn modelId="{D0C1D895-9ECD-47AA-8D49-F6C420648B7F}" srcId="{52545394-36B3-4569-9A85-61567085CD5E}" destId="{C28986B1-4492-4D06-9C54-389AFAE26D60}" srcOrd="3" destOrd="0" parTransId="{F3CD4E7E-7395-4A50-A9E6-D149DB53AAEE}" sibTransId="{4B0D7DF0-D71E-49BD-9455-6062613C1780}"/>
    <dgm:cxn modelId="{6B122CBB-2231-440B-807D-E2E3C3D38CE7}" type="presOf" srcId="{5CF833ED-674A-4122-8DA5-AB7DCD377D00}" destId="{140F6E77-990E-4878-8B7B-9B165FCC3FB4}" srcOrd="0" destOrd="0" presId="urn:microsoft.com/office/officeart/2018/5/layout/IconCircleLabelList"/>
    <dgm:cxn modelId="{CF1D4FC0-F433-4C97-B4CA-9036E8FDCBBA}" type="presOf" srcId="{6A3BC0FC-16DD-4B04-8B07-4ECA75193E6C}" destId="{3A690CF1-88BF-410D-84BC-2C8E759E534B}" srcOrd="0" destOrd="0" presId="urn:microsoft.com/office/officeart/2018/5/layout/IconCircleLabelList"/>
    <dgm:cxn modelId="{113546C4-8E0F-4453-91B8-1F55B5BABF06}" type="presOf" srcId="{52545394-36B3-4569-9A85-61567085CD5E}" destId="{1BD1918B-235C-4851-BC9E-59B2AF303DC2}" srcOrd="0" destOrd="0" presId="urn:microsoft.com/office/officeart/2018/5/layout/IconCircleLabelList"/>
    <dgm:cxn modelId="{2E8756B8-8A68-4A47-B066-73AE9606FEAF}" type="presParOf" srcId="{1BD1918B-235C-4851-BC9E-59B2AF303DC2}" destId="{BF6243CB-CE9B-48CE-BC01-C911CC9DED4A}" srcOrd="0" destOrd="0" presId="urn:microsoft.com/office/officeart/2018/5/layout/IconCircleLabelList"/>
    <dgm:cxn modelId="{35BFAA02-098F-49AE-8023-30FCDC2C427C}" type="presParOf" srcId="{BF6243CB-CE9B-48CE-BC01-C911CC9DED4A}" destId="{570BA139-7E83-4F19-94F2-CE71F9D1D5D3}" srcOrd="0" destOrd="0" presId="urn:microsoft.com/office/officeart/2018/5/layout/IconCircleLabelList"/>
    <dgm:cxn modelId="{446DBD79-F853-48FE-8C80-C91F13880FA0}" type="presParOf" srcId="{BF6243CB-CE9B-48CE-BC01-C911CC9DED4A}" destId="{02C0B833-E3F3-4BD1-AB32-2E242CFB7069}" srcOrd="1" destOrd="0" presId="urn:microsoft.com/office/officeart/2018/5/layout/IconCircleLabelList"/>
    <dgm:cxn modelId="{9EBD9313-325D-4153-AACD-9CD00216D7A7}" type="presParOf" srcId="{BF6243CB-CE9B-48CE-BC01-C911CC9DED4A}" destId="{8882136C-0E6C-4778-B392-AA34408EB315}" srcOrd="2" destOrd="0" presId="urn:microsoft.com/office/officeart/2018/5/layout/IconCircleLabelList"/>
    <dgm:cxn modelId="{A95C972E-906A-46F0-A313-6046A29C53CB}" type="presParOf" srcId="{BF6243CB-CE9B-48CE-BC01-C911CC9DED4A}" destId="{E799EB52-A70D-4F6E-BC01-3E1B4D4F2923}" srcOrd="3" destOrd="0" presId="urn:microsoft.com/office/officeart/2018/5/layout/IconCircleLabelList"/>
    <dgm:cxn modelId="{40D4A2FF-EDAD-4F15-9ACF-84CC9CE587BD}" type="presParOf" srcId="{1BD1918B-235C-4851-BC9E-59B2AF303DC2}" destId="{A1A39383-C3FE-4781-BDAE-A93173351BF5}" srcOrd="1" destOrd="0" presId="urn:microsoft.com/office/officeart/2018/5/layout/IconCircleLabelList"/>
    <dgm:cxn modelId="{90D9B2F5-BA32-4FDD-BC55-25440F03C3B3}" type="presParOf" srcId="{1BD1918B-235C-4851-BC9E-59B2AF303DC2}" destId="{124AFD37-B147-4B80-A960-AB8654EBF3F3}" srcOrd="2" destOrd="0" presId="urn:microsoft.com/office/officeart/2018/5/layout/IconCircleLabelList"/>
    <dgm:cxn modelId="{5870A0C4-5423-4555-B6A0-48FADA68A265}" type="presParOf" srcId="{124AFD37-B147-4B80-A960-AB8654EBF3F3}" destId="{B46FD9A8-FE1E-4A15-BE63-A36BDBB79DC5}" srcOrd="0" destOrd="0" presId="urn:microsoft.com/office/officeart/2018/5/layout/IconCircleLabelList"/>
    <dgm:cxn modelId="{8DEE6266-1DA6-4F8F-B636-52A9FA201793}" type="presParOf" srcId="{124AFD37-B147-4B80-A960-AB8654EBF3F3}" destId="{83BD7E81-596D-4C8B-8355-75F570755546}" srcOrd="1" destOrd="0" presId="urn:microsoft.com/office/officeart/2018/5/layout/IconCircleLabelList"/>
    <dgm:cxn modelId="{A18511B0-6C44-40FD-BDC3-8D7A4E6C7EB8}" type="presParOf" srcId="{124AFD37-B147-4B80-A960-AB8654EBF3F3}" destId="{6261F29C-0C46-4112-A05D-FF7CFFA5D0F6}" srcOrd="2" destOrd="0" presId="urn:microsoft.com/office/officeart/2018/5/layout/IconCircleLabelList"/>
    <dgm:cxn modelId="{0F0472E1-9167-4CF5-A14C-DD7340CEDA07}" type="presParOf" srcId="{124AFD37-B147-4B80-A960-AB8654EBF3F3}" destId="{3A690CF1-88BF-410D-84BC-2C8E759E534B}" srcOrd="3" destOrd="0" presId="urn:microsoft.com/office/officeart/2018/5/layout/IconCircleLabelList"/>
    <dgm:cxn modelId="{DA3B93E0-9019-4F4D-865A-55051936D847}" type="presParOf" srcId="{1BD1918B-235C-4851-BC9E-59B2AF303DC2}" destId="{3A4CFC05-A288-473D-B709-75B153DCFA1A}" srcOrd="3" destOrd="0" presId="urn:microsoft.com/office/officeart/2018/5/layout/IconCircleLabelList"/>
    <dgm:cxn modelId="{7931E01E-507C-4B54-989D-236A8288A6EB}" type="presParOf" srcId="{1BD1918B-235C-4851-BC9E-59B2AF303DC2}" destId="{4D5D3835-4239-4947-AD7A-A6520E3F2C6D}" srcOrd="4" destOrd="0" presId="urn:microsoft.com/office/officeart/2018/5/layout/IconCircleLabelList"/>
    <dgm:cxn modelId="{3852DDBA-655D-460C-9A08-904889E9FA80}" type="presParOf" srcId="{4D5D3835-4239-4947-AD7A-A6520E3F2C6D}" destId="{2BC8F81F-E3CC-42BE-9DB7-4364B06BC573}" srcOrd="0" destOrd="0" presId="urn:microsoft.com/office/officeart/2018/5/layout/IconCircleLabelList"/>
    <dgm:cxn modelId="{BF62BCBE-1B94-4B47-9717-EEB574F18892}" type="presParOf" srcId="{4D5D3835-4239-4947-AD7A-A6520E3F2C6D}" destId="{44646FDF-3554-4173-8E6C-56DC33826101}" srcOrd="1" destOrd="0" presId="urn:microsoft.com/office/officeart/2018/5/layout/IconCircleLabelList"/>
    <dgm:cxn modelId="{3652D7C5-5AC0-435A-ACAF-F55E38F4120A}" type="presParOf" srcId="{4D5D3835-4239-4947-AD7A-A6520E3F2C6D}" destId="{F7E8273B-46C9-4F4E-937C-D20821027392}" srcOrd="2" destOrd="0" presId="urn:microsoft.com/office/officeart/2018/5/layout/IconCircleLabelList"/>
    <dgm:cxn modelId="{3F4E461A-7870-4FD2-A2D7-34F49E8EE21C}" type="presParOf" srcId="{4D5D3835-4239-4947-AD7A-A6520E3F2C6D}" destId="{140F6E77-990E-4878-8B7B-9B165FCC3FB4}" srcOrd="3" destOrd="0" presId="urn:microsoft.com/office/officeart/2018/5/layout/IconCircleLabelList"/>
    <dgm:cxn modelId="{FF3F3508-9E40-4916-9AD7-63ACBB98D34E}" type="presParOf" srcId="{1BD1918B-235C-4851-BC9E-59B2AF303DC2}" destId="{D71DB98B-6CD1-4789-A21E-1E1DCFB1664E}" srcOrd="5" destOrd="0" presId="urn:microsoft.com/office/officeart/2018/5/layout/IconCircleLabelList"/>
    <dgm:cxn modelId="{2EBD8BFF-6B62-488E-A3F1-5E3C286058D8}" type="presParOf" srcId="{1BD1918B-235C-4851-BC9E-59B2AF303DC2}" destId="{295AA1AE-6DAD-45BF-89DA-F3A0D5698B2F}" srcOrd="6" destOrd="0" presId="urn:microsoft.com/office/officeart/2018/5/layout/IconCircleLabelList"/>
    <dgm:cxn modelId="{D9344F82-9B65-42BB-A4E2-ACF3D00007BA}" type="presParOf" srcId="{295AA1AE-6DAD-45BF-89DA-F3A0D5698B2F}" destId="{F2974F47-E016-4229-8C24-2BC0A5B03F61}" srcOrd="0" destOrd="0" presId="urn:microsoft.com/office/officeart/2018/5/layout/IconCircleLabelList"/>
    <dgm:cxn modelId="{B64E84E5-F3FF-4B9E-8570-AE0AC780A6D1}" type="presParOf" srcId="{295AA1AE-6DAD-45BF-89DA-F3A0D5698B2F}" destId="{71D4E53B-C316-4D0F-8EB7-7517F8F2E658}" srcOrd="1" destOrd="0" presId="urn:microsoft.com/office/officeart/2018/5/layout/IconCircleLabelList"/>
    <dgm:cxn modelId="{13EDEEF3-67F2-4883-8900-9E68D47D9280}" type="presParOf" srcId="{295AA1AE-6DAD-45BF-89DA-F3A0D5698B2F}" destId="{848AE7C2-F732-4DB0-87DA-250F6620D4AD}" srcOrd="2" destOrd="0" presId="urn:microsoft.com/office/officeart/2018/5/layout/IconCircleLabelList"/>
    <dgm:cxn modelId="{30247A53-0DB4-410A-92AA-1EC69325517F}" type="presParOf" srcId="{295AA1AE-6DAD-45BF-89DA-F3A0D5698B2F}" destId="{3EE0FD3D-C1F7-47CA-803F-E0B21422165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BA139-7E83-4F19-94F2-CE71F9D1D5D3}">
      <dsp:nvSpPr>
        <dsp:cNvPr id="0" name=""/>
        <dsp:cNvSpPr/>
      </dsp:nvSpPr>
      <dsp:spPr>
        <a:xfrm>
          <a:off x="1390353" y="113153"/>
          <a:ext cx="973617" cy="97361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0B833-E3F3-4BD1-AB32-2E242CFB7069}">
      <dsp:nvSpPr>
        <dsp:cNvPr id="0" name=""/>
        <dsp:cNvSpPr/>
      </dsp:nvSpPr>
      <dsp:spPr>
        <a:xfrm>
          <a:off x="1597845" y="320645"/>
          <a:ext cx="558632" cy="558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9EB52-A70D-4F6E-BC01-3E1B4D4F2923}">
      <dsp:nvSpPr>
        <dsp:cNvPr id="0" name=""/>
        <dsp:cNvSpPr/>
      </dsp:nvSpPr>
      <dsp:spPr>
        <a:xfrm>
          <a:off x="1079115" y="1390028"/>
          <a:ext cx="1596093" cy="545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i="0" kern="1200"/>
            <a:t>AWS Account Management</a:t>
          </a:r>
          <a:endParaRPr lang="en-US" sz="1400" kern="1200"/>
        </a:p>
      </dsp:txBody>
      <dsp:txXfrm>
        <a:off x="1079115" y="1390028"/>
        <a:ext cx="1596093" cy="545343"/>
      </dsp:txXfrm>
    </dsp:sp>
    <dsp:sp modelId="{B46FD9A8-FE1E-4A15-BE63-A36BDBB79DC5}">
      <dsp:nvSpPr>
        <dsp:cNvPr id="0" name=""/>
        <dsp:cNvSpPr/>
      </dsp:nvSpPr>
      <dsp:spPr>
        <a:xfrm>
          <a:off x="3917687" y="127056"/>
          <a:ext cx="973617" cy="97361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BD7E81-596D-4C8B-8355-75F570755546}">
      <dsp:nvSpPr>
        <dsp:cNvPr id="0" name=""/>
        <dsp:cNvSpPr/>
      </dsp:nvSpPr>
      <dsp:spPr>
        <a:xfrm>
          <a:off x="4125180" y="334555"/>
          <a:ext cx="558632" cy="558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90CF1-88BF-410D-84BC-2C8E759E534B}">
      <dsp:nvSpPr>
        <dsp:cNvPr id="0" name=""/>
        <dsp:cNvSpPr/>
      </dsp:nvSpPr>
      <dsp:spPr>
        <a:xfrm>
          <a:off x="3606449" y="1403934"/>
          <a:ext cx="1596093" cy="545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i="0" kern="1200"/>
            <a:t>Infrastructure Management</a:t>
          </a:r>
          <a:endParaRPr lang="en-US" sz="1400" kern="1200"/>
        </a:p>
      </dsp:txBody>
      <dsp:txXfrm>
        <a:off x="3606449" y="1403934"/>
        <a:ext cx="1596093" cy="545343"/>
      </dsp:txXfrm>
    </dsp:sp>
    <dsp:sp modelId="{2BC8F81F-E3CC-42BE-9DB7-4364B06BC573}">
      <dsp:nvSpPr>
        <dsp:cNvPr id="0" name=""/>
        <dsp:cNvSpPr/>
      </dsp:nvSpPr>
      <dsp:spPr>
        <a:xfrm>
          <a:off x="1390353" y="2357804"/>
          <a:ext cx="973617" cy="97361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646FDF-3554-4173-8E6C-56DC33826101}">
      <dsp:nvSpPr>
        <dsp:cNvPr id="0" name=""/>
        <dsp:cNvSpPr/>
      </dsp:nvSpPr>
      <dsp:spPr>
        <a:xfrm>
          <a:off x="1597845" y="2565296"/>
          <a:ext cx="558632" cy="558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F6E77-990E-4878-8B7B-9B165FCC3FB4}">
      <dsp:nvSpPr>
        <dsp:cNvPr id="0" name=""/>
        <dsp:cNvSpPr/>
      </dsp:nvSpPr>
      <dsp:spPr>
        <a:xfrm>
          <a:off x="413966" y="3466931"/>
          <a:ext cx="3258122" cy="451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i="0" kern="1200" dirty="0"/>
            <a:t>CI/CD (Continuous Integration/Continuous Deployment)</a:t>
          </a:r>
          <a:endParaRPr lang="en-US" sz="1400" kern="1200" dirty="0"/>
        </a:p>
      </dsp:txBody>
      <dsp:txXfrm>
        <a:off x="413966" y="3466931"/>
        <a:ext cx="3258122" cy="451707"/>
      </dsp:txXfrm>
    </dsp:sp>
    <dsp:sp modelId="{F2974F47-E016-4229-8C24-2BC0A5B03F61}">
      <dsp:nvSpPr>
        <dsp:cNvPr id="0" name=""/>
        <dsp:cNvSpPr/>
      </dsp:nvSpPr>
      <dsp:spPr>
        <a:xfrm>
          <a:off x="3901051" y="2276338"/>
          <a:ext cx="973617" cy="97361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D4E53B-C316-4D0F-8EB7-7517F8F2E658}">
      <dsp:nvSpPr>
        <dsp:cNvPr id="0" name=""/>
        <dsp:cNvSpPr/>
      </dsp:nvSpPr>
      <dsp:spPr>
        <a:xfrm>
          <a:off x="4108541" y="2483839"/>
          <a:ext cx="558632" cy="5586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0FD3D-C1F7-47CA-803F-E0B21422165A}">
      <dsp:nvSpPr>
        <dsp:cNvPr id="0" name=""/>
        <dsp:cNvSpPr/>
      </dsp:nvSpPr>
      <dsp:spPr>
        <a:xfrm>
          <a:off x="3589810" y="3553218"/>
          <a:ext cx="1596093" cy="545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i="0" kern="1200"/>
            <a:t>Test Tools</a:t>
          </a:r>
          <a:endParaRPr lang="en-US" sz="1400" kern="1200"/>
        </a:p>
      </dsp:txBody>
      <dsp:txXfrm>
        <a:off x="3589810" y="3553218"/>
        <a:ext cx="1596093" cy="545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C16B-AF1D-40A7-840C-7574A84C6C8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B28D-06AA-47AD-BE3D-841619ED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6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C16B-AF1D-40A7-840C-7574A84C6C8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B28D-06AA-47AD-BE3D-841619ED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3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C16B-AF1D-40A7-840C-7574A84C6C8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B28D-06AA-47AD-BE3D-841619ED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32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C16B-AF1D-40A7-840C-7574A84C6C8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B28D-06AA-47AD-BE3D-841619ED2BF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95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C16B-AF1D-40A7-840C-7574A84C6C8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B28D-06AA-47AD-BE3D-841619ED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86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C16B-AF1D-40A7-840C-7574A84C6C8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B28D-06AA-47AD-BE3D-841619ED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07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C16B-AF1D-40A7-840C-7574A84C6C8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B28D-06AA-47AD-BE3D-841619ED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12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C16B-AF1D-40A7-840C-7574A84C6C8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B28D-06AA-47AD-BE3D-841619ED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39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C16B-AF1D-40A7-840C-7574A84C6C8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B28D-06AA-47AD-BE3D-841619ED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5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C16B-AF1D-40A7-840C-7574A84C6C8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B28D-06AA-47AD-BE3D-841619ED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8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C16B-AF1D-40A7-840C-7574A84C6C8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B28D-06AA-47AD-BE3D-841619ED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0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C16B-AF1D-40A7-840C-7574A84C6C8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B28D-06AA-47AD-BE3D-841619ED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4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C16B-AF1D-40A7-840C-7574A84C6C8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B28D-06AA-47AD-BE3D-841619ED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0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C16B-AF1D-40A7-840C-7574A84C6C8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B28D-06AA-47AD-BE3D-841619ED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4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C16B-AF1D-40A7-840C-7574A84C6C8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B28D-06AA-47AD-BE3D-841619ED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8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C16B-AF1D-40A7-840C-7574A84C6C8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B28D-06AA-47AD-BE3D-841619ED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8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C16B-AF1D-40A7-840C-7574A84C6C8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B28D-06AA-47AD-BE3D-841619ED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D9C16B-AF1D-40A7-840C-7574A84C6C8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8B28D-06AA-47AD-BE3D-841619ED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34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A477E1-118E-52F2-97AE-1E4EF96C84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</a:blip>
          <a:srcRect r="4890" b="1"/>
          <a:stretch/>
        </p:blipFill>
        <p:spPr>
          <a:xfrm>
            <a:off x="260937" y="1750873"/>
            <a:ext cx="6326294" cy="37758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A91B94-4654-430C-4F58-67662B17A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1" y="395874"/>
            <a:ext cx="9015504" cy="558868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DevOps Team Responsibilities</a:t>
            </a:r>
          </a:p>
        </p:txBody>
      </p:sp>
      <p:graphicFrame>
        <p:nvGraphicFramePr>
          <p:cNvPr id="51" name="Content Placeholder 48">
            <a:extLst>
              <a:ext uri="{FF2B5EF4-FFF2-40B4-BE49-F238E27FC236}">
                <a16:creationId xmlns:a16="http://schemas.microsoft.com/office/drawing/2014/main" id="{5E646C42-9911-246C-07E9-42789F1FF7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09805"/>
              </p:ext>
            </p:extLst>
          </p:nvPr>
        </p:nvGraphicFramePr>
        <p:xfrm>
          <a:off x="6301329" y="1633491"/>
          <a:ext cx="5629734" cy="4269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026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7091AA9-44CE-44F4-8765-23A479B88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929838"/>
              </p:ext>
            </p:extLst>
          </p:nvPr>
        </p:nvGraphicFramePr>
        <p:xfrm>
          <a:off x="1090863" y="385011"/>
          <a:ext cx="8534401" cy="5947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435">
                  <a:extLst>
                    <a:ext uri="{9D8B030D-6E8A-4147-A177-3AD203B41FA5}">
                      <a16:colId xmlns:a16="http://schemas.microsoft.com/office/drawing/2014/main" val="2562065615"/>
                    </a:ext>
                  </a:extLst>
                </a:gridCol>
                <a:gridCol w="2541435">
                  <a:extLst>
                    <a:ext uri="{9D8B030D-6E8A-4147-A177-3AD203B41FA5}">
                      <a16:colId xmlns:a16="http://schemas.microsoft.com/office/drawing/2014/main" val="1945131745"/>
                    </a:ext>
                  </a:extLst>
                </a:gridCol>
                <a:gridCol w="3451531">
                  <a:extLst>
                    <a:ext uri="{9D8B030D-6E8A-4147-A177-3AD203B41FA5}">
                      <a16:colId xmlns:a16="http://schemas.microsoft.com/office/drawing/2014/main" val="2752749609"/>
                    </a:ext>
                  </a:extLst>
                </a:gridCol>
              </a:tblGrid>
              <a:tr h="573777">
                <a:tc gridSpan="2"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FFC000"/>
                          </a:solidFill>
                        </a:rPr>
                        <a:t>DevOps Cycle Stage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r>
                        <a:rPr lang="en-IN" b="1" dirty="0"/>
                        <a:t>DevOps Cycle Stage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C000"/>
                          </a:solidFill>
                        </a:rPr>
                        <a:t>Tools and Technologies</a:t>
                      </a:r>
                      <a:endParaRPr lang="en-IN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698241"/>
                  </a:ext>
                </a:extLst>
              </a:tr>
              <a:tr h="765852"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Infrastructure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Terraform, </a:t>
                      </a:r>
                      <a:r>
                        <a:rPr lang="en-IN" b="0" dirty="0" err="1"/>
                        <a:t>Terragrunt</a:t>
                      </a:r>
                      <a:r>
                        <a:rPr lang="en-IN" b="0" dirty="0"/>
                        <a:t>, </a:t>
                      </a:r>
                    </a:p>
                    <a:p>
                      <a:r>
                        <a:rPr lang="en-IN" b="0" dirty="0"/>
                        <a:t>Helm, Docker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795334"/>
                  </a:ext>
                </a:extLst>
              </a:tr>
              <a:tr h="755334"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Planning &amp; management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Jira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910740"/>
                  </a:ext>
                </a:extLst>
              </a:tr>
              <a:tr h="437614"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CI/CD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Jenkins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771120"/>
                  </a:ext>
                </a:extLst>
              </a:tr>
              <a:tr h="437614"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0"/>
                        <a:t>Version Control	</a:t>
                      </a:r>
                      <a:endParaRPr lang="en-IN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Bitbucket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697590"/>
                  </a:ext>
                </a:extLst>
              </a:tr>
              <a:tr h="755334"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Swift, Kotlin, JavaScript, Python, Shell script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657585"/>
                  </a:ext>
                </a:extLst>
              </a:tr>
              <a:tr h="755334"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Gradle, Maven, </a:t>
                      </a:r>
                      <a:r>
                        <a:rPr lang="en-IN" b="0" dirty="0" err="1"/>
                        <a:t>npm</a:t>
                      </a:r>
                      <a:r>
                        <a:rPr lang="en-IN" b="0" dirty="0"/>
                        <a:t>, Node.js, </a:t>
                      </a:r>
                      <a:r>
                        <a:rPr lang="en-IN" b="0" dirty="0" err="1"/>
                        <a:t>Xcode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912118"/>
                  </a:ext>
                </a:extLst>
              </a:tr>
              <a:tr h="711689"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Selenium, </a:t>
                      </a:r>
                      <a:r>
                        <a:rPr lang="en-IN" b="0" dirty="0" err="1"/>
                        <a:t>Vividus</a:t>
                      </a:r>
                      <a:r>
                        <a:rPr lang="en-IN" b="0" dirty="0"/>
                        <a:t>, Fastlane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056409"/>
                  </a:ext>
                </a:extLst>
              </a:tr>
              <a:tr h="755334"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Code quality and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SonarQube, </a:t>
                      </a:r>
                      <a:r>
                        <a:rPr lang="en-IN" b="0" dirty="0" err="1"/>
                        <a:t>Checkmarx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22804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25D87DA9-F69A-4E26-99D8-1B855731A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593" y="965067"/>
            <a:ext cx="1024857" cy="7557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FAF418-73B1-4C6A-A1A3-29E22FDD3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593" y="5617005"/>
            <a:ext cx="964649" cy="7011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8E2E2D-4241-4707-A2AB-56009F07F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6072" y="4028656"/>
            <a:ext cx="890093" cy="804742"/>
          </a:xfrm>
          <a:prstGeom prst="rect">
            <a:avLst/>
          </a:prstGeom>
        </p:spPr>
      </p:pic>
      <p:sp>
        <p:nvSpPr>
          <p:cNvPr id="16" name="Rectangle 15" descr="Subtitles">
            <a:extLst>
              <a:ext uri="{FF2B5EF4-FFF2-40B4-BE49-F238E27FC236}">
                <a16:creationId xmlns:a16="http://schemas.microsoft.com/office/drawing/2014/main" id="{787F6588-BEC7-4782-BE53-6C6DCE37AA27}"/>
              </a:ext>
            </a:extLst>
          </p:cNvPr>
          <p:cNvSpPr/>
          <p:nvPr/>
        </p:nvSpPr>
        <p:spPr>
          <a:xfrm>
            <a:off x="1868329" y="3497582"/>
            <a:ext cx="1036121" cy="710002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Rectangle 16" descr="Scientist">
            <a:extLst>
              <a:ext uri="{FF2B5EF4-FFF2-40B4-BE49-F238E27FC236}">
                <a16:creationId xmlns:a16="http://schemas.microsoft.com/office/drawing/2014/main" id="{57737913-5078-4336-9707-C8B40D9516E7}"/>
              </a:ext>
            </a:extLst>
          </p:cNvPr>
          <p:cNvSpPr/>
          <p:nvPr/>
        </p:nvSpPr>
        <p:spPr>
          <a:xfrm>
            <a:off x="1821009" y="4769900"/>
            <a:ext cx="1083441" cy="832319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Rectangle 17" descr="Head with Gears">
            <a:extLst>
              <a:ext uri="{FF2B5EF4-FFF2-40B4-BE49-F238E27FC236}">
                <a16:creationId xmlns:a16="http://schemas.microsoft.com/office/drawing/2014/main" id="{E9F76AEB-D2E8-4DFB-AA12-74FF71A250E6}"/>
              </a:ext>
            </a:extLst>
          </p:cNvPr>
          <p:cNvSpPr/>
          <p:nvPr/>
        </p:nvSpPr>
        <p:spPr>
          <a:xfrm>
            <a:off x="1939800" y="1720827"/>
            <a:ext cx="904442" cy="768821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Rectangle 18" descr="Checkmark">
            <a:extLst>
              <a:ext uri="{FF2B5EF4-FFF2-40B4-BE49-F238E27FC236}">
                <a16:creationId xmlns:a16="http://schemas.microsoft.com/office/drawing/2014/main" id="{9F10A9F3-AE6C-4647-9674-82A2F4535E35}"/>
              </a:ext>
            </a:extLst>
          </p:cNvPr>
          <p:cNvSpPr/>
          <p:nvPr/>
        </p:nvSpPr>
        <p:spPr>
          <a:xfrm>
            <a:off x="2076264" y="2835824"/>
            <a:ext cx="631514" cy="515902"/>
          </a:xfrm>
          <a:prstGeom prst="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11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835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9387E0-4BBD-4D49-98A2-AAC58A6EF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006603"/>
              </p:ext>
            </p:extLst>
          </p:nvPr>
        </p:nvGraphicFramePr>
        <p:xfrm>
          <a:off x="481263" y="1364999"/>
          <a:ext cx="11229474" cy="43452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7335">
                  <a:extLst>
                    <a:ext uri="{9D8B030D-6E8A-4147-A177-3AD203B41FA5}">
                      <a16:colId xmlns:a16="http://schemas.microsoft.com/office/drawing/2014/main" val="4154929823"/>
                    </a:ext>
                  </a:extLst>
                </a:gridCol>
                <a:gridCol w="3577701">
                  <a:extLst>
                    <a:ext uri="{9D8B030D-6E8A-4147-A177-3AD203B41FA5}">
                      <a16:colId xmlns:a16="http://schemas.microsoft.com/office/drawing/2014/main" val="4146745962"/>
                    </a:ext>
                  </a:extLst>
                </a:gridCol>
                <a:gridCol w="6144438">
                  <a:extLst>
                    <a:ext uri="{9D8B030D-6E8A-4147-A177-3AD203B41FA5}">
                      <a16:colId xmlns:a16="http://schemas.microsoft.com/office/drawing/2014/main" val="1673316"/>
                    </a:ext>
                  </a:extLst>
                </a:gridCol>
              </a:tblGrid>
              <a:tr h="389549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FFC000"/>
                          </a:solidFill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rgbClr val="FFC000"/>
                          </a:solidFill>
                          <a:effectLst/>
                        </a:rPr>
                        <a:t>Service</a:t>
                      </a:r>
                      <a:endParaRPr lang="en-IN" sz="1800" b="1" kern="1200" dirty="0">
                        <a:solidFill>
                          <a:srgbClr val="FFC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rgbClr val="FFC000"/>
                          </a:solidFill>
                          <a:effectLst/>
                        </a:rPr>
                        <a:t>Description</a:t>
                      </a:r>
                      <a:endParaRPr lang="en-IN" sz="1800" b="1" kern="1200" dirty="0">
                        <a:solidFill>
                          <a:srgbClr val="FFC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322807"/>
                  </a:ext>
                </a:extLst>
              </a:tr>
              <a:tr h="268177">
                <a:tc rowSpan="7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1" kern="1200" dirty="0">
                        <a:solidFill>
                          <a:srgbClr val="FFC000"/>
                        </a:solidFill>
                        <a:effectLst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1" kern="1200" dirty="0">
                        <a:solidFill>
                          <a:srgbClr val="FFC000"/>
                        </a:solidFill>
                        <a:effectLst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1" kern="1200" dirty="0">
                        <a:solidFill>
                          <a:srgbClr val="FFC000"/>
                        </a:solidFill>
                        <a:effectLst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1" kern="1200" dirty="0">
                        <a:solidFill>
                          <a:srgbClr val="FFC000"/>
                        </a:solidFill>
                        <a:effectLst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1" kern="1200" dirty="0">
                        <a:solidFill>
                          <a:srgbClr val="FFC000"/>
                        </a:solidFill>
                        <a:effectLst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1" kern="1200" dirty="0">
                        <a:solidFill>
                          <a:srgbClr val="FFC000"/>
                        </a:solidFill>
                        <a:effectLst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rgbClr val="FFC000"/>
                          </a:solidFill>
                          <a:effectLst/>
                        </a:rPr>
                        <a:t>Networking</a:t>
                      </a:r>
                      <a:endParaRPr lang="en-IN" sz="1800" b="0" kern="1200" dirty="0">
                        <a:solidFill>
                          <a:srgbClr val="FFC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</a:rPr>
                        <a:t>VPC (Virtual Private Cloud) </a:t>
                      </a: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Isolated network environment for resources.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578689"/>
                  </a:ext>
                </a:extLst>
              </a:tr>
              <a:tr h="3895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</a:rPr>
                        <a:t>Route 53 </a:t>
                      </a: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Scalable DNS and domain name registration service.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014012"/>
                  </a:ext>
                </a:extLst>
              </a:tr>
              <a:tr h="3895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</a:rPr>
                        <a:t>Internet Gateway </a:t>
                      </a: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communication between instances in your VPC and the internet.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606250"/>
                  </a:ext>
                </a:extLst>
              </a:tr>
              <a:tr h="3942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</a:rPr>
                        <a:t>NAT (Network Address Translation)</a:t>
                      </a: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Enables instances in a private subnet to connect to the internet.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376370"/>
                  </a:ext>
                </a:extLst>
              </a:tr>
              <a:tr h="389549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</a:rPr>
                        <a:t>Transit Gateway</a:t>
                      </a: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Connects multiple VPCs and on-premises networks through a central hub.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315212"/>
                  </a:ext>
                </a:extLst>
              </a:tr>
              <a:tr h="389549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</a:rPr>
                        <a:t>Availability Zone</a:t>
                      </a: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distinct location within a region with its own power, networking, and connectivity.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456731"/>
                  </a:ext>
                </a:extLst>
              </a:tr>
              <a:tr h="389549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kern="1200" dirty="0">
                        <a:solidFill>
                          <a:srgbClr val="FFC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Endpoint</a:t>
                      </a: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private connection to AWS services, accessible only within your VPC.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048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33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9873C83-B0A5-4F81-ADD6-ABD07797F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433652"/>
              </p:ext>
            </p:extLst>
          </p:nvPr>
        </p:nvGraphicFramePr>
        <p:xfrm>
          <a:off x="410241" y="1409387"/>
          <a:ext cx="11229474" cy="4595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4842">
                  <a:extLst>
                    <a:ext uri="{9D8B030D-6E8A-4147-A177-3AD203B41FA5}">
                      <a16:colId xmlns:a16="http://schemas.microsoft.com/office/drawing/2014/main" val="4154929823"/>
                    </a:ext>
                  </a:extLst>
                </a:gridCol>
                <a:gridCol w="4042611">
                  <a:extLst>
                    <a:ext uri="{9D8B030D-6E8A-4147-A177-3AD203B41FA5}">
                      <a16:colId xmlns:a16="http://schemas.microsoft.com/office/drawing/2014/main" val="4146745962"/>
                    </a:ext>
                  </a:extLst>
                </a:gridCol>
                <a:gridCol w="5342021">
                  <a:extLst>
                    <a:ext uri="{9D8B030D-6E8A-4147-A177-3AD203B41FA5}">
                      <a16:colId xmlns:a16="http://schemas.microsoft.com/office/drawing/2014/main" val="1673316"/>
                    </a:ext>
                  </a:extLst>
                </a:gridCol>
              </a:tblGrid>
              <a:tr h="389549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FFC000"/>
                          </a:solidFill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rgbClr val="FFC000"/>
                          </a:solidFill>
                          <a:effectLst/>
                        </a:rPr>
                        <a:t>Service</a:t>
                      </a:r>
                      <a:endParaRPr lang="en-IN" sz="1800" b="1" kern="1200" dirty="0">
                        <a:solidFill>
                          <a:srgbClr val="FFC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rgbClr val="FFC000"/>
                          </a:solidFill>
                          <a:effectLst/>
                        </a:rPr>
                        <a:t>Description</a:t>
                      </a:r>
                      <a:endParaRPr lang="en-IN" sz="1800" b="1" kern="1200" dirty="0">
                        <a:solidFill>
                          <a:srgbClr val="FFC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322807"/>
                  </a:ext>
                </a:extLst>
              </a:tr>
              <a:tr h="34385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1" kern="1200" dirty="0">
                        <a:solidFill>
                          <a:srgbClr val="FFC000"/>
                        </a:solidFill>
                        <a:effectLst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rgbClr val="FFC000"/>
                          </a:solidFill>
                          <a:effectLst/>
                        </a:rPr>
                        <a:t>Compute</a:t>
                      </a:r>
                      <a:endParaRPr lang="en-IN" sz="1800" b="0" kern="1200" dirty="0">
                        <a:solidFill>
                          <a:srgbClr val="FFC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</a:rPr>
                        <a:t>EKS (Elastic Kubernetes Service)</a:t>
                      </a: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Managed Kubernetes service for container orchestration.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62345"/>
                  </a:ext>
                </a:extLst>
              </a:tr>
              <a:tr h="298932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</a:rPr>
                        <a:t>EC2 (Elastic Compute Cloud)</a:t>
                      </a: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Scalable virtual servers in the cloud.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873368"/>
                  </a:ext>
                </a:extLst>
              </a:tr>
              <a:tr h="341952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1" kern="1200" dirty="0">
                        <a:solidFill>
                          <a:srgbClr val="FFC000"/>
                        </a:solidFill>
                        <a:effectLst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rgbClr val="FFC000"/>
                          </a:solidFill>
                          <a:effectLst/>
                        </a:rPr>
                        <a:t>Storage</a:t>
                      </a:r>
                      <a:endParaRPr lang="en-IN" sz="1800" b="0" kern="1200" dirty="0">
                        <a:solidFill>
                          <a:srgbClr val="FFC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</a:rPr>
                        <a:t>S3 (Simple Storage Service)</a:t>
                      </a: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storage service for scalable data storage.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563616"/>
                  </a:ext>
                </a:extLst>
              </a:tr>
              <a:tr h="316681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</a:rPr>
                        <a:t>EBS (Elastic Block Store)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storage service for use with EC2 instances and persistent volume for EKS EC2.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18766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rgbClr val="FFC000"/>
                          </a:solidFill>
                          <a:effectLst/>
                        </a:rPr>
                        <a:t>Security &amp; Encryption</a:t>
                      </a:r>
                      <a:endParaRPr lang="en-IN" sz="1800" b="0" kern="1200" dirty="0">
                        <a:solidFill>
                          <a:srgbClr val="FFC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</a:rPr>
                        <a:t>KMS (Key Management Service)</a:t>
                      </a: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Manages cryptographic keys for your applications and services.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994082"/>
                  </a:ext>
                </a:extLst>
              </a:tr>
              <a:tr h="389549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</a:rPr>
                        <a:t>ACM (AWS Certificate Manager)</a:t>
                      </a: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Manages SSL/TLS certificates for secure communication.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941098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rgbClr val="FFC000"/>
                          </a:solidFill>
                          <a:effectLst/>
                        </a:rPr>
                        <a:t>Container Management</a:t>
                      </a:r>
                      <a:endParaRPr lang="en-IN" sz="1800" b="0" kern="1200" dirty="0">
                        <a:solidFill>
                          <a:srgbClr val="FFC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</a:rPr>
                        <a:t>ECR (Elastic Container Registry)</a:t>
                      </a: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Container registry for storing and managing Docker images.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133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120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228</TotalTime>
  <Words>302</Words>
  <Application>Microsoft Office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DevOps Team Responsibilities</vt:lpstr>
      <vt:lpstr>PowerPoint Presentation</vt:lpstr>
      <vt:lpstr>PowerPoint Presentation</vt:lpstr>
      <vt:lpstr>PowerPoint Presentation</vt:lpstr>
      <vt:lpstr>PowerPoint Presentation</vt:lpstr>
    </vt:vector>
  </TitlesOfParts>
  <Company>Infosys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Team Responsibilities</dc:title>
  <dc:creator>Giritharan Mohan</dc:creator>
  <cp:lastModifiedBy>HP-ProDesk</cp:lastModifiedBy>
  <cp:revision>102</cp:revision>
  <dcterms:created xsi:type="dcterms:W3CDTF">2024-07-30T03:19:32Z</dcterms:created>
  <dcterms:modified xsi:type="dcterms:W3CDTF">2024-08-02T06:57:18Z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819fa7-4367-4500-ba88-dd630d977609_Enabled">
    <vt:lpwstr>true</vt:lpwstr>
  </property>
  <property fmtid="{D5CDD505-2E9C-101B-9397-08002B2CF9AE}" pid="3" name="MSIP_Label_a0819fa7-4367-4500-ba88-dd630d977609_SetDate">
    <vt:lpwstr>2024-08-02T05:07:10Z</vt:lpwstr>
  </property>
  <property fmtid="{D5CDD505-2E9C-101B-9397-08002B2CF9AE}" pid="4" name="MSIP_Label_a0819fa7-4367-4500-ba88-dd630d977609_Method">
    <vt:lpwstr>Standard</vt:lpwstr>
  </property>
  <property fmtid="{D5CDD505-2E9C-101B-9397-08002B2CF9AE}" pid="5" name="MSIP_Label_a0819fa7-4367-4500-ba88-dd630d977609_Name">
    <vt:lpwstr>a0819fa7-4367-4500-ba88-dd630d977609</vt:lpwstr>
  </property>
  <property fmtid="{D5CDD505-2E9C-101B-9397-08002B2CF9AE}" pid="6" name="MSIP_Label_a0819fa7-4367-4500-ba88-dd630d977609_SiteId">
    <vt:lpwstr>63ce7d59-2f3e-42cd-a8cc-be764cff5eb6</vt:lpwstr>
  </property>
  <property fmtid="{D5CDD505-2E9C-101B-9397-08002B2CF9AE}" pid="7" name="MSIP_Label_a0819fa7-4367-4500-ba88-dd630d977609_ActionId">
    <vt:lpwstr>48f27c2c-4f05-4e63-be95-6cbb23396e6a</vt:lpwstr>
  </property>
  <property fmtid="{D5CDD505-2E9C-101B-9397-08002B2CF9AE}" pid="8" name="MSIP_Label_a0819fa7-4367-4500-ba88-dd630d977609_ContentBits">
    <vt:lpwstr>0</vt:lpwstr>
  </property>
</Properties>
</file>