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96" r:id="rId2"/>
    <p:sldId id="256" r:id="rId3"/>
    <p:sldId id="258" r:id="rId4"/>
    <p:sldId id="257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Josefin Sans Light" pitchFamily="2" charset="0"/>
      <p:regular r:id="rId15"/>
      <p:bold r:id="rId16"/>
      <p:italic r:id="rId17"/>
      <p:boldItalic r:id="rId18"/>
    </p:embeddedFont>
    <p:embeddedFont>
      <p:font typeface="Leckerli One" panose="020B0604020202020204" charset="0"/>
      <p:regular r:id="rId19"/>
    </p:embeddedFont>
    <p:embeddedFont>
      <p:font typeface="Mongolian Baiti" panose="03000500000000000000" pitchFamily="66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Quicksan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1240DB-147B-4A2C-A698-5136AFC15F8E}">
  <a:tblStyle styleId="{D21240DB-147B-4A2C-A698-5136AFC15F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a04d9405f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a04d9405f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033d0b5f2_1_2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033d0b5f2_1_2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a04d9405f5_0_2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a04d9405f5_0_2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a1b9b098a1_0_2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a1b9b098a1_0_2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1b9b098a1_0_2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1b9b098a1_0_2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9c45e8c98f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9c45e8c98f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00351" y="1125575"/>
            <a:ext cx="417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62925" y="3062725"/>
            <a:ext cx="5112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 rot="-464287">
            <a:off x="8334925" y="4555152"/>
            <a:ext cx="372088" cy="39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Google Shape;12;p2"/>
          <p:cNvSpPr txBox="1"/>
          <p:nvPr/>
        </p:nvSpPr>
        <p:spPr>
          <a:xfrm rot="963963">
            <a:off x="617280" y="4338826"/>
            <a:ext cx="371822" cy="39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" name="Google Shape;13;p2"/>
          <p:cNvSpPr txBox="1"/>
          <p:nvPr/>
        </p:nvSpPr>
        <p:spPr>
          <a:xfrm rot="1327129">
            <a:off x="8320447" y="2548760"/>
            <a:ext cx="372083" cy="39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" name="Google Shape;14;p2"/>
          <p:cNvSpPr txBox="1"/>
          <p:nvPr/>
        </p:nvSpPr>
        <p:spPr>
          <a:xfrm rot="1137651">
            <a:off x="7105491" y="852394"/>
            <a:ext cx="372089" cy="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F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Google Shape;15;p2"/>
          <p:cNvSpPr txBox="1"/>
          <p:nvPr/>
        </p:nvSpPr>
        <p:spPr>
          <a:xfrm rot="1161328">
            <a:off x="503152" y="352422"/>
            <a:ext cx="372027" cy="40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Google Shape;16;p2"/>
          <p:cNvSpPr txBox="1"/>
          <p:nvPr/>
        </p:nvSpPr>
        <p:spPr>
          <a:xfrm rot="-777598">
            <a:off x="5734010" y="49665"/>
            <a:ext cx="371873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6907710" y="4295188"/>
            <a:ext cx="372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Google Shape;18;p2"/>
          <p:cNvSpPr txBox="1"/>
          <p:nvPr/>
        </p:nvSpPr>
        <p:spPr>
          <a:xfrm rot="1277184">
            <a:off x="8631463" y="671835"/>
            <a:ext cx="371870" cy="39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K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" name="Google Shape;19;p2"/>
          <p:cNvSpPr txBox="1"/>
          <p:nvPr/>
        </p:nvSpPr>
        <p:spPr>
          <a:xfrm rot="-776471">
            <a:off x="5338532" y="4015045"/>
            <a:ext cx="361687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" name="Google Shape;20;p2"/>
          <p:cNvSpPr txBox="1"/>
          <p:nvPr/>
        </p:nvSpPr>
        <p:spPr>
          <a:xfrm rot="1137651">
            <a:off x="2535979" y="49619"/>
            <a:ext cx="372089" cy="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" name="Google Shape;21;p2"/>
          <p:cNvSpPr txBox="1"/>
          <p:nvPr/>
        </p:nvSpPr>
        <p:spPr>
          <a:xfrm rot="607870">
            <a:off x="3852712" y="4695458"/>
            <a:ext cx="37179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2" name="Google Shape;22;p2"/>
          <p:cNvSpPr txBox="1"/>
          <p:nvPr/>
        </p:nvSpPr>
        <p:spPr>
          <a:xfrm rot="607870">
            <a:off x="-109138" y="2785708"/>
            <a:ext cx="37179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3" name="Google Shape;23;p2"/>
          <p:cNvSpPr txBox="1"/>
          <p:nvPr/>
        </p:nvSpPr>
        <p:spPr>
          <a:xfrm rot="1137651">
            <a:off x="4142366" y="447844"/>
            <a:ext cx="372089" cy="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Q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608924" y="2415150"/>
            <a:ext cx="437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4788975" y="3461505"/>
            <a:ext cx="3081000" cy="4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6655696" y="1271825"/>
            <a:ext cx="1226400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/>
        </p:nvSpPr>
        <p:spPr>
          <a:xfrm rot="-464287">
            <a:off x="8208850" y="1689252"/>
            <a:ext cx="372088" cy="39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" name="Google Shape;29;p3"/>
          <p:cNvSpPr txBox="1"/>
          <p:nvPr/>
        </p:nvSpPr>
        <p:spPr>
          <a:xfrm rot="963963">
            <a:off x="4920305" y="4025476"/>
            <a:ext cx="371822" cy="39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" name="Google Shape;30;p3"/>
          <p:cNvSpPr txBox="1"/>
          <p:nvPr/>
        </p:nvSpPr>
        <p:spPr>
          <a:xfrm rot="1327129">
            <a:off x="8245147" y="4231810"/>
            <a:ext cx="372083" cy="39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" name="Google Shape;31;p3"/>
          <p:cNvSpPr txBox="1"/>
          <p:nvPr/>
        </p:nvSpPr>
        <p:spPr>
          <a:xfrm rot="1137651">
            <a:off x="5733916" y="1575169"/>
            <a:ext cx="372089" cy="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F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2" name="Google Shape;32;p3"/>
          <p:cNvSpPr txBox="1"/>
          <p:nvPr/>
        </p:nvSpPr>
        <p:spPr>
          <a:xfrm rot="1161328">
            <a:off x="141377" y="1075197"/>
            <a:ext cx="372027" cy="40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3" name="Google Shape;33;p3"/>
          <p:cNvSpPr txBox="1"/>
          <p:nvPr/>
        </p:nvSpPr>
        <p:spPr>
          <a:xfrm rot="-777598">
            <a:off x="5734010" y="49665"/>
            <a:ext cx="371873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6678635" y="4549688"/>
            <a:ext cx="372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5" name="Google Shape;35;p3"/>
          <p:cNvSpPr txBox="1"/>
          <p:nvPr/>
        </p:nvSpPr>
        <p:spPr>
          <a:xfrm rot="1277184">
            <a:off x="8631463" y="671835"/>
            <a:ext cx="371870" cy="39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K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" name="Google Shape;36;p3"/>
          <p:cNvSpPr txBox="1"/>
          <p:nvPr/>
        </p:nvSpPr>
        <p:spPr>
          <a:xfrm rot="-776471">
            <a:off x="413557" y="4498595"/>
            <a:ext cx="361687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" name="Google Shape;37;p3"/>
          <p:cNvSpPr txBox="1"/>
          <p:nvPr/>
        </p:nvSpPr>
        <p:spPr>
          <a:xfrm rot="1137651">
            <a:off x="1485429" y="168394"/>
            <a:ext cx="372089" cy="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8" name="Google Shape;38;p3"/>
          <p:cNvSpPr txBox="1"/>
          <p:nvPr/>
        </p:nvSpPr>
        <p:spPr>
          <a:xfrm rot="607870">
            <a:off x="3449312" y="4498633"/>
            <a:ext cx="37179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" name="Google Shape;39;p3"/>
          <p:cNvSpPr txBox="1"/>
          <p:nvPr/>
        </p:nvSpPr>
        <p:spPr>
          <a:xfrm rot="607870">
            <a:off x="4601512" y="1916846"/>
            <a:ext cx="37179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0" name="Google Shape;40;p3"/>
          <p:cNvSpPr txBox="1"/>
          <p:nvPr/>
        </p:nvSpPr>
        <p:spPr>
          <a:xfrm rot="1137651">
            <a:off x="4142366" y="447844"/>
            <a:ext cx="372089" cy="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Q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01600" y="1158650"/>
            <a:ext cx="7715700" cy="3025500"/>
          </a:xfrm>
          <a:prstGeom prst="rect">
            <a:avLst/>
          </a:prstGeom>
        </p:spPr>
        <p:txBody>
          <a:bodyPr spcFirstLastPara="1" wrap="square" lIns="0" tIns="182875" rIns="0" bIns="0" anchor="ctr" anchorCtr="0">
            <a:noAutofit/>
          </a:bodyPr>
          <a:lstStyle>
            <a:lvl1pPr marL="457200" lvl="0" indent="-3175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rabicPeriod"/>
              <a:defRPr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016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"/>
          <p:cNvSpPr txBox="1"/>
          <p:nvPr/>
        </p:nvSpPr>
        <p:spPr>
          <a:xfrm rot="-689471">
            <a:off x="247827" y="1239124"/>
            <a:ext cx="371956" cy="39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F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" name="Google Shape;45;p4"/>
          <p:cNvSpPr txBox="1"/>
          <p:nvPr/>
        </p:nvSpPr>
        <p:spPr>
          <a:xfrm rot="188637">
            <a:off x="8488505" y="2254858"/>
            <a:ext cx="37196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" name="Google Shape;46;p4"/>
          <p:cNvSpPr txBox="1"/>
          <p:nvPr/>
        </p:nvSpPr>
        <p:spPr>
          <a:xfrm rot="188637">
            <a:off x="1045546" y="4782855"/>
            <a:ext cx="37196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K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7" name="Google Shape;47;p4"/>
          <p:cNvSpPr txBox="1"/>
          <p:nvPr/>
        </p:nvSpPr>
        <p:spPr>
          <a:xfrm rot="188637">
            <a:off x="5790154" y="141404"/>
            <a:ext cx="37196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8" name="Google Shape;48;p4"/>
          <p:cNvSpPr txBox="1"/>
          <p:nvPr/>
        </p:nvSpPr>
        <p:spPr>
          <a:xfrm rot="188637">
            <a:off x="8427960" y="4600131"/>
            <a:ext cx="37196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9" name="Google Shape;49;p4"/>
          <p:cNvSpPr txBox="1"/>
          <p:nvPr/>
        </p:nvSpPr>
        <p:spPr>
          <a:xfrm rot="1601341">
            <a:off x="1658613" y="62295"/>
            <a:ext cx="372038" cy="39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P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0" name="Google Shape;50;p4"/>
          <p:cNvSpPr txBox="1"/>
          <p:nvPr/>
        </p:nvSpPr>
        <p:spPr>
          <a:xfrm rot="188637">
            <a:off x="247830" y="3237567"/>
            <a:ext cx="37196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X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1" name="Google Shape;51;p4"/>
          <p:cNvSpPr txBox="1"/>
          <p:nvPr/>
        </p:nvSpPr>
        <p:spPr>
          <a:xfrm rot="188637">
            <a:off x="8199967" y="499687"/>
            <a:ext cx="37196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Z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2" name="Google Shape;52;p4"/>
          <p:cNvSpPr txBox="1"/>
          <p:nvPr/>
        </p:nvSpPr>
        <p:spPr>
          <a:xfrm rot="-949107">
            <a:off x="4145697" y="4500021"/>
            <a:ext cx="371987" cy="40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K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01600" y="551200"/>
            <a:ext cx="2731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6"/>
          <p:cNvSpPr txBox="1"/>
          <p:nvPr/>
        </p:nvSpPr>
        <p:spPr>
          <a:xfrm rot="-464287">
            <a:off x="8631350" y="4605577"/>
            <a:ext cx="372088" cy="39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3" name="Google Shape;73;p6"/>
          <p:cNvSpPr txBox="1"/>
          <p:nvPr/>
        </p:nvSpPr>
        <p:spPr>
          <a:xfrm rot="963963">
            <a:off x="230680" y="4380851"/>
            <a:ext cx="371822" cy="39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4" name="Google Shape;74;p6"/>
          <p:cNvSpPr txBox="1"/>
          <p:nvPr/>
        </p:nvSpPr>
        <p:spPr>
          <a:xfrm rot="1327129">
            <a:off x="8710297" y="3027810"/>
            <a:ext cx="372083" cy="39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5" name="Google Shape;75;p6"/>
          <p:cNvSpPr txBox="1"/>
          <p:nvPr/>
        </p:nvSpPr>
        <p:spPr>
          <a:xfrm rot="1137651">
            <a:off x="7105491" y="852394"/>
            <a:ext cx="372089" cy="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F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" name="Google Shape;76;p6"/>
          <p:cNvSpPr txBox="1"/>
          <p:nvPr/>
        </p:nvSpPr>
        <p:spPr>
          <a:xfrm rot="1161328">
            <a:off x="503152" y="352422"/>
            <a:ext cx="372027" cy="40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" name="Google Shape;77;p6"/>
          <p:cNvSpPr txBox="1"/>
          <p:nvPr/>
        </p:nvSpPr>
        <p:spPr>
          <a:xfrm rot="-777598">
            <a:off x="5734010" y="49665"/>
            <a:ext cx="371873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7160435" y="4605588"/>
            <a:ext cx="372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9" name="Google Shape;79;p6"/>
          <p:cNvSpPr txBox="1"/>
          <p:nvPr/>
        </p:nvSpPr>
        <p:spPr>
          <a:xfrm rot="1277184">
            <a:off x="8631463" y="352485"/>
            <a:ext cx="371870" cy="39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K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6"/>
          <p:cNvSpPr txBox="1"/>
          <p:nvPr/>
        </p:nvSpPr>
        <p:spPr>
          <a:xfrm rot="-776471">
            <a:off x="5527719" y="4695420"/>
            <a:ext cx="361687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1" name="Google Shape;81;p6"/>
          <p:cNvSpPr txBox="1"/>
          <p:nvPr/>
        </p:nvSpPr>
        <p:spPr>
          <a:xfrm rot="1137651">
            <a:off x="2323191" y="310169"/>
            <a:ext cx="372089" cy="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2" name="Google Shape;82;p6"/>
          <p:cNvSpPr txBox="1"/>
          <p:nvPr/>
        </p:nvSpPr>
        <p:spPr>
          <a:xfrm rot="607870">
            <a:off x="2407062" y="4308833"/>
            <a:ext cx="37179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3" name="Google Shape;83;p6"/>
          <p:cNvSpPr txBox="1"/>
          <p:nvPr/>
        </p:nvSpPr>
        <p:spPr>
          <a:xfrm rot="608533">
            <a:off x="31330" y="3089644"/>
            <a:ext cx="482134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4" name="Google Shape;84;p6"/>
          <p:cNvSpPr txBox="1"/>
          <p:nvPr/>
        </p:nvSpPr>
        <p:spPr>
          <a:xfrm rot="1137651">
            <a:off x="4142341" y="254544"/>
            <a:ext cx="372089" cy="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Q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637356" y="2415150"/>
            <a:ext cx="43746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None/>
              <a:defRPr sz="4300">
                <a:solidFill>
                  <a:schemeClr val="accen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200"/>
              <a:buNone/>
              <a:defRPr sz="6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subTitle" idx="1"/>
          </p:nvPr>
        </p:nvSpPr>
        <p:spPr>
          <a:xfrm>
            <a:off x="714125" y="3498245"/>
            <a:ext cx="3081000" cy="4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title" idx="2" hasCustomPrompt="1"/>
          </p:nvPr>
        </p:nvSpPr>
        <p:spPr>
          <a:xfrm>
            <a:off x="695755" y="1271825"/>
            <a:ext cx="1076700" cy="541500"/>
          </a:xfrm>
          <a:prstGeom prst="rect">
            <a:avLst/>
          </a:prstGeom>
        </p:spPr>
        <p:txBody>
          <a:bodyPr spcFirstLastPara="1" wrap="square" lIns="0" tIns="0" rIns="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9"/>
          <p:cNvSpPr txBox="1"/>
          <p:nvPr/>
        </p:nvSpPr>
        <p:spPr>
          <a:xfrm rot="-899992">
            <a:off x="8214630" y="346410"/>
            <a:ext cx="372078" cy="40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5" name="Google Shape;115;p9"/>
          <p:cNvSpPr txBox="1"/>
          <p:nvPr/>
        </p:nvSpPr>
        <p:spPr>
          <a:xfrm rot="-899992">
            <a:off x="7751731" y="4253936"/>
            <a:ext cx="372078" cy="40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6" name="Google Shape;116;p9"/>
          <p:cNvSpPr txBox="1"/>
          <p:nvPr/>
        </p:nvSpPr>
        <p:spPr>
          <a:xfrm rot="-860335">
            <a:off x="1003116" y="4480644"/>
            <a:ext cx="371885" cy="39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7" name="Google Shape;117;p9"/>
          <p:cNvSpPr txBox="1"/>
          <p:nvPr/>
        </p:nvSpPr>
        <p:spPr>
          <a:xfrm rot="726460">
            <a:off x="3968890" y="207785"/>
            <a:ext cx="371872" cy="39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8" name="Google Shape;118;p9"/>
          <p:cNvSpPr txBox="1"/>
          <p:nvPr/>
        </p:nvSpPr>
        <p:spPr>
          <a:xfrm rot="-899992">
            <a:off x="296629" y="266591"/>
            <a:ext cx="372078" cy="40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9" name="Google Shape;119;p9"/>
          <p:cNvSpPr txBox="1"/>
          <p:nvPr/>
        </p:nvSpPr>
        <p:spPr>
          <a:xfrm rot="1108727">
            <a:off x="8303716" y="3232155"/>
            <a:ext cx="371979" cy="39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0" name="Google Shape;120;p9"/>
          <p:cNvSpPr txBox="1"/>
          <p:nvPr/>
        </p:nvSpPr>
        <p:spPr>
          <a:xfrm rot="978052">
            <a:off x="2917585" y="1207892"/>
            <a:ext cx="371952" cy="39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" name="Google Shape;121;p9"/>
          <p:cNvSpPr txBox="1"/>
          <p:nvPr/>
        </p:nvSpPr>
        <p:spPr>
          <a:xfrm rot="1108727">
            <a:off x="5003816" y="4480580"/>
            <a:ext cx="371979" cy="39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2" name="Google Shape;122;p9"/>
          <p:cNvSpPr txBox="1"/>
          <p:nvPr/>
        </p:nvSpPr>
        <p:spPr>
          <a:xfrm rot="-1238556">
            <a:off x="4642437" y="1686360"/>
            <a:ext cx="371875" cy="39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title"/>
          </p:nvPr>
        </p:nvSpPr>
        <p:spPr>
          <a:xfrm>
            <a:off x="1197427" y="25818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1512427" y="2977202"/>
            <a:ext cx="181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2"/>
          </p:nvPr>
        </p:nvSpPr>
        <p:spPr>
          <a:xfrm>
            <a:off x="5502173" y="25818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3"/>
          </p:nvPr>
        </p:nvSpPr>
        <p:spPr>
          <a:xfrm>
            <a:off x="5817173" y="2977202"/>
            <a:ext cx="181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4"/>
          </p:nvPr>
        </p:nvSpPr>
        <p:spPr>
          <a:xfrm>
            <a:off x="3350606" y="258185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None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5"/>
          </p:nvPr>
        </p:nvSpPr>
        <p:spPr>
          <a:xfrm>
            <a:off x="3665606" y="2977202"/>
            <a:ext cx="181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6"/>
          </p:nvPr>
        </p:nvSpPr>
        <p:spPr>
          <a:xfrm>
            <a:off x="701600" y="5512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7" hasCustomPrompt="1"/>
          </p:nvPr>
        </p:nvSpPr>
        <p:spPr>
          <a:xfrm>
            <a:off x="1767277" y="2251667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8" hasCustomPrompt="1"/>
          </p:nvPr>
        </p:nvSpPr>
        <p:spPr>
          <a:xfrm>
            <a:off x="3920456" y="2251667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9" hasCustomPrompt="1"/>
          </p:nvPr>
        </p:nvSpPr>
        <p:spPr>
          <a:xfrm>
            <a:off x="6072023" y="2251667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/>
          <p:nvPr/>
        </p:nvSpPr>
        <p:spPr>
          <a:xfrm rot="-464287">
            <a:off x="8106325" y="4250352"/>
            <a:ext cx="372088" cy="39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 rot="963963">
            <a:off x="887755" y="4174151"/>
            <a:ext cx="371822" cy="39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 rot="1327129">
            <a:off x="8371222" y="1209860"/>
            <a:ext cx="372083" cy="39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 rot="1137651">
            <a:off x="6540666" y="151494"/>
            <a:ext cx="372089" cy="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F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 rot="1161328">
            <a:off x="700377" y="1524547"/>
            <a:ext cx="372027" cy="40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 rot="-777598">
            <a:off x="5017960" y="1378915"/>
            <a:ext cx="371873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6048785" y="4320388"/>
            <a:ext cx="372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 rot="1277184">
            <a:off x="8106438" y="3069160"/>
            <a:ext cx="371870" cy="399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K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 rot="-776471">
            <a:off x="5053332" y="3765145"/>
            <a:ext cx="361687" cy="39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 rot="1137651">
            <a:off x="1250104" y="380094"/>
            <a:ext cx="372089" cy="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 rot="607870">
            <a:off x="3332762" y="4250408"/>
            <a:ext cx="37179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 rot="607870">
            <a:off x="480287" y="3046233"/>
            <a:ext cx="371797" cy="39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 rot="1137651">
            <a:off x="3252616" y="353719"/>
            <a:ext cx="372089" cy="399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Q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6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01600" y="5512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/>
          <p:nvPr/>
        </p:nvSpPr>
        <p:spPr>
          <a:xfrm rot="-1564151">
            <a:off x="4582306" y="4649242"/>
            <a:ext cx="372051" cy="39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F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 rot="1738969">
            <a:off x="8488482" y="2254872"/>
            <a:ext cx="372100" cy="39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 rot="2251579">
            <a:off x="247780" y="2160630"/>
            <a:ext cx="371844" cy="39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K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 rot="1247319">
            <a:off x="3336118" y="283894"/>
            <a:ext cx="371913" cy="3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 rot="188637">
            <a:off x="8427960" y="4600131"/>
            <a:ext cx="37196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2F2E9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endParaRPr b="1">
              <a:solidFill>
                <a:srgbClr val="C2F2E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 rot="1120121">
            <a:off x="312872" y="283944"/>
            <a:ext cx="372077" cy="39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P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 rot="805862">
            <a:off x="706115" y="4239541"/>
            <a:ext cx="371973" cy="3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X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 rot="-791732">
            <a:off x="8427982" y="369823"/>
            <a:ext cx="371920" cy="40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Z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 rot="805862">
            <a:off x="6256390" y="283891"/>
            <a:ext cx="371973" cy="39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endParaRPr b="1">
              <a:solidFill>
                <a:schemeClr val="accent4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ckerli One"/>
              <a:buNone/>
              <a:defRPr sz="280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4.jpeg">
            <a:extLst>
              <a:ext uri="{FF2B5EF4-FFF2-40B4-BE49-F238E27FC236}">
                <a16:creationId xmlns:a16="http://schemas.microsoft.com/office/drawing/2014/main" id="{2C7CC88B-EBAE-4BD7-86C8-EFDCBECB55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01" y="70521"/>
            <a:ext cx="1249099" cy="566456"/>
          </a:xfrm>
          <a:prstGeom prst="rect">
            <a:avLst/>
          </a:prstGeom>
        </p:spPr>
      </p:pic>
      <p:pic>
        <p:nvPicPr>
          <p:cNvPr id="5" name="image3.png">
            <a:extLst>
              <a:ext uri="{FF2B5EF4-FFF2-40B4-BE49-F238E27FC236}">
                <a16:creationId xmlns:a16="http://schemas.microsoft.com/office/drawing/2014/main" id="{3F933BF9-BA3C-43AB-ADB6-CA6072EA82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02" y="35260"/>
            <a:ext cx="1361795" cy="566456"/>
          </a:xfrm>
          <a:prstGeom prst="rect">
            <a:avLst/>
          </a:prstGeom>
        </p:spPr>
      </p:pic>
      <p:pic>
        <p:nvPicPr>
          <p:cNvPr id="6" name="image2.png">
            <a:extLst>
              <a:ext uri="{FF2B5EF4-FFF2-40B4-BE49-F238E27FC236}">
                <a16:creationId xmlns:a16="http://schemas.microsoft.com/office/drawing/2014/main" id="{3ED36890-7103-411B-BF7C-337D55229A9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34" y="70521"/>
            <a:ext cx="2212340" cy="4959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CFC3A1F-F18B-46B2-B30B-402035CA2BEB}"/>
              </a:ext>
            </a:extLst>
          </p:cNvPr>
          <p:cNvSpPr txBox="1"/>
          <p:nvPr/>
        </p:nvSpPr>
        <p:spPr>
          <a:xfrm>
            <a:off x="780434" y="636977"/>
            <a:ext cx="73555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Leckerli One" panose="020B0604020202020204" charset="0"/>
              </a:rPr>
              <a:t>Tecnológico Nacional de México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Leckerli One" panose="020B0604020202020204" charset="0"/>
              </a:rPr>
              <a:t>Instituto Tecnológico Nacional de México Campus Frontera Comalapa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Leckerli One" panose="020B0604020202020204" charset="0"/>
              </a:rPr>
              <a:t>Ingeniería en Sistemas Computacionales</a:t>
            </a:r>
          </a:p>
          <a:p>
            <a:pPr algn="ctr"/>
            <a:endParaRPr lang="es-MX" sz="1600" dirty="0">
              <a:solidFill>
                <a:schemeClr val="bg2">
                  <a:lumMod val="50000"/>
                </a:schemeClr>
              </a:solidFill>
              <a:latin typeface="Leckerli One" panose="020B0604020202020204" charset="0"/>
            </a:endParaRP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Leckerli One" panose="020B0604020202020204" charset="0"/>
              </a:rPr>
              <a:t>Lenguajes y Autómatas II</a:t>
            </a:r>
          </a:p>
          <a:p>
            <a:pPr algn="ctr"/>
            <a:endParaRPr lang="es-MX" sz="1600" dirty="0">
              <a:solidFill>
                <a:schemeClr val="bg2">
                  <a:lumMod val="50000"/>
                </a:schemeClr>
              </a:solidFill>
              <a:latin typeface="Leckerli One" panose="020B0604020202020204" charset="0"/>
            </a:endParaRP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Leckerli One" panose="020B0604020202020204" charset="0"/>
              </a:rPr>
              <a:t>Exposición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Leckerli One" panose="020B0604020202020204" charset="0"/>
              </a:rPr>
              <a:t>“Acciones semánticas de un analizador sintáctico”</a:t>
            </a:r>
          </a:p>
          <a:p>
            <a:pPr algn="ctr"/>
            <a:endParaRPr lang="es-MX" sz="1600" dirty="0">
              <a:solidFill>
                <a:schemeClr val="bg2">
                  <a:lumMod val="50000"/>
                </a:schemeClr>
              </a:solidFill>
              <a:latin typeface="Leckerli One" panose="020B0604020202020204" charset="0"/>
            </a:endParaRP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Leckerli One" panose="020B0604020202020204" charset="0"/>
              </a:rPr>
              <a:t>Docente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Leckerli One" panose="020B0604020202020204" charset="0"/>
              </a:rPr>
              <a:t>Ing. Francisco Javier Mingo Velázquez</a:t>
            </a:r>
          </a:p>
          <a:p>
            <a:pPr algn="ctr"/>
            <a:endParaRPr lang="es-MX" sz="1600" dirty="0">
              <a:solidFill>
                <a:schemeClr val="bg2">
                  <a:lumMod val="50000"/>
                </a:schemeClr>
              </a:solidFill>
              <a:latin typeface="Leckerli One" panose="020B0604020202020204" charset="0"/>
            </a:endParaRP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Leckerli One" panose="020B0604020202020204" charset="0"/>
              </a:rPr>
              <a:t>Estudiante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Leckerli One" panose="020B0604020202020204" charset="0"/>
              </a:rPr>
              <a:t>Dixie Dayana Peña González</a:t>
            </a:r>
          </a:p>
          <a:p>
            <a:pPr algn="ctr"/>
            <a:endParaRPr lang="es-MX" sz="1600" dirty="0">
              <a:solidFill>
                <a:schemeClr val="bg2">
                  <a:lumMod val="50000"/>
                </a:schemeClr>
              </a:solidFill>
              <a:latin typeface="Leckerli One" panose="020B0604020202020204" charset="0"/>
            </a:endParaRPr>
          </a:p>
          <a:p>
            <a:pPr algn="ctr"/>
            <a:endParaRPr lang="es-MX" sz="1600" dirty="0">
              <a:solidFill>
                <a:schemeClr val="bg2">
                  <a:lumMod val="50000"/>
                </a:schemeClr>
              </a:solidFill>
              <a:latin typeface="Leckerli One" panose="020B0604020202020204" charset="0"/>
            </a:endParaRP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  <a:latin typeface="Leckerli One" panose="020B0604020202020204" charset="0"/>
              </a:rPr>
              <a:t>Frontera Comalapa, Chiapas, a 27 de agosto del 2025</a:t>
            </a:r>
          </a:p>
        </p:txBody>
      </p:sp>
    </p:spTree>
    <p:extLst>
      <p:ext uri="{BB962C8B-B14F-4D97-AF65-F5344CB8AC3E}">
        <p14:creationId xmlns:p14="http://schemas.microsoft.com/office/powerpoint/2010/main" val="110430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>
            <a:spLocks noGrp="1"/>
          </p:cNvSpPr>
          <p:nvPr>
            <p:ph type="ctrTitle"/>
          </p:nvPr>
        </p:nvSpPr>
        <p:spPr>
          <a:xfrm>
            <a:off x="3900549" y="546154"/>
            <a:ext cx="4527153" cy="2631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1.2 Acciones semánticas de un analizador sintáctico.</a:t>
            </a:r>
            <a:endParaRPr sz="4000" b="0" dirty="0">
              <a:solidFill>
                <a:schemeClr val="dk2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grpSp>
        <p:nvGrpSpPr>
          <p:cNvPr id="417" name="Google Shape;417;p31"/>
          <p:cNvGrpSpPr/>
          <p:nvPr/>
        </p:nvGrpSpPr>
        <p:grpSpPr>
          <a:xfrm flipH="1">
            <a:off x="570592" y="339279"/>
            <a:ext cx="3819830" cy="4048287"/>
            <a:chOff x="5211725" y="472175"/>
            <a:chExt cx="3707852" cy="3929612"/>
          </a:xfrm>
        </p:grpSpPr>
        <p:sp>
          <p:nvSpPr>
            <p:cNvPr id="418" name="Google Shape;418;p31"/>
            <p:cNvSpPr/>
            <p:nvPr/>
          </p:nvSpPr>
          <p:spPr>
            <a:xfrm flipH="1">
              <a:off x="8667846" y="3616393"/>
              <a:ext cx="163044" cy="433111"/>
            </a:xfrm>
            <a:custGeom>
              <a:avLst/>
              <a:gdLst/>
              <a:ahLst/>
              <a:cxnLst/>
              <a:rect l="l" t="t" r="r" b="b"/>
              <a:pathLst>
                <a:path w="2241" h="5953" extrusionOk="0">
                  <a:moveTo>
                    <a:pt x="1867" y="1"/>
                  </a:moveTo>
                  <a:cubicBezTo>
                    <a:pt x="1823" y="1"/>
                    <a:pt x="1776" y="33"/>
                    <a:pt x="1768" y="83"/>
                  </a:cubicBezTo>
                  <a:cubicBezTo>
                    <a:pt x="595" y="1226"/>
                    <a:pt x="0" y="2902"/>
                    <a:pt x="107" y="4517"/>
                  </a:cubicBezTo>
                  <a:cubicBezTo>
                    <a:pt x="138" y="4989"/>
                    <a:pt x="229" y="5446"/>
                    <a:pt x="381" y="5888"/>
                  </a:cubicBezTo>
                  <a:cubicBezTo>
                    <a:pt x="391" y="5926"/>
                    <a:pt x="429" y="5952"/>
                    <a:pt x="468" y="5952"/>
                  </a:cubicBezTo>
                  <a:cubicBezTo>
                    <a:pt x="492" y="5952"/>
                    <a:pt x="516" y="5942"/>
                    <a:pt x="534" y="5919"/>
                  </a:cubicBezTo>
                  <a:cubicBezTo>
                    <a:pt x="1646" y="4715"/>
                    <a:pt x="2240" y="3054"/>
                    <a:pt x="2164" y="1424"/>
                  </a:cubicBezTo>
                  <a:cubicBezTo>
                    <a:pt x="2149" y="967"/>
                    <a:pt x="2073" y="510"/>
                    <a:pt x="1951" y="68"/>
                  </a:cubicBezTo>
                  <a:cubicBezTo>
                    <a:pt x="1937" y="21"/>
                    <a:pt x="1903" y="1"/>
                    <a:pt x="18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 flipH="1">
              <a:off x="8667991" y="3421558"/>
              <a:ext cx="248240" cy="187635"/>
            </a:xfrm>
            <a:custGeom>
              <a:avLst/>
              <a:gdLst/>
              <a:ahLst/>
              <a:cxnLst/>
              <a:rect l="l" t="t" r="r" b="b"/>
              <a:pathLst>
                <a:path w="3412" h="2579" extrusionOk="0">
                  <a:moveTo>
                    <a:pt x="3300" y="1"/>
                  </a:moveTo>
                  <a:cubicBezTo>
                    <a:pt x="3292" y="1"/>
                    <a:pt x="3284" y="2"/>
                    <a:pt x="3276" y="4"/>
                  </a:cubicBezTo>
                  <a:cubicBezTo>
                    <a:pt x="3248" y="3"/>
                    <a:pt x="3220" y="3"/>
                    <a:pt x="3192" y="3"/>
                  </a:cubicBezTo>
                  <a:cubicBezTo>
                    <a:pt x="2050" y="3"/>
                    <a:pt x="976" y="607"/>
                    <a:pt x="381" y="1588"/>
                  </a:cubicBezTo>
                  <a:cubicBezTo>
                    <a:pt x="214" y="1863"/>
                    <a:pt x="92" y="2152"/>
                    <a:pt x="16" y="2457"/>
                  </a:cubicBezTo>
                  <a:cubicBezTo>
                    <a:pt x="0" y="2533"/>
                    <a:pt x="61" y="2579"/>
                    <a:pt x="122" y="2579"/>
                  </a:cubicBezTo>
                  <a:cubicBezTo>
                    <a:pt x="1234" y="2396"/>
                    <a:pt x="2499" y="2122"/>
                    <a:pt x="3047" y="1040"/>
                  </a:cubicBezTo>
                  <a:cubicBezTo>
                    <a:pt x="3200" y="750"/>
                    <a:pt x="3307" y="430"/>
                    <a:pt x="3398" y="110"/>
                  </a:cubicBezTo>
                  <a:cubicBezTo>
                    <a:pt x="3411" y="44"/>
                    <a:pt x="3355" y="1"/>
                    <a:pt x="3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 flipH="1">
              <a:off x="8723795" y="2838287"/>
              <a:ext cx="69408" cy="158024"/>
            </a:xfrm>
            <a:custGeom>
              <a:avLst/>
              <a:gdLst/>
              <a:ahLst/>
              <a:cxnLst/>
              <a:rect l="l" t="t" r="r" b="b"/>
              <a:pathLst>
                <a:path w="954" h="2172" extrusionOk="0">
                  <a:moveTo>
                    <a:pt x="804" y="1"/>
                  </a:moveTo>
                  <a:cubicBezTo>
                    <a:pt x="779" y="1"/>
                    <a:pt x="754" y="12"/>
                    <a:pt x="732" y="37"/>
                  </a:cubicBezTo>
                  <a:cubicBezTo>
                    <a:pt x="214" y="586"/>
                    <a:pt x="0" y="1363"/>
                    <a:pt x="138" y="2094"/>
                  </a:cubicBezTo>
                  <a:cubicBezTo>
                    <a:pt x="144" y="2148"/>
                    <a:pt x="180" y="2171"/>
                    <a:pt x="221" y="2171"/>
                  </a:cubicBezTo>
                  <a:cubicBezTo>
                    <a:pt x="283" y="2171"/>
                    <a:pt x="354" y="2116"/>
                    <a:pt x="336" y="2033"/>
                  </a:cubicBezTo>
                  <a:cubicBezTo>
                    <a:pt x="214" y="1378"/>
                    <a:pt x="427" y="677"/>
                    <a:pt x="884" y="190"/>
                  </a:cubicBezTo>
                  <a:cubicBezTo>
                    <a:pt x="954" y="108"/>
                    <a:pt x="882" y="1"/>
                    <a:pt x="804" y="1"/>
                  </a:cubicBezTo>
                  <a:close/>
                </a:path>
              </a:pathLst>
            </a:custGeom>
            <a:solidFill>
              <a:srgbClr val="A51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 flipH="1">
              <a:off x="5530894" y="537217"/>
              <a:ext cx="713945" cy="1040469"/>
            </a:xfrm>
            <a:custGeom>
              <a:avLst/>
              <a:gdLst/>
              <a:ahLst/>
              <a:cxnLst/>
              <a:rect l="l" t="t" r="r" b="b"/>
              <a:pathLst>
                <a:path w="9813" h="14301" extrusionOk="0">
                  <a:moveTo>
                    <a:pt x="8823" y="0"/>
                  </a:moveTo>
                  <a:cubicBezTo>
                    <a:pt x="8253" y="0"/>
                    <a:pt x="7768" y="528"/>
                    <a:pt x="7421" y="919"/>
                  </a:cubicBezTo>
                  <a:cubicBezTo>
                    <a:pt x="6949" y="1437"/>
                    <a:pt x="6552" y="2001"/>
                    <a:pt x="6232" y="2610"/>
                  </a:cubicBezTo>
                  <a:cubicBezTo>
                    <a:pt x="6217" y="2214"/>
                    <a:pt x="6171" y="1818"/>
                    <a:pt x="6095" y="1422"/>
                  </a:cubicBezTo>
                  <a:cubicBezTo>
                    <a:pt x="6065" y="1224"/>
                    <a:pt x="6034" y="995"/>
                    <a:pt x="5928" y="812"/>
                  </a:cubicBezTo>
                  <a:cubicBezTo>
                    <a:pt x="5858" y="719"/>
                    <a:pt x="5761" y="635"/>
                    <a:pt x="5651" y="635"/>
                  </a:cubicBezTo>
                  <a:cubicBezTo>
                    <a:pt x="5617" y="635"/>
                    <a:pt x="5582" y="642"/>
                    <a:pt x="5547" y="660"/>
                  </a:cubicBezTo>
                  <a:cubicBezTo>
                    <a:pt x="5379" y="736"/>
                    <a:pt x="5334" y="995"/>
                    <a:pt x="5273" y="1163"/>
                  </a:cubicBezTo>
                  <a:cubicBezTo>
                    <a:pt x="5212" y="1376"/>
                    <a:pt x="5151" y="1605"/>
                    <a:pt x="5105" y="1818"/>
                  </a:cubicBezTo>
                  <a:cubicBezTo>
                    <a:pt x="5029" y="2260"/>
                    <a:pt x="4998" y="2702"/>
                    <a:pt x="4998" y="3144"/>
                  </a:cubicBezTo>
                  <a:cubicBezTo>
                    <a:pt x="5014" y="3464"/>
                    <a:pt x="5029" y="3860"/>
                    <a:pt x="4831" y="4134"/>
                  </a:cubicBezTo>
                  <a:cubicBezTo>
                    <a:pt x="4709" y="3753"/>
                    <a:pt x="4602" y="3357"/>
                    <a:pt x="4480" y="2976"/>
                  </a:cubicBezTo>
                  <a:cubicBezTo>
                    <a:pt x="4435" y="2839"/>
                    <a:pt x="4374" y="2671"/>
                    <a:pt x="4221" y="2626"/>
                  </a:cubicBezTo>
                  <a:cubicBezTo>
                    <a:pt x="4201" y="2622"/>
                    <a:pt x="4182" y="2620"/>
                    <a:pt x="4163" y="2620"/>
                  </a:cubicBezTo>
                  <a:cubicBezTo>
                    <a:pt x="4038" y="2620"/>
                    <a:pt x="3939" y="2703"/>
                    <a:pt x="3886" y="2808"/>
                  </a:cubicBezTo>
                  <a:cubicBezTo>
                    <a:pt x="3795" y="2976"/>
                    <a:pt x="3795" y="3174"/>
                    <a:pt x="3779" y="3342"/>
                  </a:cubicBezTo>
                  <a:cubicBezTo>
                    <a:pt x="3749" y="3570"/>
                    <a:pt x="3734" y="3799"/>
                    <a:pt x="3718" y="4027"/>
                  </a:cubicBezTo>
                  <a:cubicBezTo>
                    <a:pt x="3688" y="4469"/>
                    <a:pt x="3703" y="4896"/>
                    <a:pt x="3718" y="5338"/>
                  </a:cubicBezTo>
                  <a:cubicBezTo>
                    <a:pt x="3718" y="5642"/>
                    <a:pt x="3703" y="5977"/>
                    <a:pt x="3520" y="6221"/>
                  </a:cubicBezTo>
                  <a:cubicBezTo>
                    <a:pt x="3490" y="6023"/>
                    <a:pt x="3444" y="5825"/>
                    <a:pt x="3414" y="5627"/>
                  </a:cubicBezTo>
                  <a:cubicBezTo>
                    <a:pt x="3368" y="5398"/>
                    <a:pt x="3338" y="5155"/>
                    <a:pt x="3277" y="4911"/>
                  </a:cubicBezTo>
                  <a:cubicBezTo>
                    <a:pt x="3216" y="4728"/>
                    <a:pt x="3109" y="4545"/>
                    <a:pt x="2926" y="4484"/>
                  </a:cubicBezTo>
                  <a:cubicBezTo>
                    <a:pt x="2873" y="4462"/>
                    <a:pt x="2819" y="4452"/>
                    <a:pt x="2768" y="4452"/>
                  </a:cubicBezTo>
                  <a:cubicBezTo>
                    <a:pt x="2643" y="4452"/>
                    <a:pt x="2529" y="4514"/>
                    <a:pt x="2454" y="4621"/>
                  </a:cubicBezTo>
                  <a:cubicBezTo>
                    <a:pt x="2347" y="4804"/>
                    <a:pt x="2332" y="5033"/>
                    <a:pt x="2302" y="5231"/>
                  </a:cubicBezTo>
                  <a:cubicBezTo>
                    <a:pt x="2271" y="5444"/>
                    <a:pt x="2271" y="5657"/>
                    <a:pt x="2271" y="5871"/>
                  </a:cubicBezTo>
                  <a:cubicBezTo>
                    <a:pt x="2302" y="6328"/>
                    <a:pt x="2362" y="6754"/>
                    <a:pt x="2393" y="7196"/>
                  </a:cubicBezTo>
                  <a:cubicBezTo>
                    <a:pt x="2423" y="7577"/>
                    <a:pt x="2423" y="7958"/>
                    <a:pt x="2347" y="8324"/>
                  </a:cubicBezTo>
                  <a:cubicBezTo>
                    <a:pt x="2256" y="7912"/>
                    <a:pt x="2164" y="7516"/>
                    <a:pt x="2088" y="7105"/>
                  </a:cubicBezTo>
                  <a:cubicBezTo>
                    <a:pt x="2043" y="6907"/>
                    <a:pt x="2012" y="6678"/>
                    <a:pt x="1860" y="6511"/>
                  </a:cubicBezTo>
                  <a:cubicBezTo>
                    <a:pt x="1789" y="6429"/>
                    <a:pt x="1663" y="6369"/>
                    <a:pt x="1543" y="6369"/>
                  </a:cubicBezTo>
                  <a:cubicBezTo>
                    <a:pt x="1482" y="6369"/>
                    <a:pt x="1423" y="6384"/>
                    <a:pt x="1372" y="6419"/>
                  </a:cubicBezTo>
                  <a:cubicBezTo>
                    <a:pt x="1189" y="6526"/>
                    <a:pt x="1174" y="6785"/>
                    <a:pt x="1144" y="6983"/>
                  </a:cubicBezTo>
                  <a:cubicBezTo>
                    <a:pt x="1113" y="7212"/>
                    <a:pt x="1098" y="7440"/>
                    <a:pt x="1098" y="7669"/>
                  </a:cubicBezTo>
                  <a:cubicBezTo>
                    <a:pt x="1098" y="8141"/>
                    <a:pt x="1174" y="8613"/>
                    <a:pt x="1220" y="9101"/>
                  </a:cubicBezTo>
                  <a:cubicBezTo>
                    <a:pt x="1281" y="9588"/>
                    <a:pt x="1311" y="10091"/>
                    <a:pt x="1235" y="10579"/>
                  </a:cubicBezTo>
                  <a:cubicBezTo>
                    <a:pt x="1098" y="10487"/>
                    <a:pt x="1037" y="10320"/>
                    <a:pt x="1006" y="10167"/>
                  </a:cubicBezTo>
                  <a:cubicBezTo>
                    <a:pt x="946" y="9939"/>
                    <a:pt x="961" y="9710"/>
                    <a:pt x="915" y="9497"/>
                  </a:cubicBezTo>
                  <a:cubicBezTo>
                    <a:pt x="869" y="9284"/>
                    <a:pt x="763" y="9055"/>
                    <a:pt x="549" y="8964"/>
                  </a:cubicBezTo>
                  <a:cubicBezTo>
                    <a:pt x="511" y="8950"/>
                    <a:pt x="471" y="8943"/>
                    <a:pt x="432" y="8943"/>
                  </a:cubicBezTo>
                  <a:cubicBezTo>
                    <a:pt x="302" y="8943"/>
                    <a:pt x="178" y="9018"/>
                    <a:pt x="108" y="9147"/>
                  </a:cubicBezTo>
                  <a:cubicBezTo>
                    <a:pt x="1" y="9314"/>
                    <a:pt x="1" y="9527"/>
                    <a:pt x="1" y="9710"/>
                  </a:cubicBezTo>
                  <a:cubicBezTo>
                    <a:pt x="16" y="10000"/>
                    <a:pt x="62" y="10289"/>
                    <a:pt x="108" y="10579"/>
                  </a:cubicBezTo>
                  <a:cubicBezTo>
                    <a:pt x="199" y="11142"/>
                    <a:pt x="336" y="11706"/>
                    <a:pt x="473" y="12270"/>
                  </a:cubicBezTo>
                  <a:lnTo>
                    <a:pt x="946" y="14235"/>
                  </a:lnTo>
                  <a:cubicBezTo>
                    <a:pt x="964" y="14282"/>
                    <a:pt x="1000" y="14300"/>
                    <a:pt x="1035" y="14300"/>
                  </a:cubicBezTo>
                  <a:cubicBezTo>
                    <a:pt x="1058" y="14300"/>
                    <a:pt x="1080" y="14293"/>
                    <a:pt x="1098" y="14281"/>
                  </a:cubicBezTo>
                  <a:cubicBezTo>
                    <a:pt x="1875" y="13656"/>
                    <a:pt x="2926" y="13580"/>
                    <a:pt x="3810" y="13199"/>
                  </a:cubicBezTo>
                  <a:cubicBezTo>
                    <a:pt x="4206" y="13032"/>
                    <a:pt x="4602" y="12803"/>
                    <a:pt x="4892" y="12468"/>
                  </a:cubicBezTo>
                  <a:cubicBezTo>
                    <a:pt x="5151" y="12163"/>
                    <a:pt x="5334" y="11782"/>
                    <a:pt x="5273" y="11371"/>
                  </a:cubicBezTo>
                  <a:cubicBezTo>
                    <a:pt x="5242" y="11188"/>
                    <a:pt x="5151" y="11021"/>
                    <a:pt x="4998" y="10914"/>
                  </a:cubicBezTo>
                  <a:cubicBezTo>
                    <a:pt x="4879" y="10832"/>
                    <a:pt x="4744" y="10799"/>
                    <a:pt x="4606" y="10799"/>
                  </a:cubicBezTo>
                  <a:cubicBezTo>
                    <a:pt x="4513" y="10799"/>
                    <a:pt x="4419" y="10813"/>
                    <a:pt x="4328" y="10838"/>
                  </a:cubicBezTo>
                  <a:cubicBezTo>
                    <a:pt x="4129" y="10880"/>
                    <a:pt x="3929" y="10976"/>
                    <a:pt x="3718" y="10976"/>
                  </a:cubicBezTo>
                  <a:cubicBezTo>
                    <a:pt x="3703" y="10976"/>
                    <a:pt x="3688" y="10976"/>
                    <a:pt x="3673" y="10975"/>
                  </a:cubicBezTo>
                  <a:cubicBezTo>
                    <a:pt x="3520" y="10975"/>
                    <a:pt x="3322" y="10914"/>
                    <a:pt x="3261" y="10746"/>
                  </a:cubicBezTo>
                  <a:cubicBezTo>
                    <a:pt x="3216" y="10579"/>
                    <a:pt x="3368" y="10457"/>
                    <a:pt x="3505" y="10411"/>
                  </a:cubicBezTo>
                  <a:cubicBezTo>
                    <a:pt x="3597" y="10383"/>
                    <a:pt x="3689" y="10371"/>
                    <a:pt x="3781" y="10371"/>
                  </a:cubicBezTo>
                  <a:cubicBezTo>
                    <a:pt x="3887" y="10371"/>
                    <a:pt x="3993" y="10387"/>
                    <a:pt x="4099" y="10411"/>
                  </a:cubicBezTo>
                  <a:cubicBezTo>
                    <a:pt x="4501" y="10496"/>
                    <a:pt x="4912" y="10659"/>
                    <a:pt x="5326" y="10659"/>
                  </a:cubicBezTo>
                  <a:cubicBezTo>
                    <a:pt x="5430" y="10659"/>
                    <a:pt x="5534" y="10649"/>
                    <a:pt x="5638" y="10624"/>
                  </a:cubicBezTo>
                  <a:cubicBezTo>
                    <a:pt x="6019" y="10533"/>
                    <a:pt x="6415" y="10213"/>
                    <a:pt x="6446" y="9802"/>
                  </a:cubicBezTo>
                  <a:cubicBezTo>
                    <a:pt x="6476" y="9360"/>
                    <a:pt x="6034" y="9086"/>
                    <a:pt x="5653" y="9009"/>
                  </a:cubicBezTo>
                  <a:cubicBezTo>
                    <a:pt x="5379" y="8964"/>
                    <a:pt x="5105" y="8979"/>
                    <a:pt x="4831" y="8948"/>
                  </a:cubicBezTo>
                  <a:cubicBezTo>
                    <a:pt x="4709" y="8933"/>
                    <a:pt x="4587" y="8918"/>
                    <a:pt x="4496" y="8842"/>
                  </a:cubicBezTo>
                  <a:cubicBezTo>
                    <a:pt x="4419" y="8781"/>
                    <a:pt x="4343" y="8674"/>
                    <a:pt x="4435" y="8613"/>
                  </a:cubicBezTo>
                  <a:cubicBezTo>
                    <a:pt x="4468" y="8580"/>
                    <a:pt x="4521" y="8569"/>
                    <a:pt x="4573" y="8569"/>
                  </a:cubicBezTo>
                  <a:cubicBezTo>
                    <a:pt x="4616" y="8569"/>
                    <a:pt x="4660" y="8576"/>
                    <a:pt x="4694" y="8583"/>
                  </a:cubicBezTo>
                  <a:cubicBezTo>
                    <a:pt x="4815" y="8613"/>
                    <a:pt x="4922" y="8644"/>
                    <a:pt x="5044" y="8674"/>
                  </a:cubicBezTo>
                  <a:cubicBezTo>
                    <a:pt x="5303" y="8750"/>
                    <a:pt x="5577" y="8811"/>
                    <a:pt x="5836" y="8827"/>
                  </a:cubicBezTo>
                  <a:cubicBezTo>
                    <a:pt x="5865" y="8827"/>
                    <a:pt x="5893" y="8828"/>
                    <a:pt x="5921" y="8828"/>
                  </a:cubicBezTo>
                  <a:cubicBezTo>
                    <a:pt x="6368" y="8828"/>
                    <a:pt x="6829" y="8711"/>
                    <a:pt x="7101" y="8324"/>
                  </a:cubicBezTo>
                  <a:cubicBezTo>
                    <a:pt x="7223" y="8171"/>
                    <a:pt x="7284" y="7958"/>
                    <a:pt x="7238" y="7760"/>
                  </a:cubicBezTo>
                  <a:cubicBezTo>
                    <a:pt x="7177" y="7562"/>
                    <a:pt x="7009" y="7425"/>
                    <a:pt x="6811" y="7349"/>
                  </a:cubicBezTo>
                  <a:cubicBezTo>
                    <a:pt x="6598" y="7273"/>
                    <a:pt x="6339" y="7257"/>
                    <a:pt x="6095" y="7242"/>
                  </a:cubicBezTo>
                  <a:cubicBezTo>
                    <a:pt x="6023" y="7238"/>
                    <a:pt x="5952" y="7236"/>
                    <a:pt x="5881" y="7236"/>
                  </a:cubicBezTo>
                  <a:cubicBezTo>
                    <a:pt x="5668" y="7236"/>
                    <a:pt x="5459" y="7253"/>
                    <a:pt x="5242" y="7288"/>
                  </a:cubicBezTo>
                  <a:cubicBezTo>
                    <a:pt x="5181" y="7296"/>
                    <a:pt x="5105" y="7315"/>
                    <a:pt x="5033" y="7315"/>
                  </a:cubicBezTo>
                  <a:cubicBezTo>
                    <a:pt x="4981" y="7315"/>
                    <a:pt x="4931" y="7305"/>
                    <a:pt x="4892" y="7273"/>
                  </a:cubicBezTo>
                  <a:cubicBezTo>
                    <a:pt x="4831" y="7227"/>
                    <a:pt x="4815" y="7135"/>
                    <a:pt x="4815" y="7059"/>
                  </a:cubicBezTo>
                  <a:cubicBezTo>
                    <a:pt x="4831" y="6846"/>
                    <a:pt x="5014" y="6724"/>
                    <a:pt x="5196" y="6678"/>
                  </a:cubicBezTo>
                  <a:cubicBezTo>
                    <a:pt x="5455" y="6617"/>
                    <a:pt x="5745" y="6617"/>
                    <a:pt x="6004" y="6602"/>
                  </a:cubicBezTo>
                  <a:cubicBezTo>
                    <a:pt x="6309" y="6587"/>
                    <a:pt x="6598" y="6572"/>
                    <a:pt x="6903" y="6556"/>
                  </a:cubicBezTo>
                  <a:cubicBezTo>
                    <a:pt x="7360" y="6526"/>
                    <a:pt x="7939" y="6541"/>
                    <a:pt x="8259" y="6176"/>
                  </a:cubicBezTo>
                  <a:cubicBezTo>
                    <a:pt x="8533" y="5886"/>
                    <a:pt x="8579" y="5383"/>
                    <a:pt x="8198" y="5155"/>
                  </a:cubicBezTo>
                  <a:cubicBezTo>
                    <a:pt x="8053" y="5070"/>
                    <a:pt x="7889" y="5043"/>
                    <a:pt x="7721" y="5043"/>
                  </a:cubicBezTo>
                  <a:cubicBezTo>
                    <a:pt x="7677" y="5043"/>
                    <a:pt x="7633" y="5045"/>
                    <a:pt x="7588" y="5048"/>
                  </a:cubicBezTo>
                  <a:cubicBezTo>
                    <a:pt x="7391" y="5060"/>
                    <a:pt x="7194" y="5083"/>
                    <a:pt x="6989" y="5083"/>
                  </a:cubicBezTo>
                  <a:cubicBezTo>
                    <a:pt x="6940" y="5083"/>
                    <a:pt x="6891" y="5081"/>
                    <a:pt x="6842" y="5079"/>
                  </a:cubicBezTo>
                  <a:cubicBezTo>
                    <a:pt x="6629" y="5063"/>
                    <a:pt x="6400" y="5033"/>
                    <a:pt x="6187" y="4972"/>
                  </a:cubicBezTo>
                  <a:cubicBezTo>
                    <a:pt x="6537" y="4728"/>
                    <a:pt x="6979" y="4698"/>
                    <a:pt x="7390" y="4652"/>
                  </a:cubicBezTo>
                  <a:cubicBezTo>
                    <a:pt x="7924" y="4591"/>
                    <a:pt x="8442" y="4469"/>
                    <a:pt x="8944" y="4241"/>
                  </a:cubicBezTo>
                  <a:cubicBezTo>
                    <a:pt x="9158" y="4134"/>
                    <a:pt x="9401" y="4012"/>
                    <a:pt x="9584" y="3829"/>
                  </a:cubicBezTo>
                  <a:cubicBezTo>
                    <a:pt x="9737" y="3677"/>
                    <a:pt x="9813" y="3448"/>
                    <a:pt x="9691" y="3250"/>
                  </a:cubicBezTo>
                  <a:cubicBezTo>
                    <a:pt x="9600" y="3083"/>
                    <a:pt x="9401" y="3022"/>
                    <a:pt x="9219" y="2991"/>
                  </a:cubicBezTo>
                  <a:cubicBezTo>
                    <a:pt x="9197" y="2990"/>
                    <a:pt x="9176" y="2989"/>
                    <a:pt x="9155" y="2989"/>
                  </a:cubicBezTo>
                  <a:cubicBezTo>
                    <a:pt x="8935" y="2989"/>
                    <a:pt x="8728" y="3058"/>
                    <a:pt x="8533" y="3113"/>
                  </a:cubicBezTo>
                  <a:cubicBezTo>
                    <a:pt x="8068" y="3273"/>
                    <a:pt x="7576" y="3557"/>
                    <a:pt x="7083" y="3557"/>
                  </a:cubicBezTo>
                  <a:cubicBezTo>
                    <a:pt x="7058" y="3557"/>
                    <a:pt x="7034" y="3556"/>
                    <a:pt x="7009" y="3555"/>
                  </a:cubicBezTo>
                  <a:cubicBezTo>
                    <a:pt x="7162" y="3372"/>
                    <a:pt x="7375" y="3235"/>
                    <a:pt x="7588" y="3113"/>
                  </a:cubicBezTo>
                  <a:cubicBezTo>
                    <a:pt x="7847" y="2976"/>
                    <a:pt x="8106" y="2839"/>
                    <a:pt x="8350" y="2656"/>
                  </a:cubicBezTo>
                  <a:cubicBezTo>
                    <a:pt x="8823" y="2290"/>
                    <a:pt x="9203" y="1818"/>
                    <a:pt x="9447" y="1285"/>
                  </a:cubicBezTo>
                  <a:cubicBezTo>
                    <a:pt x="9569" y="1011"/>
                    <a:pt x="9676" y="675"/>
                    <a:pt x="9523" y="386"/>
                  </a:cubicBezTo>
                  <a:cubicBezTo>
                    <a:pt x="9417" y="157"/>
                    <a:pt x="9158" y="35"/>
                    <a:pt x="8914" y="5"/>
                  </a:cubicBezTo>
                  <a:cubicBezTo>
                    <a:pt x="8883" y="2"/>
                    <a:pt x="8853" y="0"/>
                    <a:pt x="8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 flipH="1">
              <a:off x="5613034" y="603424"/>
              <a:ext cx="601393" cy="1140144"/>
            </a:xfrm>
            <a:custGeom>
              <a:avLst/>
              <a:gdLst/>
              <a:ahLst/>
              <a:cxnLst/>
              <a:rect l="l" t="t" r="r" b="b"/>
              <a:pathLst>
                <a:path w="8266" h="15671" extrusionOk="0">
                  <a:moveTo>
                    <a:pt x="8139" y="0"/>
                  </a:moveTo>
                  <a:cubicBezTo>
                    <a:pt x="8120" y="0"/>
                    <a:pt x="8101" y="8"/>
                    <a:pt x="8085" y="24"/>
                  </a:cubicBezTo>
                  <a:cubicBezTo>
                    <a:pt x="7247" y="832"/>
                    <a:pt x="6470" y="1700"/>
                    <a:pt x="5753" y="2599"/>
                  </a:cubicBezTo>
                  <a:cubicBezTo>
                    <a:pt x="5022" y="3513"/>
                    <a:pt x="4367" y="4458"/>
                    <a:pt x="3758" y="5448"/>
                  </a:cubicBezTo>
                  <a:cubicBezTo>
                    <a:pt x="3148" y="6439"/>
                    <a:pt x="2615" y="7459"/>
                    <a:pt x="2127" y="8511"/>
                  </a:cubicBezTo>
                  <a:cubicBezTo>
                    <a:pt x="1655" y="9577"/>
                    <a:pt x="1244" y="10659"/>
                    <a:pt x="893" y="11756"/>
                  </a:cubicBezTo>
                  <a:cubicBezTo>
                    <a:pt x="558" y="12868"/>
                    <a:pt x="284" y="13980"/>
                    <a:pt x="86" y="15123"/>
                  </a:cubicBezTo>
                  <a:cubicBezTo>
                    <a:pt x="55" y="15260"/>
                    <a:pt x="40" y="15413"/>
                    <a:pt x="10" y="15550"/>
                  </a:cubicBezTo>
                  <a:cubicBezTo>
                    <a:pt x="0" y="15624"/>
                    <a:pt x="59" y="15670"/>
                    <a:pt x="110" y="15670"/>
                  </a:cubicBezTo>
                  <a:cubicBezTo>
                    <a:pt x="142" y="15670"/>
                    <a:pt x="171" y="15652"/>
                    <a:pt x="177" y="15611"/>
                  </a:cubicBezTo>
                  <a:cubicBezTo>
                    <a:pt x="375" y="14468"/>
                    <a:pt x="619" y="13341"/>
                    <a:pt x="939" y="12228"/>
                  </a:cubicBezTo>
                  <a:cubicBezTo>
                    <a:pt x="1274" y="11131"/>
                    <a:pt x="1655" y="10034"/>
                    <a:pt x="2127" y="8983"/>
                  </a:cubicBezTo>
                  <a:cubicBezTo>
                    <a:pt x="2584" y="7932"/>
                    <a:pt x="3102" y="6911"/>
                    <a:pt x="3681" y="5921"/>
                  </a:cubicBezTo>
                  <a:cubicBezTo>
                    <a:pt x="4276" y="4915"/>
                    <a:pt x="4916" y="3970"/>
                    <a:pt x="5632" y="3056"/>
                  </a:cubicBezTo>
                  <a:cubicBezTo>
                    <a:pt x="6332" y="2142"/>
                    <a:pt x="7094" y="1274"/>
                    <a:pt x="7902" y="451"/>
                  </a:cubicBezTo>
                  <a:cubicBezTo>
                    <a:pt x="8008" y="360"/>
                    <a:pt x="8100" y="253"/>
                    <a:pt x="8206" y="161"/>
                  </a:cubicBezTo>
                  <a:cubicBezTo>
                    <a:pt x="8266" y="90"/>
                    <a:pt x="8205" y="0"/>
                    <a:pt x="8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 flipH="1">
              <a:off x="5346826" y="3058078"/>
              <a:ext cx="630859" cy="853780"/>
            </a:xfrm>
            <a:custGeom>
              <a:avLst/>
              <a:gdLst/>
              <a:ahLst/>
              <a:cxnLst/>
              <a:rect l="l" t="t" r="r" b="b"/>
              <a:pathLst>
                <a:path w="8671" h="11735" extrusionOk="0">
                  <a:moveTo>
                    <a:pt x="348" y="0"/>
                  </a:moveTo>
                  <a:cubicBezTo>
                    <a:pt x="297" y="0"/>
                    <a:pt x="261" y="55"/>
                    <a:pt x="275" y="109"/>
                  </a:cubicBezTo>
                  <a:cubicBezTo>
                    <a:pt x="443" y="917"/>
                    <a:pt x="92" y="1724"/>
                    <a:pt x="31" y="2532"/>
                  </a:cubicBezTo>
                  <a:cubicBezTo>
                    <a:pt x="1" y="2897"/>
                    <a:pt x="16" y="3263"/>
                    <a:pt x="153" y="3613"/>
                  </a:cubicBezTo>
                  <a:cubicBezTo>
                    <a:pt x="275" y="3918"/>
                    <a:pt x="488" y="4208"/>
                    <a:pt x="824" y="4314"/>
                  </a:cubicBezTo>
                  <a:cubicBezTo>
                    <a:pt x="900" y="4337"/>
                    <a:pt x="976" y="4352"/>
                    <a:pt x="1050" y="4352"/>
                  </a:cubicBezTo>
                  <a:cubicBezTo>
                    <a:pt x="1124" y="4352"/>
                    <a:pt x="1197" y="4337"/>
                    <a:pt x="1265" y="4299"/>
                  </a:cubicBezTo>
                  <a:cubicBezTo>
                    <a:pt x="1448" y="4208"/>
                    <a:pt x="1540" y="4025"/>
                    <a:pt x="1585" y="3827"/>
                  </a:cubicBezTo>
                  <a:cubicBezTo>
                    <a:pt x="1631" y="3644"/>
                    <a:pt x="1631" y="3461"/>
                    <a:pt x="1738" y="3293"/>
                  </a:cubicBezTo>
                  <a:cubicBezTo>
                    <a:pt x="1793" y="3197"/>
                    <a:pt x="1898" y="3076"/>
                    <a:pt x="2018" y="3076"/>
                  </a:cubicBezTo>
                  <a:cubicBezTo>
                    <a:pt x="2031" y="3076"/>
                    <a:pt x="2044" y="3077"/>
                    <a:pt x="2058" y="3080"/>
                  </a:cubicBezTo>
                  <a:cubicBezTo>
                    <a:pt x="2210" y="3095"/>
                    <a:pt x="2240" y="3263"/>
                    <a:pt x="2225" y="3385"/>
                  </a:cubicBezTo>
                  <a:cubicBezTo>
                    <a:pt x="2195" y="3552"/>
                    <a:pt x="2103" y="3689"/>
                    <a:pt x="1997" y="3827"/>
                  </a:cubicBezTo>
                  <a:cubicBezTo>
                    <a:pt x="1722" y="4147"/>
                    <a:pt x="1342" y="4451"/>
                    <a:pt x="1235" y="4878"/>
                  </a:cubicBezTo>
                  <a:cubicBezTo>
                    <a:pt x="1159" y="5198"/>
                    <a:pt x="1235" y="5609"/>
                    <a:pt x="1540" y="5792"/>
                  </a:cubicBezTo>
                  <a:cubicBezTo>
                    <a:pt x="1627" y="5846"/>
                    <a:pt x="1718" y="5870"/>
                    <a:pt x="1809" y="5870"/>
                  </a:cubicBezTo>
                  <a:cubicBezTo>
                    <a:pt x="2047" y="5870"/>
                    <a:pt x="2280" y="5706"/>
                    <a:pt x="2423" y="5518"/>
                  </a:cubicBezTo>
                  <a:cubicBezTo>
                    <a:pt x="2560" y="5335"/>
                    <a:pt x="2652" y="5122"/>
                    <a:pt x="2789" y="4939"/>
                  </a:cubicBezTo>
                  <a:cubicBezTo>
                    <a:pt x="2850" y="4847"/>
                    <a:pt x="2911" y="4771"/>
                    <a:pt x="3002" y="4726"/>
                  </a:cubicBezTo>
                  <a:cubicBezTo>
                    <a:pt x="3035" y="4712"/>
                    <a:pt x="3074" y="4702"/>
                    <a:pt x="3109" y="4702"/>
                  </a:cubicBezTo>
                  <a:cubicBezTo>
                    <a:pt x="3154" y="4702"/>
                    <a:pt x="3192" y="4720"/>
                    <a:pt x="3200" y="4771"/>
                  </a:cubicBezTo>
                  <a:cubicBezTo>
                    <a:pt x="3216" y="4832"/>
                    <a:pt x="3155" y="4924"/>
                    <a:pt x="3109" y="4969"/>
                  </a:cubicBezTo>
                  <a:cubicBezTo>
                    <a:pt x="3048" y="5045"/>
                    <a:pt x="2972" y="5106"/>
                    <a:pt x="2911" y="5183"/>
                  </a:cubicBezTo>
                  <a:cubicBezTo>
                    <a:pt x="2758" y="5350"/>
                    <a:pt x="2606" y="5533"/>
                    <a:pt x="2499" y="5731"/>
                  </a:cubicBezTo>
                  <a:cubicBezTo>
                    <a:pt x="2301" y="6082"/>
                    <a:pt x="2195" y="6493"/>
                    <a:pt x="2378" y="6859"/>
                  </a:cubicBezTo>
                  <a:cubicBezTo>
                    <a:pt x="2439" y="7011"/>
                    <a:pt x="2576" y="7133"/>
                    <a:pt x="2743" y="7178"/>
                  </a:cubicBezTo>
                  <a:cubicBezTo>
                    <a:pt x="2769" y="7183"/>
                    <a:pt x="2794" y="7185"/>
                    <a:pt x="2819" y="7185"/>
                  </a:cubicBezTo>
                  <a:cubicBezTo>
                    <a:pt x="2960" y="7185"/>
                    <a:pt x="3097" y="7117"/>
                    <a:pt x="3200" y="7026"/>
                  </a:cubicBezTo>
                  <a:cubicBezTo>
                    <a:pt x="3353" y="6889"/>
                    <a:pt x="3459" y="6706"/>
                    <a:pt x="3566" y="6523"/>
                  </a:cubicBezTo>
                  <a:cubicBezTo>
                    <a:pt x="3688" y="6325"/>
                    <a:pt x="3779" y="6097"/>
                    <a:pt x="3855" y="5883"/>
                  </a:cubicBezTo>
                  <a:cubicBezTo>
                    <a:pt x="3886" y="5792"/>
                    <a:pt x="3916" y="5670"/>
                    <a:pt x="4008" y="5624"/>
                  </a:cubicBezTo>
                  <a:cubicBezTo>
                    <a:pt x="4031" y="5613"/>
                    <a:pt x="4057" y="5608"/>
                    <a:pt x="4082" y="5608"/>
                  </a:cubicBezTo>
                  <a:cubicBezTo>
                    <a:pt x="4123" y="5608"/>
                    <a:pt x="4162" y="5621"/>
                    <a:pt x="4191" y="5640"/>
                  </a:cubicBezTo>
                  <a:cubicBezTo>
                    <a:pt x="4358" y="5746"/>
                    <a:pt x="4374" y="5914"/>
                    <a:pt x="4328" y="6082"/>
                  </a:cubicBezTo>
                  <a:cubicBezTo>
                    <a:pt x="4282" y="6295"/>
                    <a:pt x="4160" y="6508"/>
                    <a:pt x="4069" y="6706"/>
                  </a:cubicBezTo>
                  <a:cubicBezTo>
                    <a:pt x="3977" y="6935"/>
                    <a:pt x="3871" y="7163"/>
                    <a:pt x="3764" y="7392"/>
                  </a:cubicBezTo>
                  <a:cubicBezTo>
                    <a:pt x="3612" y="7727"/>
                    <a:pt x="3383" y="8154"/>
                    <a:pt x="3520" y="8550"/>
                  </a:cubicBezTo>
                  <a:cubicBezTo>
                    <a:pt x="3612" y="8778"/>
                    <a:pt x="3831" y="8972"/>
                    <a:pt x="4070" y="8972"/>
                  </a:cubicBezTo>
                  <a:cubicBezTo>
                    <a:pt x="4150" y="8972"/>
                    <a:pt x="4232" y="8950"/>
                    <a:pt x="4313" y="8900"/>
                  </a:cubicBezTo>
                  <a:cubicBezTo>
                    <a:pt x="4450" y="8794"/>
                    <a:pt x="4541" y="8641"/>
                    <a:pt x="4617" y="8489"/>
                  </a:cubicBezTo>
                  <a:cubicBezTo>
                    <a:pt x="4709" y="8291"/>
                    <a:pt x="4785" y="8093"/>
                    <a:pt x="4892" y="7910"/>
                  </a:cubicBezTo>
                  <a:cubicBezTo>
                    <a:pt x="4983" y="7757"/>
                    <a:pt x="5090" y="7605"/>
                    <a:pt x="5211" y="7468"/>
                  </a:cubicBezTo>
                  <a:lnTo>
                    <a:pt x="5211" y="7468"/>
                  </a:lnTo>
                  <a:cubicBezTo>
                    <a:pt x="5257" y="7818"/>
                    <a:pt x="5120" y="8169"/>
                    <a:pt x="4998" y="8474"/>
                  </a:cubicBezTo>
                  <a:cubicBezTo>
                    <a:pt x="4831" y="8900"/>
                    <a:pt x="4709" y="9342"/>
                    <a:pt x="4693" y="9799"/>
                  </a:cubicBezTo>
                  <a:cubicBezTo>
                    <a:pt x="4693" y="9997"/>
                    <a:pt x="4678" y="10226"/>
                    <a:pt x="4754" y="10424"/>
                  </a:cubicBezTo>
                  <a:cubicBezTo>
                    <a:pt x="4813" y="10598"/>
                    <a:pt x="4940" y="10745"/>
                    <a:pt x="5123" y="10745"/>
                  </a:cubicBezTo>
                  <a:cubicBezTo>
                    <a:pt x="5132" y="10745"/>
                    <a:pt x="5141" y="10744"/>
                    <a:pt x="5151" y="10744"/>
                  </a:cubicBezTo>
                  <a:cubicBezTo>
                    <a:pt x="5303" y="10744"/>
                    <a:pt x="5440" y="10622"/>
                    <a:pt x="5516" y="10485"/>
                  </a:cubicBezTo>
                  <a:cubicBezTo>
                    <a:pt x="5623" y="10317"/>
                    <a:pt x="5669" y="10119"/>
                    <a:pt x="5699" y="9921"/>
                  </a:cubicBezTo>
                  <a:cubicBezTo>
                    <a:pt x="5760" y="9494"/>
                    <a:pt x="5729" y="9007"/>
                    <a:pt x="5958" y="8626"/>
                  </a:cubicBezTo>
                  <a:cubicBezTo>
                    <a:pt x="6034" y="8824"/>
                    <a:pt x="6049" y="9022"/>
                    <a:pt x="6049" y="9235"/>
                  </a:cubicBezTo>
                  <a:cubicBezTo>
                    <a:pt x="6065" y="9479"/>
                    <a:pt x="6065" y="9738"/>
                    <a:pt x="6110" y="9982"/>
                  </a:cubicBezTo>
                  <a:cubicBezTo>
                    <a:pt x="6187" y="10469"/>
                    <a:pt x="6400" y="10927"/>
                    <a:pt x="6705" y="11323"/>
                  </a:cubicBezTo>
                  <a:cubicBezTo>
                    <a:pt x="6857" y="11521"/>
                    <a:pt x="7055" y="11734"/>
                    <a:pt x="7329" y="11734"/>
                  </a:cubicBezTo>
                  <a:cubicBezTo>
                    <a:pt x="7543" y="11719"/>
                    <a:pt x="7741" y="11597"/>
                    <a:pt x="7847" y="11414"/>
                  </a:cubicBezTo>
                  <a:cubicBezTo>
                    <a:pt x="8137" y="10987"/>
                    <a:pt x="7923" y="10393"/>
                    <a:pt x="7756" y="9951"/>
                  </a:cubicBezTo>
                  <a:cubicBezTo>
                    <a:pt x="7558" y="9418"/>
                    <a:pt x="7284" y="8900"/>
                    <a:pt x="6964" y="8428"/>
                  </a:cubicBezTo>
                  <a:lnTo>
                    <a:pt x="6964" y="8428"/>
                  </a:lnTo>
                  <a:cubicBezTo>
                    <a:pt x="7268" y="8565"/>
                    <a:pt x="7573" y="8687"/>
                    <a:pt x="7893" y="8778"/>
                  </a:cubicBezTo>
                  <a:cubicBezTo>
                    <a:pt x="8046" y="8820"/>
                    <a:pt x="8199" y="8887"/>
                    <a:pt x="8363" y="8887"/>
                  </a:cubicBezTo>
                  <a:cubicBezTo>
                    <a:pt x="8379" y="8887"/>
                    <a:pt x="8395" y="8886"/>
                    <a:pt x="8411" y="8885"/>
                  </a:cubicBezTo>
                  <a:cubicBezTo>
                    <a:pt x="8533" y="8870"/>
                    <a:pt x="8655" y="8809"/>
                    <a:pt x="8670" y="8672"/>
                  </a:cubicBezTo>
                  <a:cubicBezTo>
                    <a:pt x="8670" y="8519"/>
                    <a:pt x="8502" y="8382"/>
                    <a:pt x="8396" y="8275"/>
                  </a:cubicBezTo>
                  <a:cubicBezTo>
                    <a:pt x="8274" y="8138"/>
                    <a:pt x="8122" y="8016"/>
                    <a:pt x="7984" y="7895"/>
                  </a:cubicBezTo>
                  <a:cubicBezTo>
                    <a:pt x="7680" y="7666"/>
                    <a:pt x="7375" y="7468"/>
                    <a:pt x="7040" y="7300"/>
                  </a:cubicBezTo>
                  <a:cubicBezTo>
                    <a:pt x="6796" y="7178"/>
                    <a:pt x="6507" y="7041"/>
                    <a:pt x="6369" y="6798"/>
                  </a:cubicBezTo>
                  <a:lnTo>
                    <a:pt x="6369" y="6798"/>
                  </a:lnTo>
                  <a:cubicBezTo>
                    <a:pt x="6705" y="6859"/>
                    <a:pt x="7025" y="6919"/>
                    <a:pt x="7360" y="6980"/>
                  </a:cubicBezTo>
                  <a:cubicBezTo>
                    <a:pt x="7406" y="6986"/>
                    <a:pt x="7456" y="6992"/>
                    <a:pt x="7506" y="6992"/>
                  </a:cubicBezTo>
                  <a:cubicBezTo>
                    <a:pt x="7588" y="6992"/>
                    <a:pt x="7669" y="6976"/>
                    <a:pt x="7725" y="6919"/>
                  </a:cubicBezTo>
                  <a:cubicBezTo>
                    <a:pt x="7802" y="6828"/>
                    <a:pt x="7786" y="6691"/>
                    <a:pt x="7725" y="6600"/>
                  </a:cubicBezTo>
                  <a:cubicBezTo>
                    <a:pt x="7634" y="6478"/>
                    <a:pt x="7482" y="6401"/>
                    <a:pt x="7360" y="6310"/>
                  </a:cubicBezTo>
                  <a:cubicBezTo>
                    <a:pt x="7207" y="6203"/>
                    <a:pt x="7040" y="6097"/>
                    <a:pt x="6872" y="6005"/>
                  </a:cubicBezTo>
                  <a:cubicBezTo>
                    <a:pt x="6567" y="5823"/>
                    <a:pt x="6232" y="5670"/>
                    <a:pt x="5912" y="5503"/>
                  </a:cubicBezTo>
                  <a:cubicBezTo>
                    <a:pt x="5684" y="5396"/>
                    <a:pt x="5440" y="5244"/>
                    <a:pt x="5318" y="5015"/>
                  </a:cubicBezTo>
                  <a:lnTo>
                    <a:pt x="5318" y="5015"/>
                  </a:lnTo>
                  <a:cubicBezTo>
                    <a:pt x="5486" y="5061"/>
                    <a:pt x="5653" y="5106"/>
                    <a:pt x="5806" y="5167"/>
                  </a:cubicBezTo>
                  <a:cubicBezTo>
                    <a:pt x="6004" y="5213"/>
                    <a:pt x="6187" y="5289"/>
                    <a:pt x="6385" y="5335"/>
                  </a:cubicBezTo>
                  <a:cubicBezTo>
                    <a:pt x="6433" y="5344"/>
                    <a:pt x="6482" y="5349"/>
                    <a:pt x="6530" y="5349"/>
                  </a:cubicBezTo>
                  <a:cubicBezTo>
                    <a:pt x="6647" y="5349"/>
                    <a:pt x="6760" y="5319"/>
                    <a:pt x="6857" y="5244"/>
                  </a:cubicBezTo>
                  <a:cubicBezTo>
                    <a:pt x="6979" y="5137"/>
                    <a:pt x="7009" y="4985"/>
                    <a:pt x="6918" y="4832"/>
                  </a:cubicBezTo>
                  <a:cubicBezTo>
                    <a:pt x="6842" y="4695"/>
                    <a:pt x="6674" y="4588"/>
                    <a:pt x="6537" y="4497"/>
                  </a:cubicBezTo>
                  <a:cubicBezTo>
                    <a:pt x="6385" y="4390"/>
                    <a:pt x="6232" y="4299"/>
                    <a:pt x="6065" y="4223"/>
                  </a:cubicBezTo>
                  <a:cubicBezTo>
                    <a:pt x="5729" y="4070"/>
                    <a:pt x="5379" y="3948"/>
                    <a:pt x="5029" y="3796"/>
                  </a:cubicBezTo>
                  <a:cubicBezTo>
                    <a:pt x="4739" y="3674"/>
                    <a:pt x="4465" y="3537"/>
                    <a:pt x="4221" y="3339"/>
                  </a:cubicBezTo>
                  <a:lnTo>
                    <a:pt x="4221" y="3339"/>
                  </a:lnTo>
                  <a:cubicBezTo>
                    <a:pt x="4556" y="3430"/>
                    <a:pt x="4892" y="3522"/>
                    <a:pt x="5227" y="3613"/>
                  </a:cubicBezTo>
                  <a:cubicBezTo>
                    <a:pt x="5352" y="3648"/>
                    <a:pt x="5487" y="3690"/>
                    <a:pt x="5617" y="3690"/>
                  </a:cubicBezTo>
                  <a:cubicBezTo>
                    <a:pt x="5660" y="3690"/>
                    <a:pt x="5703" y="3686"/>
                    <a:pt x="5745" y="3674"/>
                  </a:cubicBezTo>
                  <a:cubicBezTo>
                    <a:pt x="5897" y="3629"/>
                    <a:pt x="6019" y="3507"/>
                    <a:pt x="6004" y="3339"/>
                  </a:cubicBezTo>
                  <a:cubicBezTo>
                    <a:pt x="5989" y="3171"/>
                    <a:pt x="5806" y="3050"/>
                    <a:pt x="5684" y="2958"/>
                  </a:cubicBezTo>
                  <a:cubicBezTo>
                    <a:pt x="5531" y="2836"/>
                    <a:pt x="5364" y="2745"/>
                    <a:pt x="5196" y="2653"/>
                  </a:cubicBezTo>
                  <a:cubicBezTo>
                    <a:pt x="4831" y="2471"/>
                    <a:pt x="4450" y="2349"/>
                    <a:pt x="4084" y="2196"/>
                  </a:cubicBezTo>
                  <a:cubicBezTo>
                    <a:pt x="3688" y="2044"/>
                    <a:pt x="3307" y="1876"/>
                    <a:pt x="2972" y="1633"/>
                  </a:cubicBezTo>
                  <a:cubicBezTo>
                    <a:pt x="3033" y="1602"/>
                    <a:pt x="3101" y="1591"/>
                    <a:pt x="3170" y="1591"/>
                  </a:cubicBezTo>
                  <a:cubicBezTo>
                    <a:pt x="3238" y="1591"/>
                    <a:pt x="3307" y="1602"/>
                    <a:pt x="3368" y="1617"/>
                  </a:cubicBezTo>
                  <a:cubicBezTo>
                    <a:pt x="3551" y="1663"/>
                    <a:pt x="3718" y="1770"/>
                    <a:pt x="3901" y="1815"/>
                  </a:cubicBezTo>
                  <a:cubicBezTo>
                    <a:pt x="3973" y="1835"/>
                    <a:pt x="4053" y="1849"/>
                    <a:pt x="4133" y="1849"/>
                  </a:cubicBezTo>
                  <a:cubicBezTo>
                    <a:pt x="4240" y="1849"/>
                    <a:pt x="4347" y="1824"/>
                    <a:pt x="4434" y="1755"/>
                  </a:cubicBezTo>
                  <a:cubicBezTo>
                    <a:pt x="4556" y="1648"/>
                    <a:pt x="4556" y="1480"/>
                    <a:pt x="4480" y="1343"/>
                  </a:cubicBezTo>
                  <a:cubicBezTo>
                    <a:pt x="4389" y="1206"/>
                    <a:pt x="4236" y="1115"/>
                    <a:pt x="4084" y="1054"/>
                  </a:cubicBezTo>
                  <a:cubicBezTo>
                    <a:pt x="3871" y="947"/>
                    <a:pt x="3642" y="871"/>
                    <a:pt x="3414" y="795"/>
                  </a:cubicBezTo>
                  <a:cubicBezTo>
                    <a:pt x="2957" y="642"/>
                    <a:pt x="2484" y="520"/>
                    <a:pt x="2012" y="414"/>
                  </a:cubicBezTo>
                  <a:cubicBezTo>
                    <a:pt x="1463" y="277"/>
                    <a:pt x="915" y="140"/>
                    <a:pt x="366" y="2"/>
                  </a:cubicBezTo>
                  <a:cubicBezTo>
                    <a:pt x="360" y="1"/>
                    <a:pt x="354" y="0"/>
                    <a:pt x="3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 flipH="1">
              <a:off x="5443007" y="2967135"/>
              <a:ext cx="625475" cy="880627"/>
            </a:xfrm>
            <a:custGeom>
              <a:avLst/>
              <a:gdLst/>
              <a:ahLst/>
              <a:cxnLst/>
              <a:rect l="l" t="t" r="r" b="b"/>
              <a:pathLst>
                <a:path w="8597" h="12104" extrusionOk="0">
                  <a:moveTo>
                    <a:pt x="117" y="0"/>
                  </a:moveTo>
                  <a:cubicBezTo>
                    <a:pt x="54" y="0"/>
                    <a:pt x="0" y="77"/>
                    <a:pt x="60" y="125"/>
                  </a:cubicBezTo>
                  <a:cubicBezTo>
                    <a:pt x="837" y="704"/>
                    <a:pt x="1569" y="1329"/>
                    <a:pt x="2270" y="1999"/>
                  </a:cubicBezTo>
                  <a:cubicBezTo>
                    <a:pt x="2970" y="2654"/>
                    <a:pt x="3626" y="3370"/>
                    <a:pt x="4220" y="4117"/>
                  </a:cubicBezTo>
                  <a:cubicBezTo>
                    <a:pt x="4829" y="4863"/>
                    <a:pt x="5393" y="5656"/>
                    <a:pt x="5896" y="6463"/>
                  </a:cubicBezTo>
                  <a:cubicBezTo>
                    <a:pt x="6414" y="7286"/>
                    <a:pt x="6871" y="8139"/>
                    <a:pt x="7282" y="9023"/>
                  </a:cubicBezTo>
                  <a:cubicBezTo>
                    <a:pt x="7678" y="9891"/>
                    <a:pt x="8029" y="10790"/>
                    <a:pt x="8318" y="11704"/>
                  </a:cubicBezTo>
                  <a:cubicBezTo>
                    <a:pt x="8364" y="11826"/>
                    <a:pt x="8394" y="11933"/>
                    <a:pt x="8425" y="12055"/>
                  </a:cubicBezTo>
                  <a:cubicBezTo>
                    <a:pt x="8436" y="12089"/>
                    <a:pt x="8464" y="12104"/>
                    <a:pt x="8494" y="12104"/>
                  </a:cubicBezTo>
                  <a:cubicBezTo>
                    <a:pt x="8543" y="12104"/>
                    <a:pt x="8596" y="12061"/>
                    <a:pt x="8577" y="11994"/>
                  </a:cubicBezTo>
                  <a:cubicBezTo>
                    <a:pt x="8303" y="11064"/>
                    <a:pt x="7953" y="10165"/>
                    <a:pt x="7572" y="9282"/>
                  </a:cubicBezTo>
                  <a:cubicBezTo>
                    <a:pt x="7176" y="8398"/>
                    <a:pt x="6718" y="7530"/>
                    <a:pt x="6216" y="6707"/>
                  </a:cubicBezTo>
                  <a:cubicBezTo>
                    <a:pt x="5728" y="5869"/>
                    <a:pt x="5164" y="5077"/>
                    <a:pt x="4570" y="4315"/>
                  </a:cubicBezTo>
                  <a:cubicBezTo>
                    <a:pt x="3976" y="3553"/>
                    <a:pt x="3321" y="2822"/>
                    <a:pt x="2635" y="2136"/>
                  </a:cubicBezTo>
                  <a:cubicBezTo>
                    <a:pt x="1950" y="1466"/>
                    <a:pt x="1218" y="826"/>
                    <a:pt x="457" y="232"/>
                  </a:cubicBezTo>
                  <a:cubicBezTo>
                    <a:pt x="365" y="155"/>
                    <a:pt x="258" y="94"/>
                    <a:pt x="167" y="18"/>
                  </a:cubicBezTo>
                  <a:cubicBezTo>
                    <a:pt x="151" y="5"/>
                    <a:pt x="134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 flipH="1">
              <a:off x="7771070" y="770103"/>
              <a:ext cx="786045" cy="973680"/>
            </a:xfrm>
            <a:custGeom>
              <a:avLst/>
              <a:gdLst/>
              <a:ahLst/>
              <a:cxnLst/>
              <a:rect l="l" t="t" r="r" b="b"/>
              <a:pathLst>
                <a:path w="10804" h="13383" extrusionOk="0">
                  <a:moveTo>
                    <a:pt x="1383" y="1"/>
                  </a:moveTo>
                  <a:cubicBezTo>
                    <a:pt x="1364" y="1"/>
                    <a:pt x="1345" y="2"/>
                    <a:pt x="1326" y="4"/>
                  </a:cubicBezTo>
                  <a:cubicBezTo>
                    <a:pt x="1083" y="19"/>
                    <a:pt x="869" y="202"/>
                    <a:pt x="747" y="415"/>
                  </a:cubicBezTo>
                  <a:cubicBezTo>
                    <a:pt x="427" y="948"/>
                    <a:pt x="747" y="1649"/>
                    <a:pt x="976" y="2152"/>
                  </a:cubicBezTo>
                  <a:cubicBezTo>
                    <a:pt x="1265" y="2776"/>
                    <a:pt x="1631" y="3371"/>
                    <a:pt x="2058" y="3904"/>
                  </a:cubicBezTo>
                  <a:cubicBezTo>
                    <a:pt x="1677" y="3767"/>
                    <a:pt x="1296" y="3660"/>
                    <a:pt x="915" y="3569"/>
                  </a:cubicBezTo>
                  <a:cubicBezTo>
                    <a:pt x="748" y="3530"/>
                    <a:pt x="571" y="3470"/>
                    <a:pt x="392" y="3470"/>
                  </a:cubicBezTo>
                  <a:cubicBezTo>
                    <a:pt x="358" y="3470"/>
                    <a:pt x="324" y="3472"/>
                    <a:pt x="290" y="3477"/>
                  </a:cubicBezTo>
                  <a:cubicBezTo>
                    <a:pt x="153" y="3508"/>
                    <a:pt x="1" y="3584"/>
                    <a:pt x="1" y="3752"/>
                  </a:cubicBezTo>
                  <a:cubicBezTo>
                    <a:pt x="1" y="3950"/>
                    <a:pt x="214" y="4087"/>
                    <a:pt x="351" y="4209"/>
                  </a:cubicBezTo>
                  <a:cubicBezTo>
                    <a:pt x="519" y="4361"/>
                    <a:pt x="702" y="4498"/>
                    <a:pt x="884" y="4620"/>
                  </a:cubicBezTo>
                  <a:cubicBezTo>
                    <a:pt x="1250" y="4879"/>
                    <a:pt x="1646" y="5077"/>
                    <a:pt x="2058" y="5245"/>
                  </a:cubicBezTo>
                  <a:cubicBezTo>
                    <a:pt x="2362" y="5382"/>
                    <a:pt x="2728" y="5519"/>
                    <a:pt x="2896" y="5808"/>
                  </a:cubicBezTo>
                  <a:cubicBezTo>
                    <a:pt x="2499" y="5747"/>
                    <a:pt x="2103" y="5702"/>
                    <a:pt x="1692" y="5656"/>
                  </a:cubicBezTo>
                  <a:cubicBezTo>
                    <a:pt x="1656" y="5652"/>
                    <a:pt x="1617" y="5649"/>
                    <a:pt x="1578" y="5649"/>
                  </a:cubicBezTo>
                  <a:cubicBezTo>
                    <a:pt x="1466" y="5649"/>
                    <a:pt x="1348" y="5673"/>
                    <a:pt x="1281" y="5763"/>
                  </a:cubicBezTo>
                  <a:cubicBezTo>
                    <a:pt x="1174" y="5885"/>
                    <a:pt x="1220" y="6037"/>
                    <a:pt x="1311" y="6144"/>
                  </a:cubicBezTo>
                  <a:cubicBezTo>
                    <a:pt x="1418" y="6281"/>
                    <a:pt x="1601" y="6372"/>
                    <a:pt x="1753" y="6464"/>
                  </a:cubicBezTo>
                  <a:cubicBezTo>
                    <a:pt x="1951" y="6570"/>
                    <a:pt x="2149" y="6677"/>
                    <a:pt x="2362" y="6783"/>
                  </a:cubicBezTo>
                  <a:cubicBezTo>
                    <a:pt x="2743" y="6982"/>
                    <a:pt x="3155" y="7134"/>
                    <a:pt x="3551" y="7302"/>
                  </a:cubicBezTo>
                  <a:cubicBezTo>
                    <a:pt x="3840" y="7408"/>
                    <a:pt x="4145" y="7561"/>
                    <a:pt x="4297" y="7835"/>
                  </a:cubicBezTo>
                  <a:cubicBezTo>
                    <a:pt x="4099" y="7789"/>
                    <a:pt x="3901" y="7743"/>
                    <a:pt x="3703" y="7698"/>
                  </a:cubicBezTo>
                  <a:cubicBezTo>
                    <a:pt x="3459" y="7652"/>
                    <a:pt x="3231" y="7576"/>
                    <a:pt x="2987" y="7545"/>
                  </a:cubicBezTo>
                  <a:cubicBezTo>
                    <a:pt x="2941" y="7538"/>
                    <a:pt x="2896" y="7534"/>
                    <a:pt x="2851" y="7534"/>
                  </a:cubicBezTo>
                  <a:cubicBezTo>
                    <a:pt x="2701" y="7534"/>
                    <a:pt x="2559" y="7577"/>
                    <a:pt x="2454" y="7682"/>
                  </a:cubicBezTo>
                  <a:cubicBezTo>
                    <a:pt x="2317" y="7820"/>
                    <a:pt x="2286" y="8018"/>
                    <a:pt x="2393" y="8170"/>
                  </a:cubicBezTo>
                  <a:cubicBezTo>
                    <a:pt x="2515" y="8338"/>
                    <a:pt x="2713" y="8459"/>
                    <a:pt x="2880" y="8551"/>
                  </a:cubicBezTo>
                  <a:cubicBezTo>
                    <a:pt x="3078" y="8673"/>
                    <a:pt x="3276" y="8764"/>
                    <a:pt x="3475" y="8840"/>
                  </a:cubicBezTo>
                  <a:cubicBezTo>
                    <a:pt x="3886" y="8993"/>
                    <a:pt x="4313" y="9115"/>
                    <a:pt x="4739" y="9252"/>
                  </a:cubicBezTo>
                  <a:cubicBezTo>
                    <a:pt x="5090" y="9374"/>
                    <a:pt x="5440" y="9526"/>
                    <a:pt x="5745" y="9739"/>
                  </a:cubicBezTo>
                  <a:cubicBezTo>
                    <a:pt x="5333" y="9663"/>
                    <a:pt x="4922" y="9587"/>
                    <a:pt x="4526" y="9495"/>
                  </a:cubicBezTo>
                  <a:cubicBezTo>
                    <a:pt x="4389" y="9474"/>
                    <a:pt x="4238" y="9439"/>
                    <a:pt x="4092" y="9439"/>
                  </a:cubicBezTo>
                  <a:cubicBezTo>
                    <a:pt x="4027" y="9439"/>
                    <a:pt x="3963" y="9446"/>
                    <a:pt x="3901" y="9465"/>
                  </a:cubicBezTo>
                  <a:cubicBezTo>
                    <a:pt x="3718" y="9526"/>
                    <a:pt x="3581" y="9694"/>
                    <a:pt x="3612" y="9876"/>
                  </a:cubicBezTo>
                  <a:cubicBezTo>
                    <a:pt x="3642" y="10090"/>
                    <a:pt x="3871" y="10212"/>
                    <a:pt x="4023" y="10318"/>
                  </a:cubicBezTo>
                  <a:cubicBezTo>
                    <a:pt x="4221" y="10440"/>
                    <a:pt x="4434" y="10547"/>
                    <a:pt x="4632" y="10623"/>
                  </a:cubicBezTo>
                  <a:cubicBezTo>
                    <a:pt x="5074" y="10821"/>
                    <a:pt x="5547" y="10943"/>
                    <a:pt x="6004" y="11080"/>
                  </a:cubicBezTo>
                  <a:cubicBezTo>
                    <a:pt x="6476" y="11232"/>
                    <a:pt x="6948" y="11400"/>
                    <a:pt x="7375" y="11659"/>
                  </a:cubicBezTo>
                  <a:cubicBezTo>
                    <a:pt x="7288" y="11717"/>
                    <a:pt x="7183" y="11738"/>
                    <a:pt x="7078" y="11738"/>
                  </a:cubicBezTo>
                  <a:cubicBezTo>
                    <a:pt x="7018" y="11738"/>
                    <a:pt x="6958" y="11731"/>
                    <a:pt x="6903" y="11720"/>
                  </a:cubicBezTo>
                  <a:cubicBezTo>
                    <a:pt x="6674" y="11674"/>
                    <a:pt x="6476" y="11568"/>
                    <a:pt x="6247" y="11522"/>
                  </a:cubicBezTo>
                  <a:cubicBezTo>
                    <a:pt x="6181" y="11508"/>
                    <a:pt x="6111" y="11499"/>
                    <a:pt x="6041" y="11499"/>
                  </a:cubicBezTo>
                  <a:cubicBezTo>
                    <a:pt x="5889" y="11499"/>
                    <a:pt x="5738" y="11539"/>
                    <a:pt x="5623" y="11644"/>
                  </a:cubicBezTo>
                  <a:cubicBezTo>
                    <a:pt x="5486" y="11781"/>
                    <a:pt x="5486" y="11979"/>
                    <a:pt x="5608" y="12131"/>
                  </a:cubicBezTo>
                  <a:cubicBezTo>
                    <a:pt x="5714" y="12299"/>
                    <a:pt x="5912" y="12390"/>
                    <a:pt x="6080" y="12451"/>
                  </a:cubicBezTo>
                  <a:cubicBezTo>
                    <a:pt x="6354" y="12558"/>
                    <a:pt x="6628" y="12634"/>
                    <a:pt x="6918" y="12710"/>
                  </a:cubicBezTo>
                  <a:cubicBezTo>
                    <a:pt x="7482" y="12847"/>
                    <a:pt x="8045" y="12939"/>
                    <a:pt x="8609" y="13030"/>
                  </a:cubicBezTo>
                  <a:cubicBezTo>
                    <a:pt x="9279" y="13152"/>
                    <a:pt x="9950" y="13274"/>
                    <a:pt x="10620" y="13381"/>
                  </a:cubicBezTo>
                  <a:cubicBezTo>
                    <a:pt x="10626" y="13382"/>
                    <a:pt x="10631" y="13383"/>
                    <a:pt x="10636" y="13383"/>
                  </a:cubicBezTo>
                  <a:cubicBezTo>
                    <a:pt x="10689" y="13383"/>
                    <a:pt x="10726" y="13314"/>
                    <a:pt x="10712" y="13259"/>
                  </a:cubicBezTo>
                  <a:cubicBezTo>
                    <a:pt x="10453" y="12299"/>
                    <a:pt x="10803" y="11324"/>
                    <a:pt x="10803" y="10349"/>
                  </a:cubicBezTo>
                  <a:cubicBezTo>
                    <a:pt x="10803" y="9907"/>
                    <a:pt x="10757" y="9465"/>
                    <a:pt x="10559" y="9069"/>
                  </a:cubicBezTo>
                  <a:cubicBezTo>
                    <a:pt x="10392" y="8703"/>
                    <a:pt x="10102" y="8383"/>
                    <a:pt x="9706" y="8277"/>
                  </a:cubicBezTo>
                  <a:cubicBezTo>
                    <a:pt x="9640" y="8260"/>
                    <a:pt x="9573" y="8252"/>
                    <a:pt x="9506" y="8252"/>
                  </a:cubicBezTo>
                  <a:cubicBezTo>
                    <a:pt x="9387" y="8252"/>
                    <a:pt x="9270" y="8279"/>
                    <a:pt x="9173" y="8338"/>
                  </a:cubicBezTo>
                  <a:cubicBezTo>
                    <a:pt x="8959" y="8459"/>
                    <a:pt x="8883" y="8703"/>
                    <a:pt x="8838" y="8932"/>
                  </a:cubicBezTo>
                  <a:cubicBezTo>
                    <a:pt x="8807" y="9145"/>
                    <a:pt x="8807" y="9374"/>
                    <a:pt x="8700" y="9587"/>
                  </a:cubicBezTo>
                  <a:cubicBezTo>
                    <a:pt x="8642" y="9718"/>
                    <a:pt x="8514" y="9877"/>
                    <a:pt x="8356" y="9877"/>
                  </a:cubicBezTo>
                  <a:cubicBezTo>
                    <a:pt x="8349" y="9877"/>
                    <a:pt x="8342" y="9877"/>
                    <a:pt x="8335" y="9876"/>
                  </a:cubicBezTo>
                  <a:cubicBezTo>
                    <a:pt x="8152" y="9846"/>
                    <a:pt x="8106" y="9663"/>
                    <a:pt x="8122" y="9511"/>
                  </a:cubicBezTo>
                  <a:cubicBezTo>
                    <a:pt x="8137" y="9297"/>
                    <a:pt x="8228" y="9130"/>
                    <a:pt x="8350" y="8962"/>
                  </a:cubicBezTo>
                  <a:cubicBezTo>
                    <a:pt x="8655" y="8551"/>
                    <a:pt x="9066" y="8170"/>
                    <a:pt x="9158" y="7652"/>
                  </a:cubicBezTo>
                  <a:cubicBezTo>
                    <a:pt x="9234" y="7256"/>
                    <a:pt x="9097" y="6768"/>
                    <a:pt x="8731" y="6585"/>
                  </a:cubicBezTo>
                  <a:cubicBezTo>
                    <a:pt x="8637" y="6535"/>
                    <a:pt x="8541" y="6512"/>
                    <a:pt x="8446" y="6512"/>
                  </a:cubicBezTo>
                  <a:cubicBezTo>
                    <a:pt x="8144" y="6512"/>
                    <a:pt x="7857" y="6741"/>
                    <a:pt x="7695" y="6997"/>
                  </a:cubicBezTo>
                  <a:cubicBezTo>
                    <a:pt x="7543" y="7210"/>
                    <a:pt x="7451" y="7469"/>
                    <a:pt x="7314" y="7713"/>
                  </a:cubicBezTo>
                  <a:cubicBezTo>
                    <a:pt x="7238" y="7820"/>
                    <a:pt x="7177" y="7926"/>
                    <a:pt x="7070" y="7987"/>
                  </a:cubicBezTo>
                  <a:cubicBezTo>
                    <a:pt x="7036" y="8008"/>
                    <a:pt x="6993" y="8022"/>
                    <a:pt x="6953" y="8022"/>
                  </a:cubicBezTo>
                  <a:cubicBezTo>
                    <a:pt x="6903" y="8022"/>
                    <a:pt x="6858" y="8000"/>
                    <a:pt x="6842" y="7941"/>
                  </a:cubicBezTo>
                  <a:cubicBezTo>
                    <a:pt x="6811" y="7865"/>
                    <a:pt x="6872" y="7759"/>
                    <a:pt x="6918" y="7698"/>
                  </a:cubicBezTo>
                  <a:cubicBezTo>
                    <a:pt x="6979" y="7591"/>
                    <a:pt x="7070" y="7515"/>
                    <a:pt x="7146" y="7423"/>
                  </a:cubicBezTo>
                  <a:cubicBezTo>
                    <a:pt x="7314" y="7210"/>
                    <a:pt x="7466" y="6982"/>
                    <a:pt x="7588" y="6738"/>
                  </a:cubicBezTo>
                  <a:cubicBezTo>
                    <a:pt x="7802" y="6311"/>
                    <a:pt x="7893" y="5808"/>
                    <a:pt x="7649" y="5382"/>
                  </a:cubicBezTo>
                  <a:cubicBezTo>
                    <a:pt x="7543" y="5214"/>
                    <a:pt x="7375" y="5062"/>
                    <a:pt x="7177" y="5031"/>
                  </a:cubicBezTo>
                  <a:cubicBezTo>
                    <a:pt x="7161" y="5030"/>
                    <a:pt x="7146" y="5030"/>
                    <a:pt x="7131" y="5030"/>
                  </a:cubicBezTo>
                  <a:cubicBezTo>
                    <a:pt x="6937" y="5030"/>
                    <a:pt x="6771" y="5119"/>
                    <a:pt x="6644" y="5260"/>
                  </a:cubicBezTo>
                  <a:cubicBezTo>
                    <a:pt x="6461" y="5427"/>
                    <a:pt x="6354" y="5656"/>
                    <a:pt x="6247" y="5869"/>
                  </a:cubicBezTo>
                  <a:cubicBezTo>
                    <a:pt x="6126" y="6128"/>
                    <a:pt x="6019" y="6403"/>
                    <a:pt x="5943" y="6677"/>
                  </a:cubicBezTo>
                  <a:cubicBezTo>
                    <a:pt x="5928" y="6783"/>
                    <a:pt x="5897" y="6936"/>
                    <a:pt x="5790" y="6997"/>
                  </a:cubicBezTo>
                  <a:cubicBezTo>
                    <a:pt x="5761" y="7008"/>
                    <a:pt x="5732" y="7013"/>
                    <a:pt x="5703" y="7013"/>
                  </a:cubicBezTo>
                  <a:cubicBezTo>
                    <a:pt x="5656" y="7013"/>
                    <a:pt x="5609" y="7000"/>
                    <a:pt x="5562" y="6982"/>
                  </a:cubicBezTo>
                  <a:cubicBezTo>
                    <a:pt x="5379" y="6875"/>
                    <a:pt x="5333" y="6662"/>
                    <a:pt x="5364" y="6479"/>
                  </a:cubicBezTo>
                  <a:cubicBezTo>
                    <a:pt x="5410" y="6205"/>
                    <a:pt x="5531" y="5961"/>
                    <a:pt x="5623" y="5702"/>
                  </a:cubicBezTo>
                  <a:cubicBezTo>
                    <a:pt x="5729" y="5427"/>
                    <a:pt x="5836" y="5153"/>
                    <a:pt x="5928" y="4864"/>
                  </a:cubicBezTo>
                  <a:cubicBezTo>
                    <a:pt x="6095" y="4437"/>
                    <a:pt x="6339" y="3919"/>
                    <a:pt x="6126" y="3462"/>
                  </a:cubicBezTo>
                  <a:cubicBezTo>
                    <a:pt x="6006" y="3202"/>
                    <a:pt x="5757" y="3004"/>
                    <a:pt x="5491" y="3004"/>
                  </a:cubicBezTo>
                  <a:cubicBezTo>
                    <a:pt x="5382" y="3004"/>
                    <a:pt x="5272" y="3037"/>
                    <a:pt x="5166" y="3112"/>
                  </a:cubicBezTo>
                  <a:cubicBezTo>
                    <a:pt x="4998" y="3234"/>
                    <a:pt x="4907" y="3447"/>
                    <a:pt x="4831" y="3630"/>
                  </a:cubicBezTo>
                  <a:cubicBezTo>
                    <a:pt x="4739" y="3858"/>
                    <a:pt x="4663" y="4102"/>
                    <a:pt x="4556" y="4331"/>
                  </a:cubicBezTo>
                  <a:cubicBezTo>
                    <a:pt x="4450" y="4529"/>
                    <a:pt x="4343" y="4711"/>
                    <a:pt x="4206" y="4894"/>
                  </a:cubicBezTo>
                  <a:cubicBezTo>
                    <a:pt x="4114" y="4483"/>
                    <a:pt x="4267" y="4056"/>
                    <a:pt x="4373" y="3660"/>
                  </a:cubicBezTo>
                  <a:cubicBezTo>
                    <a:pt x="4541" y="3142"/>
                    <a:pt x="4632" y="2624"/>
                    <a:pt x="4617" y="2076"/>
                  </a:cubicBezTo>
                  <a:cubicBezTo>
                    <a:pt x="4617" y="1832"/>
                    <a:pt x="4602" y="1558"/>
                    <a:pt x="4495" y="1329"/>
                  </a:cubicBezTo>
                  <a:cubicBezTo>
                    <a:pt x="4439" y="1147"/>
                    <a:pt x="4280" y="990"/>
                    <a:pt x="4077" y="990"/>
                  </a:cubicBezTo>
                  <a:cubicBezTo>
                    <a:pt x="4059" y="990"/>
                    <a:pt x="4041" y="991"/>
                    <a:pt x="4023" y="994"/>
                  </a:cubicBezTo>
                  <a:cubicBezTo>
                    <a:pt x="3840" y="1009"/>
                    <a:pt x="3688" y="1177"/>
                    <a:pt x="3596" y="1329"/>
                  </a:cubicBezTo>
                  <a:cubicBezTo>
                    <a:pt x="3490" y="1542"/>
                    <a:pt x="3459" y="1786"/>
                    <a:pt x="3444" y="2015"/>
                  </a:cubicBezTo>
                  <a:cubicBezTo>
                    <a:pt x="3398" y="2533"/>
                    <a:pt x="3475" y="3112"/>
                    <a:pt x="3231" y="3584"/>
                  </a:cubicBezTo>
                  <a:cubicBezTo>
                    <a:pt x="3139" y="3355"/>
                    <a:pt x="3094" y="3112"/>
                    <a:pt x="3063" y="2868"/>
                  </a:cubicBezTo>
                  <a:cubicBezTo>
                    <a:pt x="3033" y="2578"/>
                    <a:pt x="3017" y="2274"/>
                    <a:pt x="2941" y="1984"/>
                  </a:cubicBezTo>
                  <a:cubicBezTo>
                    <a:pt x="2804" y="1420"/>
                    <a:pt x="2515" y="872"/>
                    <a:pt x="2119" y="445"/>
                  </a:cubicBezTo>
                  <a:cubicBezTo>
                    <a:pt x="1932" y="230"/>
                    <a:pt x="1691" y="1"/>
                    <a:pt x="1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 flipH="1">
              <a:off x="7637057" y="846132"/>
              <a:ext cx="818348" cy="998417"/>
            </a:xfrm>
            <a:custGeom>
              <a:avLst/>
              <a:gdLst/>
              <a:ahLst/>
              <a:cxnLst/>
              <a:rect l="l" t="t" r="r" b="b"/>
              <a:pathLst>
                <a:path w="11248" h="13723" extrusionOk="0">
                  <a:moveTo>
                    <a:pt x="117" y="1"/>
                  </a:moveTo>
                  <a:cubicBezTo>
                    <a:pt x="62" y="1"/>
                    <a:pt x="0" y="54"/>
                    <a:pt x="20" y="132"/>
                  </a:cubicBezTo>
                  <a:cubicBezTo>
                    <a:pt x="431" y="1213"/>
                    <a:pt x="919" y="2265"/>
                    <a:pt x="1467" y="3286"/>
                  </a:cubicBezTo>
                  <a:cubicBezTo>
                    <a:pt x="2000" y="4306"/>
                    <a:pt x="2610" y="5297"/>
                    <a:pt x="3280" y="6241"/>
                  </a:cubicBezTo>
                  <a:cubicBezTo>
                    <a:pt x="3935" y="7201"/>
                    <a:pt x="4667" y="8100"/>
                    <a:pt x="5444" y="8953"/>
                  </a:cubicBezTo>
                  <a:cubicBezTo>
                    <a:pt x="6221" y="9822"/>
                    <a:pt x="7059" y="10629"/>
                    <a:pt x="7927" y="11376"/>
                  </a:cubicBezTo>
                  <a:cubicBezTo>
                    <a:pt x="8796" y="12138"/>
                    <a:pt x="9725" y="12838"/>
                    <a:pt x="10685" y="13478"/>
                  </a:cubicBezTo>
                  <a:cubicBezTo>
                    <a:pt x="10807" y="13555"/>
                    <a:pt x="10929" y="13631"/>
                    <a:pt x="11051" y="13707"/>
                  </a:cubicBezTo>
                  <a:cubicBezTo>
                    <a:pt x="11069" y="13718"/>
                    <a:pt x="11088" y="13722"/>
                    <a:pt x="11105" y="13722"/>
                  </a:cubicBezTo>
                  <a:cubicBezTo>
                    <a:pt x="11188" y="13722"/>
                    <a:pt x="11248" y="13620"/>
                    <a:pt x="11172" y="13570"/>
                  </a:cubicBezTo>
                  <a:cubicBezTo>
                    <a:pt x="10197" y="12960"/>
                    <a:pt x="9268" y="12275"/>
                    <a:pt x="8369" y="11528"/>
                  </a:cubicBezTo>
                  <a:cubicBezTo>
                    <a:pt x="7485" y="10797"/>
                    <a:pt x="6647" y="10005"/>
                    <a:pt x="5870" y="9151"/>
                  </a:cubicBezTo>
                  <a:cubicBezTo>
                    <a:pt x="5078" y="8313"/>
                    <a:pt x="4347" y="7430"/>
                    <a:pt x="3676" y="6500"/>
                  </a:cubicBezTo>
                  <a:cubicBezTo>
                    <a:pt x="2991" y="5571"/>
                    <a:pt x="2381" y="4581"/>
                    <a:pt x="1818" y="3575"/>
                  </a:cubicBezTo>
                  <a:cubicBezTo>
                    <a:pt x="1254" y="2569"/>
                    <a:pt x="766" y="1533"/>
                    <a:pt x="340" y="452"/>
                  </a:cubicBezTo>
                  <a:cubicBezTo>
                    <a:pt x="294" y="330"/>
                    <a:pt x="248" y="193"/>
                    <a:pt x="187" y="56"/>
                  </a:cubicBezTo>
                  <a:cubicBezTo>
                    <a:pt x="176" y="17"/>
                    <a:pt x="148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 flipH="1">
              <a:off x="5298085" y="923397"/>
              <a:ext cx="163044" cy="433838"/>
            </a:xfrm>
            <a:custGeom>
              <a:avLst/>
              <a:gdLst/>
              <a:ahLst/>
              <a:cxnLst/>
              <a:rect l="l" t="t" r="r" b="b"/>
              <a:pathLst>
                <a:path w="2241" h="5963" extrusionOk="0">
                  <a:moveTo>
                    <a:pt x="1730" y="1"/>
                  </a:moveTo>
                  <a:cubicBezTo>
                    <a:pt x="1711" y="1"/>
                    <a:pt x="1692" y="9"/>
                    <a:pt x="1677" y="30"/>
                  </a:cubicBezTo>
                  <a:cubicBezTo>
                    <a:pt x="564" y="1248"/>
                    <a:pt x="1" y="2909"/>
                    <a:pt x="77" y="4539"/>
                  </a:cubicBezTo>
                  <a:cubicBezTo>
                    <a:pt x="107" y="4996"/>
                    <a:pt x="168" y="5454"/>
                    <a:pt x="305" y="5895"/>
                  </a:cubicBezTo>
                  <a:cubicBezTo>
                    <a:pt x="319" y="5943"/>
                    <a:pt x="353" y="5963"/>
                    <a:pt x="388" y="5963"/>
                  </a:cubicBezTo>
                  <a:cubicBezTo>
                    <a:pt x="431" y="5963"/>
                    <a:pt x="473" y="5931"/>
                    <a:pt x="473" y="5880"/>
                  </a:cubicBezTo>
                  <a:lnTo>
                    <a:pt x="488" y="5880"/>
                  </a:lnTo>
                  <a:cubicBezTo>
                    <a:pt x="1646" y="4722"/>
                    <a:pt x="2240" y="3046"/>
                    <a:pt x="2103" y="1431"/>
                  </a:cubicBezTo>
                  <a:cubicBezTo>
                    <a:pt x="2073" y="959"/>
                    <a:pt x="1981" y="502"/>
                    <a:pt x="1829" y="75"/>
                  </a:cubicBezTo>
                  <a:cubicBezTo>
                    <a:pt x="1809" y="35"/>
                    <a:pt x="1768" y="1"/>
                    <a:pt x="1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 flipH="1">
              <a:off x="5485428" y="1150826"/>
              <a:ext cx="150821" cy="375125"/>
            </a:xfrm>
            <a:custGeom>
              <a:avLst/>
              <a:gdLst/>
              <a:ahLst/>
              <a:cxnLst/>
              <a:rect l="l" t="t" r="r" b="b"/>
              <a:pathLst>
                <a:path w="2073" h="5156" extrusionOk="0">
                  <a:moveTo>
                    <a:pt x="329" y="0"/>
                  </a:moveTo>
                  <a:cubicBezTo>
                    <a:pt x="291" y="0"/>
                    <a:pt x="253" y="20"/>
                    <a:pt x="244" y="57"/>
                  </a:cubicBezTo>
                  <a:cubicBezTo>
                    <a:pt x="0" y="1429"/>
                    <a:pt x="0" y="2891"/>
                    <a:pt x="579" y="4171"/>
                  </a:cubicBezTo>
                  <a:cubicBezTo>
                    <a:pt x="732" y="4506"/>
                    <a:pt x="915" y="4826"/>
                    <a:pt x="1143" y="5116"/>
                  </a:cubicBezTo>
                  <a:cubicBezTo>
                    <a:pt x="1166" y="5144"/>
                    <a:pt x="1197" y="5156"/>
                    <a:pt x="1227" y="5156"/>
                  </a:cubicBezTo>
                  <a:cubicBezTo>
                    <a:pt x="1276" y="5156"/>
                    <a:pt x="1320" y="5123"/>
                    <a:pt x="1311" y="5085"/>
                  </a:cubicBezTo>
                  <a:cubicBezTo>
                    <a:pt x="1326" y="5070"/>
                    <a:pt x="1326" y="5070"/>
                    <a:pt x="1341" y="5055"/>
                  </a:cubicBezTo>
                  <a:cubicBezTo>
                    <a:pt x="2073" y="3775"/>
                    <a:pt x="1829" y="2221"/>
                    <a:pt x="1113" y="1002"/>
                  </a:cubicBezTo>
                  <a:cubicBezTo>
                    <a:pt x="899" y="652"/>
                    <a:pt x="656" y="332"/>
                    <a:pt x="397" y="27"/>
                  </a:cubicBezTo>
                  <a:cubicBezTo>
                    <a:pt x="379" y="9"/>
                    <a:pt x="353" y="0"/>
                    <a:pt x="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 flipH="1">
              <a:off x="5211725" y="1363196"/>
              <a:ext cx="246858" cy="188872"/>
            </a:xfrm>
            <a:custGeom>
              <a:avLst/>
              <a:gdLst/>
              <a:ahLst/>
              <a:cxnLst/>
              <a:rect l="l" t="t" r="r" b="b"/>
              <a:pathLst>
                <a:path w="3393" h="2596" extrusionOk="0">
                  <a:moveTo>
                    <a:pt x="3280" y="0"/>
                  </a:moveTo>
                  <a:cubicBezTo>
                    <a:pt x="3273" y="0"/>
                    <a:pt x="3265" y="1"/>
                    <a:pt x="3257" y="3"/>
                  </a:cubicBezTo>
                  <a:cubicBezTo>
                    <a:pt x="2160" y="186"/>
                    <a:pt x="895" y="460"/>
                    <a:pt x="347" y="1557"/>
                  </a:cubicBezTo>
                  <a:cubicBezTo>
                    <a:pt x="210" y="1846"/>
                    <a:pt x="118" y="2166"/>
                    <a:pt x="27" y="2486"/>
                  </a:cubicBezTo>
                  <a:cubicBezTo>
                    <a:pt x="0" y="2553"/>
                    <a:pt x="54" y="2596"/>
                    <a:pt x="109" y="2596"/>
                  </a:cubicBezTo>
                  <a:cubicBezTo>
                    <a:pt x="117" y="2596"/>
                    <a:pt x="125" y="2595"/>
                    <a:pt x="133" y="2593"/>
                  </a:cubicBezTo>
                  <a:cubicBezTo>
                    <a:pt x="148" y="2593"/>
                    <a:pt x="162" y="2593"/>
                    <a:pt x="176" y="2593"/>
                  </a:cubicBezTo>
                  <a:cubicBezTo>
                    <a:pt x="1334" y="2593"/>
                    <a:pt x="2426" y="1986"/>
                    <a:pt x="3013" y="978"/>
                  </a:cubicBezTo>
                  <a:cubicBezTo>
                    <a:pt x="3181" y="704"/>
                    <a:pt x="3302" y="414"/>
                    <a:pt x="3379" y="109"/>
                  </a:cubicBezTo>
                  <a:cubicBezTo>
                    <a:pt x="3392" y="55"/>
                    <a:pt x="3345" y="0"/>
                    <a:pt x="3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 flipH="1">
              <a:off x="5621769" y="1386113"/>
              <a:ext cx="161880" cy="352643"/>
            </a:xfrm>
            <a:custGeom>
              <a:avLst/>
              <a:gdLst/>
              <a:ahLst/>
              <a:cxnLst/>
              <a:rect l="l" t="t" r="r" b="b"/>
              <a:pathLst>
                <a:path w="2225" h="4847" extrusionOk="0">
                  <a:moveTo>
                    <a:pt x="1024" y="1"/>
                  </a:moveTo>
                  <a:cubicBezTo>
                    <a:pt x="986" y="1"/>
                    <a:pt x="947" y="24"/>
                    <a:pt x="929" y="69"/>
                  </a:cubicBezTo>
                  <a:cubicBezTo>
                    <a:pt x="488" y="1318"/>
                    <a:pt x="0" y="2842"/>
                    <a:pt x="838" y="4045"/>
                  </a:cubicBezTo>
                  <a:cubicBezTo>
                    <a:pt x="945" y="4182"/>
                    <a:pt x="1051" y="4304"/>
                    <a:pt x="1173" y="4426"/>
                  </a:cubicBezTo>
                  <a:cubicBezTo>
                    <a:pt x="1326" y="4548"/>
                    <a:pt x="1493" y="4655"/>
                    <a:pt x="1600" y="4807"/>
                  </a:cubicBezTo>
                  <a:cubicBezTo>
                    <a:pt x="1622" y="4835"/>
                    <a:pt x="1650" y="4846"/>
                    <a:pt x="1677" y="4846"/>
                  </a:cubicBezTo>
                  <a:cubicBezTo>
                    <a:pt x="1724" y="4846"/>
                    <a:pt x="1767" y="4810"/>
                    <a:pt x="1767" y="4761"/>
                  </a:cubicBezTo>
                  <a:cubicBezTo>
                    <a:pt x="1798" y="4761"/>
                    <a:pt x="1828" y="4746"/>
                    <a:pt x="1828" y="4700"/>
                  </a:cubicBezTo>
                  <a:cubicBezTo>
                    <a:pt x="2225" y="3497"/>
                    <a:pt x="2133" y="2156"/>
                    <a:pt x="1630" y="983"/>
                  </a:cubicBezTo>
                  <a:cubicBezTo>
                    <a:pt x="1493" y="663"/>
                    <a:pt x="1310" y="343"/>
                    <a:pt x="1097" y="38"/>
                  </a:cubicBezTo>
                  <a:cubicBezTo>
                    <a:pt x="1078" y="13"/>
                    <a:pt x="1051" y="1"/>
                    <a:pt x="10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 flipH="1">
              <a:off x="5323839" y="1651448"/>
              <a:ext cx="259226" cy="188072"/>
            </a:xfrm>
            <a:custGeom>
              <a:avLst/>
              <a:gdLst/>
              <a:ahLst/>
              <a:cxnLst/>
              <a:rect l="l" t="t" r="r" b="b"/>
              <a:pathLst>
                <a:path w="3563" h="2585" extrusionOk="0">
                  <a:moveTo>
                    <a:pt x="3459" y="1"/>
                  </a:moveTo>
                  <a:cubicBezTo>
                    <a:pt x="3455" y="1"/>
                    <a:pt x="3449" y="1"/>
                    <a:pt x="3444" y="2"/>
                  </a:cubicBezTo>
                  <a:cubicBezTo>
                    <a:pt x="2347" y="78"/>
                    <a:pt x="1296" y="596"/>
                    <a:pt x="549" y="1404"/>
                  </a:cubicBezTo>
                  <a:cubicBezTo>
                    <a:pt x="351" y="1648"/>
                    <a:pt x="168" y="1891"/>
                    <a:pt x="16" y="2166"/>
                  </a:cubicBezTo>
                  <a:cubicBezTo>
                    <a:pt x="1" y="2196"/>
                    <a:pt x="1" y="2211"/>
                    <a:pt x="1" y="2226"/>
                  </a:cubicBezTo>
                  <a:cubicBezTo>
                    <a:pt x="1" y="2257"/>
                    <a:pt x="16" y="2272"/>
                    <a:pt x="31" y="2287"/>
                  </a:cubicBezTo>
                  <a:cubicBezTo>
                    <a:pt x="280" y="2494"/>
                    <a:pt x="586" y="2584"/>
                    <a:pt x="898" y="2584"/>
                  </a:cubicBezTo>
                  <a:cubicBezTo>
                    <a:pt x="1160" y="2584"/>
                    <a:pt x="1425" y="2521"/>
                    <a:pt x="1661" y="2409"/>
                  </a:cubicBezTo>
                  <a:cubicBezTo>
                    <a:pt x="2225" y="2135"/>
                    <a:pt x="2667" y="1632"/>
                    <a:pt x="3002" y="1114"/>
                  </a:cubicBezTo>
                  <a:cubicBezTo>
                    <a:pt x="3216" y="825"/>
                    <a:pt x="3368" y="490"/>
                    <a:pt x="3505" y="154"/>
                  </a:cubicBezTo>
                  <a:cubicBezTo>
                    <a:pt x="3562" y="111"/>
                    <a:pt x="3539" y="1"/>
                    <a:pt x="34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 flipH="1">
              <a:off x="5750326" y="1730386"/>
              <a:ext cx="158606" cy="306881"/>
            </a:xfrm>
            <a:custGeom>
              <a:avLst/>
              <a:gdLst/>
              <a:ahLst/>
              <a:cxnLst/>
              <a:rect l="l" t="t" r="r" b="b"/>
              <a:pathLst>
                <a:path w="2180" h="4218" extrusionOk="0">
                  <a:moveTo>
                    <a:pt x="593" y="1"/>
                  </a:moveTo>
                  <a:cubicBezTo>
                    <a:pt x="557" y="1"/>
                    <a:pt x="519" y="20"/>
                    <a:pt x="503" y="60"/>
                  </a:cubicBezTo>
                  <a:cubicBezTo>
                    <a:pt x="244" y="1218"/>
                    <a:pt x="0" y="2558"/>
                    <a:pt x="793" y="3579"/>
                  </a:cubicBezTo>
                  <a:cubicBezTo>
                    <a:pt x="976" y="3808"/>
                    <a:pt x="1204" y="4006"/>
                    <a:pt x="1463" y="4143"/>
                  </a:cubicBezTo>
                  <a:lnTo>
                    <a:pt x="1509" y="4143"/>
                  </a:lnTo>
                  <a:cubicBezTo>
                    <a:pt x="1527" y="4188"/>
                    <a:pt x="1567" y="4218"/>
                    <a:pt x="1606" y="4218"/>
                  </a:cubicBezTo>
                  <a:cubicBezTo>
                    <a:pt x="1632" y="4218"/>
                    <a:pt x="1658" y="4204"/>
                    <a:pt x="1676" y="4173"/>
                  </a:cubicBezTo>
                  <a:cubicBezTo>
                    <a:pt x="2179" y="3092"/>
                    <a:pt x="1783" y="1888"/>
                    <a:pt x="1219" y="913"/>
                  </a:cubicBezTo>
                  <a:cubicBezTo>
                    <a:pt x="1052" y="623"/>
                    <a:pt x="869" y="334"/>
                    <a:pt x="671" y="45"/>
                  </a:cubicBezTo>
                  <a:cubicBezTo>
                    <a:pt x="656" y="16"/>
                    <a:pt x="625" y="1"/>
                    <a:pt x="593" y="1"/>
                  </a:cubicBezTo>
                  <a:close/>
                </a:path>
              </a:pathLst>
            </a:custGeom>
            <a:solidFill>
              <a:srgbClr val="C2F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 flipH="1">
              <a:off x="5420020" y="1903978"/>
              <a:ext cx="266138" cy="204078"/>
            </a:xfrm>
            <a:custGeom>
              <a:avLst/>
              <a:gdLst/>
              <a:ahLst/>
              <a:cxnLst/>
              <a:rect l="l" t="t" r="r" b="b"/>
              <a:pathLst>
                <a:path w="3658" h="2805" extrusionOk="0">
                  <a:moveTo>
                    <a:pt x="3487" y="1"/>
                  </a:moveTo>
                  <a:cubicBezTo>
                    <a:pt x="3413" y="1"/>
                    <a:pt x="3326" y="34"/>
                    <a:pt x="3261" y="51"/>
                  </a:cubicBezTo>
                  <a:cubicBezTo>
                    <a:pt x="2621" y="279"/>
                    <a:pt x="1921" y="462"/>
                    <a:pt x="1342" y="812"/>
                  </a:cubicBezTo>
                  <a:cubicBezTo>
                    <a:pt x="702" y="1224"/>
                    <a:pt x="336" y="1864"/>
                    <a:pt x="16" y="2534"/>
                  </a:cubicBezTo>
                  <a:cubicBezTo>
                    <a:pt x="1" y="2549"/>
                    <a:pt x="1" y="2580"/>
                    <a:pt x="16" y="2610"/>
                  </a:cubicBezTo>
                  <a:cubicBezTo>
                    <a:pt x="16" y="2625"/>
                    <a:pt x="16" y="2625"/>
                    <a:pt x="31" y="2641"/>
                  </a:cubicBezTo>
                  <a:cubicBezTo>
                    <a:pt x="107" y="2747"/>
                    <a:pt x="229" y="2778"/>
                    <a:pt x="351" y="2793"/>
                  </a:cubicBezTo>
                  <a:cubicBezTo>
                    <a:pt x="427" y="2801"/>
                    <a:pt x="507" y="2804"/>
                    <a:pt x="587" y="2804"/>
                  </a:cubicBezTo>
                  <a:cubicBezTo>
                    <a:pt x="667" y="2804"/>
                    <a:pt x="747" y="2801"/>
                    <a:pt x="824" y="2793"/>
                  </a:cubicBezTo>
                  <a:cubicBezTo>
                    <a:pt x="1144" y="2763"/>
                    <a:pt x="1463" y="2702"/>
                    <a:pt x="1768" y="2580"/>
                  </a:cubicBezTo>
                  <a:cubicBezTo>
                    <a:pt x="2347" y="2336"/>
                    <a:pt x="2850" y="1925"/>
                    <a:pt x="3185" y="1391"/>
                  </a:cubicBezTo>
                  <a:cubicBezTo>
                    <a:pt x="3353" y="1132"/>
                    <a:pt x="3475" y="843"/>
                    <a:pt x="3566" y="553"/>
                  </a:cubicBezTo>
                  <a:cubicBezTo>
                    <a:pt x="3581" y="477"/>
                    <a:pt x="3597" y="401"/>
                    <a:pt x="3612" y="325"/>
                  </a:cubicBezTo>
                  <a:cubicBezTo>
                    <a:pt x="3627" y="264"/>
                    <a:pt x="3657" y="188"/>
                    <a:pt x="3627" y="111"/>
                  </a:cubicBezTo>
                  <a:cubicBezTo>
                    <a:pt x="3606" y="26"/>
                    <a:pt x="3551" y="1"/>
                    <a:pt x="34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 flipH="1">
              <a:off x="5254283" y="1015285"/>
              <a:ext cx="601029" cy="1342475"/>
            </a:xfrm>
            <a:custGeom>
              <a:avLst/>
              <a:gdLst/>
              <a:ahLst/>
              <a:cxnLst/>
              <a:rect l="l" t="t" r="r" b="b"/>
              <a:pathLst>
                <a:path w="8261" h="18452" extrusionOk="0">
                  <a:moveTo>
                    <a:pt x="6956" y="1"/>
                  </a:moveTo>
                  <a:cubicBezTo>
                    <a:pt x="6912" y="1"/>
                    <a:pt x="6866" y="31"/>
                    <a:pt x="6866" y="92"/>
                  </a:cubicBezTo>
                  <a:cubicBezTo>
                    <a:pt x="6714" y="1341"/>
                    <a:pt x="6424" y="2576"/>
                    <a:pt x="6043" y="3779"/>
                  </a:cubicBezTo>
                  <a:cubicBezTo>
                    <a:pt x="5663" y="4983"/>
                    <a:pt x="5190" y="6156"/>
                    <a:pt x="4672" y="7314"/>
                  </a:cubicBezTo>
                  <a:cubicBezTo>
                    <a:pt x="4611" y="7466"/>
                    <a:pt x="4535" y="7619"/>
                    <a:pt x="4474" y="7756"/>
                  </a:cubicBezTo>
                  <a:cubicBezTo>
                    <a:pt x="4352" y="6369"/>
                    <a:pt x="4108" y="4998"/>
                    <a:pt x="3758" y="3642"/>
                  </a:cubicBezTo>
                  <a:cubicBezTo>
                    <a:pt x="3746" y="3600"/>
                    <a:pt x="3712" y="3581"/>
                    <a:pt x="3678" y="3581"/>
                  </a:cubicBezTo>
                  <a:cubicBezTo>
                    <a:pt x="3626" y="3581"/>
                    <a:pt x="3572" y="3623"/>
                    <a:pt x="3590" y="3688"/>
                  </a:cubicBezTo>
                  <a:cubicBezTo>
                    <a:pt x="3956" y="5105"/>
                    <a:pt x="4200" y="6537"/>
                    <a:pt x="4307" y="7999"/>
                  </a:cubicBezTo>
                  <a:cubicBezTo>
                    <a:pt x="4322" y="8015"/>
                    <a:pt x="4322" y="8045"/>
                    <a:pt x="4337" y="8060"/>
                  </a:cubicBezTo>
                  <a:cubicBezTo>
                    <a:pt x="3926" y="8975"/>
                    <a:pt x="3499" y="9874"/>
                    <a:pt x="3072" y="10788"/>
                  </a:cubicBezTo>
                  <a:cubicBezTo>
                    <a:pt x="3042" y="10833"/>
                    <a:pt x="3027" y="10879"/>
                    <a:pt x="2996" y="10925"/>
                  </a:cubicBezTo>
                  <a:cubicBezTo>
                    <a:pt x="2707" y="9767"/>
                    <a:pt x="2493" y="8594"/>
                    <a:pt x="2341" y="7405"/>
                  </a:cubicBezTo>
                  <a:cubicBezTo>
                    <a:pt x="2311" y="7040"/>
                    <a:pt x="2265" y="6674"/>
                    <a:pt x="2234" y="6308"/>
                  </a:cubicBezTo>
                  <a:cubicBezTo>
                    <a:pt x="2227" y="6255"/>
                    <a:pt x="2181" y="6228"/>
                    <a:pt x="2137" y="6228"/>
                  </a:cubicBezTo>
                  <a:cubicBezTo>
                    <a:pt x="2093" y="6228"/>
                    <a:pt x="2052" y="6255"/>
                    <a:pt x="2052" y="6308"/>
                  </a:cubicBezTo>
                  <a:cubicBezTo>
                    <a:pt x="2158" y="7603"/>
                    <a:pt x="2356" y="8898"/>
                    <a:pt x="2631" y="10163"/>
                  </a:cubicBezTo>
                  <a:cubicBezTo>
                    <a:pt x="2707" y="10498"/>
                    <a:pt x="2783" y="10849"/>
                    <a:pt x="2874" y="11184"/>
                  </a:cubicBezTo>
                  <a:cubicBezTo>
                    <a:pt x="2874" y="11199"/>
                    <a:pt x="2874" y="11214"/>
                    <a:pt x="2859" y="11214"/>
                  </a:cubicBezTo>
                  <a:cubicBezTo>
                    <a:pt x="2829" y="11230"/>
                    <a:pt x="2813" y="11275"/>
                    <a:pt x="2829" y="11306"/>
                  </a:cubicBezTo>
                  <a:cubicBezTo>
                    <a:pt x="2372" y="12296"/>
                    <a:pt x="1930" y="13271"/>
                    <a:pt x="1518" y="14292"/>
                  </a:cubicBezTo>
                  <a:cubicBezTo>
                    <a:pt x="1442" y="14490"/>
                    <a:pt x="1351" y="14703"/>
                    <a:pt x="1275" y="14917"/>
                  </a:cubicBezTo>
                  <a:cubicBezTo>
                    <a:pt x="878" y="13896"/>
                    <a:pt x="558" y="12829"/>
                    <a:pt x="360" y="11763"/>
                  </a:cubicBezTo>
                  <a:cubicBezTo>
                    <a:pt x="284" y="11428"/>
                    <a:pt x="239" y="11092"/>
                    <a:pt x="193" y="10757"/>
                  </a:cubicBezTo>
                  <a:cubicBezTo>
                    <a:pt x="187" y="10715"/>
                    <a:pt x="154" y="10696"/>
                    <a:pt x="118" y="10696"/>
                  </a:cubicBezTo>
                  <a:cubicBezTo>
                    <a:pt x="64" y="10696"/>
                    <a:pt x="1" y="10739"/>
                    <a:pt x="10" y="10803"/>
                  </a:cubicBezTo>
                  <a:cubicBezTo>
                    <a:pt x="178" y="11991"/>
                    <a:pt x="452" y="13149"/>
                    <a:pt x="848" y="14277"/>
                  </a:cubicBezTo>
                  <a:cubicBezTo>
                    <a:pt x="939" y="14581"/>
                    <a:pt x="1061" y="14871"/>
                    <a:pt x="1183" y="15160"/>
                  </a:cubicBezTo>
                  <a:cubicBezTo>
                    <a:pt x="848" y="16059"/>
                    <a:pt x="558" y="16958"/>
                    <a:pt x="330" y="17888"/>
                  </a:cubicBezTo>
                  <a:cubicBezTo>
                    <a:pt x="299" y="18040"/>
                    <a:pt x="254" y="18192"/>
                    <a:pt x="223" y="18345"/>
                  </a:cubicBezTo>
                  <a:cubicBezTo>
                    <a:pt x="214" y="18409"/>
                    <a:pt x="271" y="18451"/>
                    <a:pt x="325" y="18451"/>
                  </a:cubicBezTo>
                  <a:cubicBezTo>
                    <a:pt x="360" y="18451"/>
                    <a:pt x="394" y="18433"/>
                    <a:pt x="406" y="18390"/>
                  </a:cubicBezTo>
                  <a:cubicBezTo>
                    <a:pt x="635" y="17339"/>
                    <a:pt x="955" y="16303"/>
                    <a:pt x="1320" y="15282"/>
                  </a:cubicBezTo>
                  <a:cubicBezTo>
                    <a:pt x="2432" y="14947"/>
                    <a:pt x="3469" y="14399"/>
                    <a:pt x="4383" y="13698"/>
                  </a:cubicBezTo>
                  <a:cubicBezTo>
                    <a:pt x="4657" y="13500"/>
                    <a:pt x="4901" y="13286"/>
                    <a:pt x="5144" y="13058"/>
                  </a:cubicBezTo>
                  <a:cubicBezTo>
                    <a:pt x="5204" y="12987"/>
                    <a:pt x="5143" y="12897"/>
                    <a:pt x="5070" y="12897"/>
                  </a:cubicBezTo>
                  <a:cubicBezTo>
                    <a:pt x="5049" y="12897"/>
                    <a:pt x="5028" y="12904"/>
                    <a:pt x="5007" y="12921"/>
                  </a:cubicBezTo>
                  <a:cubicBezTo>
                    <a:pt x="4185" y="13713"/>
                    <a:pt x="3225" y="14338"/>
                    <a:pt x="2173" y="14779"/>
                  </a:cubicBezTo>
                  <a:cubicBezTo>
                    <a:pt x="1930" y="14886"/>
                    <a:pt x="1671" y="14993"/>
                    <a:pt x="1396" y="15069"/>
                  </a:cubicBezTo>
                  <a:cubicBezTo>
                    <a:pt x="1442" y="14962"/>
                    <a:pt x="1488" y="14856"/>
                    <a:pt x="1518" y="14749"/>
                  </a:cubicBezTo>
                  <a:cubicBezTo>
                    <a:pt x="1960" y="13606"/>
                    <a:pt x="2463" y="12479"/>
                    <a:pt x="2981" y="11367"/>
                  </a:cubicBezTo>
                  <a:cubicBezTo>
                    <a:pt x="4063" y="11123"/>
                    <a:pt x="5084" y="10681"/>
                    <a:pt x="5998" y="10056"/>
                  </a:cubicBezTo>
                  <a:cubicBezTo>
                    <a:pt x="6257" y="9889"/>
                    <a:pt x="6516" y="9691"/>
                    <a:pt x="6759" y="9477"/>
                  </a:cubicBezTo>
                  <a:cubicBezTo>
                    <a:pt x="6832" y="9429"/>
                    <a:pt x="6761" y="9333"/>
                    <a:pt x="6683" y="9333"/>
                  </a:cubicBezTo>
                  <a:cubicBezTo>
                    <a:pt x="6662" y="9333"/>
                    <a:pt x="6641" y="9340"/>
                    <a:pt x="6622" y="9355"/>
                  </a:cubicBezTo>
                  <a:cubicBezTo>
                    <a:pt x="5784" y="10072"/>
                    <a:pt x="4809" y="10620"/>
                    <a:pt x="3773" y="10955"/>
                  </a:cubicBezTo>
                  <a:cubicBezTo>
                    <a:pt x="3545" y="11031"/>
                    <a:pt x="3316" y="11108"/>
                    <a:pt x="3072" y="11169"/>
                  </a:cubicBezTo>
                  <a:cubicBezTo>
                    <a:pt x="3560" y="10117"/>
                    <a:pt x="4063" y="9066"/>
                    <a:pt x="4550" y="8015"/>
                  </a:cubicBezTo>
                  <a:cubicBezTo>
                    <a:pt x="5525" y="7421"/>
                    <a:pt x="6470" y="6781"/>
                    <a:pt x="7384" y="6110"/>
                  </a:cubicBezTo>
                  <a:cubicBezTo>
                    <a:pt x="7658" y="5912"/>
                    <a:pt x="7917" y="5714"/>
                    <a:pt x="8176" y="5501"/>
                  </a:cubicBezTo>
                  <a:cubicBezTo>
                    <a:pt x="8261" y="5453"/>
                    <a:pt x="8202" y="5356"/>
                    <a:pt x="8128" y="5356"/>
                  </a:cubicBezTo>
                  <a:cubicBezTo>
                    <a:pt x="8109" y="5356"/>
                    <a:pt x="8089" y="5363"/>
                    <a:pt x="8070" y="5379"/>
                  </a:cubicBezTo>
                  <a:cubicBezTo>
                    <a:pt x="7156" y="6095"/>
                    <a:pt x="6196" y="6765"/>
                    <a:pt x="5221" y="7390"/>
                  </a:cubicBezTo>
                  <a:cubicBezTo>
                    <a:pt x="5038" y="7497"/>
                    <a:pt x="4870" y="7603"/>
                    <a:pt x="4687" y="7725"/>
                  </a:cubicBezTo>
                  <a:cubicBezTo>
                    <a:pt x="5205" y="6567"/>
                    <a:pt x="5693" y="5409"/>
                    <a:pt x="6089" y="4206"/>
                  </a:cubicBezTo>
                  <a:cubicBezTo>
                    <a:pt x="6485" y="3017"/>
                    <a:pt x="6805" y="1798"/>
                    <a:pt x="6973" y="549"/>
                  </a:cubicBezTo>
                  <a:cubicBezTo>
                    <a:pt x="7003" y="397"/>
                    <a:pt x="7019" y="244"/>
                    <a:pt x="7034" y="92"/>
                  </a:cubicBezTo>
                  <a:cubicBezTo>
                    <a:pt x="7041" y="31"/>
                    <a:pt x="6999" y="1"/>
                    <a:pt x="6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 flipH="1">
              <a:off x="8491635" y="3448840"/>
              <a:ext cx="149730" cy="375925"/>
            </a:xfrm>
            <a:custGeom>
              <a:avLst/>
              <a:gdLst/>
              <a:ahLst/>
              <a:cxnLst/>
              <a:rect l="l" t="t" r="r" b="b"/>
              <a:pathLst>
                <a:path w="2058" h="5167" extrusionOk="0">
                  <a:moveTo>
                    <a:pt x="851" y="0"/>
                  </a:moveTo>
                  <a:cubicBezTo>
                    <a:pt x="804" y="0"/>
                    <a:pt x="763" y="32"/>
                    <a:pt x="763" y="71"/>
                  </a:cubicBezTo>
                  <a:cubicBezTo>
                    <a:pt x="747" y="86"/>
                    <a:pt x="747" y="86"/>
                    <a:pt x="732" y="101"/>
                  </a:cubicBezTo>
                  <a:cubicBezTo>
                    <a:pt x="1" y="1366"/>
                    <a:pt x="229" y="2935"/>
                    <a:pt x="930" y="4154"/>
                  </a:cubicBezTo>
                  <a:cubicBezTo>
                    <a:pt x="1144" y="4504"/>
                    <a:pt x="1372" y="4839"/>
                    <a:pt x="1631" y="5144"/>
                  </a:cubicBezTo>
                  <a:cubicBezTo>
                    <a:pt x="1646" y="5159"/>
                    <a:pt x="1667" y="5166"/>
                    <a:pt x="1687" y="5166"/>
                  </a:cubicBezTo>
                  <a:cubicBezTo>
                    <a:pt x="1729" y="5166"/>
                    <a:pt x="1773" y="5139"/>
                    <a:pt x="1783" y="5098"/>
                  </a:cubicBezTo>
                  <a:cubicBezTo>
                    <a:pt x="2058" y="3727"/>
                    <a:pt x="2058" y="2280"/>
                    <a:pt x="1479" y="985"/>
                  </a:cubicBezTo>
                  <a:cubicBezTo>
                    <a:pt x="1342" y="650"/>
                    <a:pt x="1159" y="330"/>
                    <a:pt x="930" y="40"/>
                  </a:cubicBezTo>
                  <a:cubicBezTo>
                    <a:pt x="907" y="12"/>
                    <a:pt x="878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 flipH="1">
              <a:off x="8343071" y="3236616"/>
              <a:ext cx="160789" cy="353153"/>
            </a:xfrm>
            <a:custGeom>
              <a:avLst/>
              <a:gdLst/>
              <a:ahLst/>
              <a:cxnLst/>
              <a:rect l="l" t="t" r="r" b="b"/>
              <a:pathLst>
                <a:path w="2210" h="4854" extrusionOk="0">
                  <a:moveTo>
                    <a:pt x="557" y="0"/>
                  </a:moveTo>
                  <a:cubicBezTo>
                    <a:pt x="506" y="0"/>
                    <a:pt x="457" y="39"/>
                    <a:pt x="457" y="78"/>
                  </a:cubicBezTo>
                  <a:cubicBezTo>
                    <a:pt x="427" y="93"/>
                    <a:pt x="411" y="108"/>
                    <a:pt x="396" y="138"/>
                  </a:cubicBezTo>
                  <a:cubicBezTo>
                    <a:pt x="0" y="1357"/>
                    <a:pt x="76" y="2698"/>
                    <a:pt x="564" y="3856"/>
                  </a:cubicBezTo>
                  <a:cubicBezTo>
                    <a:pt x="716" y="4191"/>
                    <a:pt x="884" y="4511"/>
                    <a:pt x="1097" y="4816"/>
                  </a:cubicBezTo>
                  <a:cubicBezTo>
                    <a:pt x="1116" y="4841"/>
                    <a:pt x="1143" y="4854"/>
                    <a:pt x="1170" y="4854"/>
                  </a:cubicBezTo>
                  <a:cubicBezTo>
                    <a:pt x="1208" y="4854"/>
                    <a:pt x="1247" y="4830"/>
                    <a:pt x="1265" y="4785"/>
                  </a:cubicBezTo>
                  <a:cubicBezTo>
                    <a:pt x="1722" y="3551"/>
                    <a:pt x="2209" y="2028"/>
                    <a:pt x="1387" y="809"/>
                  </a:cubicBezTo>
                  <a:cubicBezTo>
                    <a:pt x="1295" y="672"/>
                    <a:pt x="1173" y="550"/>
                    <a:pt x="1051" y="428"/>
                  </a:cubicBezTo>
                  <a:cubicBezTo>
                    <a:pt x="914" y="306"/>
                    <a:pt x="747" y="199"/>
                    <a:pt x="640" y="47"/>
                  </a:cubicBezTo>
                  <a:cubicBezTo>
                    <a:pt x="618" y="13"/>
                    <a:pt x="587" y="0"/>
                    <a:pt x="557" y="0"/>
                  </a:cubicBezTo>
                  <a:close/>
                </a:path>
              </a:pathLst>
            </a:custGeom>
            <a:solidFill>
              <a:srgbClr val="C2F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 flipH="1">
              <a:off x="8540379" y="3134833"/>
              <a:ext cx="261409" cy="186253"/>
            </a:xfrm>
            <a:custGeom>
              <a:avLst/>
              <a:gdLst/>
              <a:ahLst/>
              <a:cxnLst/>
              <a:rect l="l" t="t" r="r" b="b"/>
              <a:pathLst>
                <a:path w="3593" h="2560" extrusionOk="0">
                  <a:moveTo>
                    <a:pt x="2680" y="0"/>
                  </a:moveTo>
                  <a:cubicBezTo>
                    <a:pt x="2425" y="0"/>
                    <a:pt x="2166" y="64"/>
                    <a:pt x="1932" y="182"/>
                  </a:cubicBezTo>
                  <a:cubicBezTo>
                    <a:pt x="1368" y="441"/>
                    <a:pt x="911" y="943"/>
                    <a:pt x="560" y="1446"/>
                  </a:cubicBezTo>
                  <a:cubicBezTo>
                    <a:pt x="362" y="1751"/>
                    <a:pt x="195" y="2071"/>
                    <a:pt x="58" y="2406"/>
                  </a:cubicBezTo>
                  <a:cubicBezTo>
                    <a:pt x="0" y="2449"/>
                    <a:pt x="24" y="2560"/>
                    <a:pt x="103" y="2560"/>
                  </a:cubicBezTo>
                  <a:cubicBezTo>
                    <a:pt x="108" y="2560"/>
                    <a:pt x="113" y="2559"/>
                    <a:pt x="118" y="2558"/>
                  </a:cubicBezTo>
                  <a:cubicBezTo>
                    <a:pt x="1215" y="2497"/>
                    <a:pt x="2267" y="1995"/>
                    <a:pt x="3013" y="1172"/>
                  </a:cubicBezTo>
                  <a:cubicBezTo>
                    <a:pt x="3227" y="943"/>
                    <a:pt x="3409" y="700"/>
                    <a:pt x="3577" y="425"/>
                  </a:cubicBezTo>
                  <a:cubicBezTo>
                    <a:pt x="3577" y="410"/>
                    <a:pt x="3592" y="380"/>
                    <a:pt x="3577" y="364"/>
                  </a:cubicBezTo>
                  <a:cubicBezTo>
                    <a:pt x="3577" y="334"/>
                    <a:pt x="3577" y="319"/>
                    <a:pt x="3547" y="303"/>
                  </a:cubicBezTo>
                  <a:cubicBezTo>
                    <a:pt x="3296" y="95"/>
                    <a:pt x="2991" y="0"/>
                    <a:pt x="26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 flipH="1">
              <a:off x="8215605" y="2939197"/>
              <a:ext cx="157515" cy="307390"/>
            </a:xfrm>
            <a:custGeom>
              <a:avLst/>
              <a:gdLst/>
              <a:ahLst/>
              <a:cxnLst/>
              <a:rect l="l" t="t" r="r" b="b"/>
              <a:pathLst>
                <a:path w="2165" h="4225" extrusionOk="0">
                  <a:moveTo>
                    <a:pt x="583" y="0"/>
                  </a:moveTo>
                  <a:cubicBezTo>
                    <a:pt x="556" y="0"/>
                    <a:pt x="531" y="15"/>
                    <a:pt x="519" y="52"/>
                  </a:cubicBezTo>
                  <a:cubicBezTo>
                    <a:pt x="1" y="1118"/>
                    <a:pt x="382" y="2337"/>
                    <a:pt x="946" y="3312"/>
                  </a:cubicBezTo>
                  <a:cubicBezTo>
                    <a:pt x="1113" y="3602"/>
                    <a:pt x="1296" y="3891"/>
                    <a:pt x="1479" y="4181"/>
                  </a:cubicBezTo>
                  <a:cubicBezTo>
                    <a:pt x="1500" y="4210"/>
                    <a:pt x="1536" y="4225"/>
                    <a:pt x="1568" y="4225"/>
                  </a:cubicBezTo>
                  <a:cubicBezTo>
                    <a:pt x="1605" y="4225"/>
                    <a:pt x="1638" y="4206"/>
                    <a:pt x="1646" y="4166"/>
                  </a:cubicBezTo>
                  <a:cubicBezTo>
                    <a:pt x="1921" y="3008"/>
                    <a:pt x="2164" y="1667"/>
                    <a:pt x="1387" y="646"/>
                  </a:cubicBezTo>
                  <a:cubicBezTo>
                    <a:pt x="1220" y="418"/>
                    <a:pt x="991" y="219"/>
                    <a:pt x="732" y="82"/>
                  </a:cubicBezTo>
                  <a:cubicBezTo>
                    <a:pt x="717" y="67"/>
                    <a:pt x="702" y="67"/>
                    <a:pt x="671" y="67"/>
                  </a:cubicBezTo>
                  <a:cubicBezTo>
                    <a:pt x="662" y="31"/>
                    <a:pt x="621" y="0"/>
                    <a:pt x="583" y="0"/>
                  </a:cubicBezTo>
                  <a:close/>
                </a:path>
              </a:pathLst>
            </a:custGeom>
            <a:solidFill>
              <a:srgbClr val="C2F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 flipH="1">
              <a:off x="8436195" y="2867534"/>
              <a:ext cx="267229" cy="202113"/>
            </a:xfrm>
            <a:custGeom>
              <a:avLst/>
              <a:gdLst/>
              <a:ahLst/>
              <a:cxnLst/>
              <a:rect l="l" t="t" r="r" b="b"/>
              <a:pathLst>
                <a:path w="3673" h="2778" extrusionOk="0">
                  <a:moveTo>
                    <a:pt x="2850" y="1"/>
                  </a:moveTo>
                  <a:cubicBezTo>
                    <a:pt x="2530" y="31"/>
                    <a:pt x="2210" y="107"/>
                    <a:pt x="1905" y="214"/>
                  </a:cubicBezTo>
                  <a:cubicBezTo>
                    <a:pt x="1326" y="458"/>
                    <a:pt x="823" y="869"/>
                    <a:pt x="473" y="1387"/>
                  </a:cubicBezTo>
                  <a:cubicBezTo>
                    <a:pt x="305" y="1646"/>
                    <a:pt x="183" y="1936"/>
                    <a:pt x="92" y="2225"/>
                  </a:cubicBezTo>
                  <a:cubicBezTo>
                    <a:pt x="77" y="2301"/>
                    <a:pt x="62" y="2378"/>
                    <a:pt x="46" y="2454"/>
                  </a:cubicBezTo>
                  <a:cubicBezTo>
                    <a:pt x="31" y="2515"/>
                    <a:pt x="1" y="2591"/>
                    <a:pt x="16" y="2667"/>
                  </a:cubicBezTo>
                  <a:cubicBezTo>
                    <a:pt x="37" y="2752"/>
                    <a:pt x="95" y="2778"/>
                    <a:pt x="163" y="2778"/>
                  </a:cubicBezTo>
                  <a:cubicBezTo>
                    <a:pt x="241" y="2778"/>
                    <a:pt x="332" y="2744"/>
                    <a:pt x="397" y="2728"/>
                  </a:cubicBezTo>
                  <a:cubicBezTo>
                    <a:pt x="1037" y="2515"/>
                    <a:pt x="1738" y="2332"/>
                    <a:pt x="2316" y="1981"/>
                  </a:cubicBezTo>
                  <a:cubicBezTo>
                    <a:pt x="2972" y="1585"/>
                    <a:pt x="3322" y="930"/>
                    <a:pt x="3657" y="275"/>
                  </a:cubicBezTo>
                  <a:cubicBezTo>
                    <a:pt x="3672" y="260"/>
                    <a:pt x="3672" y="229"/>
                    <a:pt x="3657" y="199"/>
                  </a:cubicBezTo>
                  <a:cubicBezTo>
                    <a:pt x="3657" y="184"/>
                    <a:pt x="3657" y="168"/>
                    <a:pt x="3642" y="168"/>
                  </a:cubicBezTo>
                  <a:cubicBezTo>
                    <a:pt x="3566" y="62"/>
                    <a:pt x="3459" y="31"/>
                    <a:pt x="3322" y="16"/>
                  </a:cubicBezTo>
                  <a:cubicBezTo>
                    <a:pt x="3170" y="1"/>
                    <a:pt x="3002" y="1"/>
                    <a:pt x="28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 flipH="1">
              <a:off x="8270385" y="2619370"/>
              <a:ext cx="603794" cy="1338037"/>
            </a:xfrm>
            <a:custGeom>
              <a:avLst/>
              <a:gdLst/>
              <a:ahLst/>
              <a:cxnLst/>
              <a:rect l="l" t="t" r="r" b="b"/>
              <a:pathLst>
                <a:path w="8299" h="18391" extrusionOk="0">
                  <a:moveTo>
                    <a:pt x="8033" y="0"/>
                  </a:moveTo>
                  <a:cubicBezTo>
                    <a:pt x="7999" y="0"/>
                    <a:pt x="7966" y="19"/>
                    <a:pt x="7954" y="60"/>
                  </a:cubicBezTo>
                  <a:cubicBezTo>
                    <a:pt x="7711" y="1111"/>
                    <a:pt x="7391" y="2147"/>
                    <a:pt x="7010" y="3168"/>
                  </a:cubicBezTo>
                  <a:cubicBezTo>
                    <a:pt x="5898" y="3488"/>
                    <a:pt x="4846" y="4021"/>
                    <a:pt x="3932" y="4722"/>
                  </a:cubicBezTo>
                  <a:cubicBezTo>
                    <a:pt x="3673" y="4920"/>
                    <a:pt x="3414" y="5133"/>
                    <a:pt x="3170" y="5362"/>
                  </a:cubicBezTo>
                  <a:cubicBezTo>
                    <a:pt x="3112" y="5420"/>
                    <a:pt x="3170" y="5514"/>
                    <a:pt x="3234" y="5514"/>
                  </a:cubicBezTo>
                  <a:cubicBezTo>
                    <a:pt x="3254" y="5514"/>
                    <a:pt x="3274" y="5505"/>
                    <a:pt x="3292" y="5484"/>
                  </a:cubicBezTo>
                  <a:cubicBezTo>
                    <a:pt x="4130" y="4722"/>
                    <a:pt x="5090" y="4097"/>
                    <a:pt x="6141" y="3656"/>
                  </a:cubicBezTo>
                  <a:cubicBezTo>
                    <a:pt x="6400" y="3549"/>
                    <a:pt x="6659" y="3458"/>
                    <a:pt x="6918" y="3381"/>
                  </a:cubicBezTo>
                  <a:lnTo>
                    <a:pt x="6918" y="3381"/>
                  </a:lnTo>
                  <a:cubicBezTo>
                    <a:pt x="6888" y="3473"/>
                    <a:pt x="6842" y="3579"/>
                    <a:pt x="6797" y="3686"/>
                  </a:cubicBezTo>
                  <a:cubicBezTo>
                    <a:pt x="6355" y="4829"/>
                    <a:pt x="5837" y="5956"/>
                    <a:pt x="5319" y="7068"/>
                  </a:cubicBezTo>
                  <a:cubicBezTo>
                    <a:pt x="4237" y="7297"/>
                    <a:pt x="3201" y="7739"/>
                    <a:pt x="2287" y="8348"/>
                  </a:cubicBezTo>
                  <a:cubicBezTo>
                    <a:pt x="2028" y="8516"/>
                    <a:pt x="1769" y="8714"/>
                    <a:pt x="1525" y="8912"/>
                  </a:cubicBezTo>
                  <a:cubicBezTo>
                    <a:pt x="1452" y="8972"/>
                    <a:pt x="1514" y="9071"/>
                    <a:pt x="1589" y="9071"/>
                  </a:cubicBezTo>
                  <a:cubicBezTo>
                    <a:pt x="1608" y="9071"/>
                    <a:pt x="1628" y="9065"/>
                    <a:pt x="1647" y="9049"/>
                  </a:cubicBezTo>
                  <a:cubicBezTo>
                    <a:pt x="2500" y="8348"/>
                    <a:pt x="3475" y="7800"/>
                    <a:pt x="4511" y="7465"/>
                  </a:cubicBezTo>
                  <a:cubicBezTo>
                    <a:pt x="4755" y="7388"/>
                    <a:pt x="4983" y="7327"/>
                    <a:pt x="5212" y="7267"/>
                  </a:cubicBezTo>
                  <a:lnTo>
                    <a:pt x="5212" y="7267"/>
                  </a:lnTo>
                  <a:cubicBezTo>
                    <a:pt x="4724" y="8318"/>
                    <a:pt x="4206" y="9354"/>
                    <a:pt x="3719" y="10405"/>
                  </a:cubicBezTo>
                  <a:cubicBezTo>
                    <a:pt x="2744" y="10999"/>
                    <a:pt x="1784" y="11624"/>
                    <a:pt x="870" y="12294"/>
                  </a:cubicBezTo>
                  <a:cubicBezTo>
                    <a:pt x="595" y="12477"/>
                    <a:pt x="336" y="12675"/>
                    <a:pt x="62" y="12889"/>
                  </a:cubicBezTo>
                  <a:cubicBezTo>
                    <a:pt x="1" y="12938"/>
                    <a:pt x="79" y="13027"/>
                    <a:pt x="151" y="13027"/>
                  </a:cubicBezTo>
                  <a:cubicBezTo>
                    <a:pt x="168" y="13027"/>
                    <a:pt x="185" y="13022"/>
                    <a:pt x="199" y="13010"/>
                  </a:cubicBezTo>
                  <a:cubicBezTo>
                    <a:pt x="1129" y="12294"/>
                    <a:pt x="2089" y="11639"/>
                    <a:pt x="3079" y="11015"/>
                  </a:cubicBezTo>
                  <a:cubicBezTo>
                    <a:pt x="3247" y="10908"/>
                    <a:pt x="3429" y="10801"/>
                    <a:pt x="3597" y="10695"/>
                  </a:cubicBezTo>
                  <a:lnTo>
                    <a:pt x="3597" y="10695"/>
                  </a:lnTo>
                  <a:cubicBezTo>
                    <a:pt x="3079" y="11837"/>
                    <a:pt x="2591" y="12995"/>
                    <a:pt x="2180" y="14184"/>
                  </a:cubicBezTo>
                  <a:cubicBezTo>
                    <a:pt x="1769" y="15387"/>
                    <a:pt x="1449" y="16606"/>
                    <a:pt x="1251" y="17855"/>
                  </a:cubicBezTo>
                  <a:cubicBezTo>
                    <a:pt x="1235" y="18008"/>
                    <a:pt x="1205" y="18160"/>
                    <a:pt x="1190" y="18297"/>
                  </a:cubicBezTo>
                  <a:cubicBezTo>
                    <a:pt x="1182" y="18360"/>
                    <a:pt x="1227" y="18391"/>
                    <a:pt x="1274" y="18391"/>
                  </a:cubicBezTo>
                  <a:cubicBezTo>
                    <a:pt x="1319" y="18391"/>
                    <a:pt x="1365" y="18364"/>
                    <a:pt x="1373" y="18313"/>
                  </a:cubicBezTo>
                  <a:cubicBezTo>
                    <a:pt x="1525" y="17048"/>
                    <a:pt x="1830" y="15814"/>
                    <a:pt x="2226" y="14625"/>
                  </a:cubicBezTo>
                  <a:cubicBezTo>
                    <a:pt x="2607" y="13422"/>
                    <a:pt x="3094" y="12249"/>
                    <a:pt x="3612" y="11106"/>
                  </a:cubicBezTo>
                  <a:cubicBezTo>
                    <a:pt x="3673" y="10954"/>
                    <a:pt x="3749" y="10801"/>
                    <a:pt x="3810" y="10649"/>
                  </a:cubicBezTo>
                  <a:cubicBezTo>
                    <a:pt x="3932" y="12051"/>
                    <a:pt x="4161" y="13422"/>
                    <a:pt x="4496" y="14778"/>
                  </a:cubicBezTo>
                  <a:cubicBezTo>
                    <a:pt x="4508" y="14828"/>
                    <a:pt x="4544" y="14849"/>
                    <a:pt x="4579" y="14849"/>
                  </a:cubicBezTo>
                  <a:cubicBezTo>
                    <a:pt x="4630" y="14849"/>
                    <a:pt x="4681" y="14804"/>
                    <a:pt x="4663" y="14732"/>
                  </a:cubicBezTo>
                  <a:cubicBezTo>
                    <a:pt x="4313" y="13315"/>
                    <a:pt x="4085" y="11883"/>
                    <a:pt x="3978" y="10420"/>
                  </a:cubicBezTo>
                  <a:cubicBezTo>
                    <a:pt x="3978" y="10405"/>
                    <a:pt x="3963" y="10375"/>
                    <a:pt x="3947" y="10359"/>
                  </a:cubicBezTo>
                  <a:cubicBezTo>
                    <a:pt x="4374" y="9460"/>
                    <a:pt x="4801" y="8546"/>
                    <a:pt x="5242" y="7647"/>
                  </a:cubicBezTo>
                  <a:cubicBezTo>
                    <a:pt x="5258" y="7602"/>
                    <a:pt x="5288" y="7556"/>
                    <a:pt x="5303" y="7510"/>
                  </a:cubicBezTo>
                  <a:cubicBezTo>
                    <a:pt x="5593" y="8668"/>
                    <a:pt x="5791" y="9841"/>
                    <a:pt x="5928" y="11030"/>
                  </a:cubicBezTo>
                  <a:cubicBezTo>
                    <a:pt x="5974" y="11395"/>
                    <a:pt x="6004" y="11761"/>
                    <a:pt x="6035" y="12127"/>
                  </a:cubicBezTo>
                  <a:cubicBezTo>
                    <a:pt x="6043" y="12182"/>
                    <a:pt x="6091" y="12213"/>
                    <a:pt x="6136" y="12213"/>
                  </a:cubicBezTo>
                  <a:cubicBezTo>
                    <a:pt x="6178" y="12213"/>
                    <a:pt x="6218" y="12186"/>
                    <a:pt x="6218" y="12127"/>
                  </a:cubicBezTo>
                  <a:cubicBezTo>
                    <a:pt x="6111" y="10832"/>
                    <a:pt x="5928" y="9552"/>
                    <a:pt x="5669" y="8272"/>
                  </a:cubicBezTo>
                  <a:cubicBezTo>
                    <a:pt x="5593" y="7937"/>
                    <a:pt x="5517" y="7586"/>
                    <a:pt x="5425" y="7251"/>
                  </a:cubicBezTo>
                  <a:cubicBezTo>
                    <a:pt x="5441" y="7236"/>
                    <a:pt x="5441" y="7236"/>
                    <a:pt x="5441" y="7221"/>
                  </a:cubicBezTo>
                  <a:cubicBezTo>
                    <a:pt x="5486" y="7206"/>
                    <a:pt x="5486" y="7160"/>
                    <a:pt x="5486" y="7129"/>
                  </a:cubicBezTo>
                  <a:cubicBezTo>
                    <a:pt x="5943" y="6154"/>
                    <a:pt x="6400" y="5164"/>
                    <a:pt x="6812" y="4158"/>
                  </a:cubicBezTo>
                  <a:cubicBezTo>
                    <a:pt x="6903" y="3945"/>
                    <a:pt x="6979" y="3747"/>
                    <a:pt x="7056" y="3534"/>
                  </a:cubicBezTo>
                  <a:cubicBezTo>
                    <a:pt x="7452" y="4555"/>
                    <a:pt x="7756" y="5621"/>
                    <a:pt x="7954" y="6703"/>
                  </a:cubicBezTo>
                  <a:cubicBezTo>
                    <a:pt x="8015" y="7023"/>
                    <a:pt x="8076" y="7358"/>
                    <a:pt x="8107" y="7693"/>
                  </a:cubicBezTo>
                  <a:cubicBezTo>
                    <a:pt x="8113" y="7741"/>
                    <a:pt x="8144" y="7760"/>
                    <a:pt x="8180" y="7760"/>
                  </a:cubicBezTo>
                  <a:cubicBezTo>
                    <a:pt x="8235" y="7760"/>
                    <a:pt x="8299" y="7712"/>
                    <a:pt x="8290" y="7647"/>
                  </a:cubicBezTo>
                  <a:cubicBezTo>
                    <a:pt x="8137" y="6474"/>
                    <a:pt x="7863" y="5301"/>
                    <a:pt x="7482" y="4174"/>
                  </a:cubicBezTo>
                  <a:cubicBezTo>
                    <a:pt x="7375" y="3869"/>
                    <a:pt x="7269" y="3579"/>
                    <a:pt x="7162" y="3275"/>
                  </a:cubicBezTo>
                  <a:cubicBezTo>
                    <a:pt x="7497" y="2391"/>
                    <a:pt x="7787" y="1492"/>
                    <a:pt x="8015" y="563"/>
                  </a:cubicBezTo>
                  <a:cubicBezTo>
                    <a:pt x="8061" y="426"/>
                    <a:pt x="8092" y="273"/>
                    <a:pt x="8137" y="121"/>
                  </a:cubicBezTo>
                  <a:cubicBezTo>
                    <a:pt x="8147" y="46"/>
                    <a:pt x="8087" y="0"/>
                    <a:pt x="80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flipH="1">
              <a:off x="7709017" y="472175"/>
              <a:ext cx="169665" cy="330162"/>
            </a:xfrm>
            <a:custGeom>
              <a:avLst/>
              <a:gdLst/>
              <a:ahLst/>
              <a:cxnLst/>
              <a:rect l="l" t="t" r="r" b="b"/>
              <a:pathLst>
                <a:path w="2332" h="4538" extrusionOk="0">
                  <a:moveTo>
                    <a:pt x="211" y="0"/>
                  </a:moveTo>
                  <a:cubicBezTo>
                    <a:pt x="178" y="0"/>
                    <a:pt x="147" y="20"/>
                    <a:pt x="137" y="61"/>
                  </a:cubicBezTo>
                  <a:cubicBezTo>
                    <a:pt x="0" y="1371"/>
                    <a:pt x="396" y="2727"/>
                    <a:pt x="1234" y="3748"/>
                  </a:cubicBezTo>
                  <a:cubicBezTo>
                    <a:pt x="1463" y="4038"/>
                    <a:pt x="1722" y="4297"/>
                    <a:pt x="2011" y="4525"/>
                  </a:cubicBezTo>
                  <a:cubicBezTo>
                    <a:pt x="2023" y="4534"/>
                    <a:pt x="2036" y="4538"/>
                    <a:pt x="2048" y="4538"/>
                  </a:cubicBezTo>
                  <a:cubicBezTo>
                    <a:pt x="2102" y="4538"/>
                    <a:pt x="2155" y="4471"/>
                    <a:pt x="2118" y="4434"/>
                  </a:cubicBezTo>
                  <a:lnTo>
                    <a:pt x="2118" y="4418"/>
                  </a:lnTo>
                  <a:cubicBezTo>
                    <a:pt x="2331" y="3123"/>
                    <a:pt x="1920" y="1767"/>
                    <a:pt x="1082" y="762"/>
                  </a:cubicBezTo>
                  <a:cubicBezTo>
                    <a:pt x="838" y="488"/>
                    <a:pt x="564" y="229"/>
                    <a:pt x="259" y="15"/>
                  </a:cubicBezTo>
                  <a:cubicBezTo>
                    <a:pt x="244" y="5"/>
                    <a:pt x="227" y="0"/>
                    <a:pt x="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flipH="1">
              <a:off x="7717019" y="750169"/>
              <a:ext cx="225832" cy="215500"/>
            </a:xfrm>
            <a:custGeom>
              <a:avLst/>
              <a:gdLst/>
              <a:ahLst/>
              <a:cxnLst/>
              <a:rect l="l" t="t" r="r" b="b"/>
              <a:pathLst>
                <a:path w="3104" h="2962" extrusionOk="0">
                  <a:moveTo>
                    <a:pt x="86" y="1"/>
                  </a:moveTo>
                  <a:cubicBezTo>
                    <a:pt x="35" y="1"/>
                    <a:pt x="0" y="54"/>
                    <a:pt x="14" y="95"/>
                  </a:cubicBezTo>
                  <a:cubicBezTo>
                    <a:pt x="501" y="1100"/>
                    <a:pt x="1187" y="2045"/>
                    <a:pt x="2177" y="2609"/>
                  </a:cubicBezTo>
                  <a:cubicBezTo>
                    <a:pt x="2421" y="2761"/>
                    <a:pt x="2695" y="2883"/>
                    <a:pt x="2985" y="2959"/>
                  </a:cubicBezTo>
                  <a:cubicBezTo>
                    <a:pt x="2991" y="2960"/>
                    <a:pt x="2998" y="2961"/>
                    <a:pt x="3004" y="2961"/>
                  </a:cubicBezTo>
                  <a:cubicBezTo>
                    <a:pt x="3068" y="2961"/>
                    <a:pt x="3104" y="2894"/>
                    <a:pt x="3076" y="2852"/>
                  </a:cubicBezTo>
                  <a:cubicBezTo>
                    <a:pt x="3076" y="2837"/>
                    <a:pt x="3076" y="2837"/>
                    <a:pt x="3076" y="2822"/>
                  </a:cubicBezTo>
                  <a:cubicBezTo>
                    <a:pt x="2954" y="1649"/>
                    <a:pt x="2055" y="750"/>
                    <a:pt x="1019" y="308"/>
                  </a:cubicBezTo>
                  <a:cubicBezTo>
                    <a:pt x="730" y="171"/>
                    <a:pt x="410" y="79"/>
                    <a:pt x="105" y="3"/>
                  </a:cubicBezTo>
                  <a:cubicBezTo>
                    <a:pt x="99" y="2"/>
                    <a:pt x="92" y="1"/>
                    <a:pt x="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flipH="1">
              <a:off x="7557179" y="703461"/>
              <a:ext cx="124193" cy="234053"/>
            </a:xfrm>
            <a:custGeom>
              <a:avLst/>
              <a:gdLst/>
              <a:ahLst/>
              <a:cxnLst/>
              <a:rect l="l" t="t" r="r" b="b"/>
              <a:pathLst>
                <a:path w="1707" h="3217" extrusionOk="0">
                  <a:moveTo>
                    <a:pt x="1372" y="1"/>
                  </a:moveTo>
                  <a:cubicBezTo>
                    <a:pt x="1351" y="1"/>
                    <a:pt x="1329" y="8"/>
                    <a:pt x="1310" y="21"/>
                  </a:cubicBezTo>
                  <a:cubicBezTo>
                    <a:pt x="686" y="661"/>
                    <a:pt x="0" y="1438"/>
                    <a:pt x="153" y="2413"/>
                  </a:cubicBezTo>
                  <a:cubicBezTo>
                    <a:pt x="198" y="2672"/>
                    <a:pt x="290" y="2915"/>
                    <a:pt x="381" y="3174"/>
                  </a:cubicBezTo>
                  <a:cubicBezTo>
                    <a:pt x="396" y="3205"/>
                    <a:pt x="419" y="3216"/>
                    <a:pt x="442" y="3216"/>
                  </a:cubicBezTo>
                  <a:cubicBezTo>
                    <a:pt x="465" y="3216"/>
                    <a:pt x="488" y="3205"/>
                    <a:pt x="503" y="3190"/>
                  </a:cubicBezTo>
                  <a:cubicBezTo>
                    <a:pt x="1280" y="2641"/>
                    <a:pt x="1707" y="1712"/>
                    <a:pt x="1615" y="782"/>
                  </a:cubicBezTo>
                  <a:cubicBezTo>
                    <a:pt x="1600" y="523"/>
                    <a:pt x="1539" y="280"/>
                    <a:pt x="1448" y="51"/>
                  </a:cubicBezTo>
                  <a:cubicBezTo>
                    <a:pt x="1430" y="15"/>
                    <a:pt x="1401" y="1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flipH="1">
              <a:off x="7690683" y="949224"/>
              <a:ext cx="204442" cy="208443"/>
            </a:xfrm>
            <a:custGeom>
              <a:avLst/>
              <a:gdLst/>
              <a:ahLst/>
              <a:cxnLst/>
              <a:rect l="l" t="t" r="r" b="b"/>
              <a:pathLst>
                <a:path w="2810" h="2865" extrusionOk="0">
                  <a:moveTo>
                    <a:pt x="81" y="0"/>
                  </a:moveTo>
                  <a:cubicBezTo>
                    <a:pt x="36" y="0"/>
                    <a:pt x="1" y="41"/>
                    <a:pt x="13" y="101"/>
                  </a:cubicBezTo>
                  <a:cubicBezTo>
                    <a:pt x="318" y="1122"/>
                    <a:pt x="714" y="2341"/>
                    <a:pt x="1826" y="2722"/>
                  </a:cubicBezTo>
                  <a:cubicBezTo>
                    <a:pt x="1963" y="2767"/>
                    <a:pt x="2085" y="2798"/>
                    <a:pt x="2222" y="2813"/>
                  </a:cubicBezTo>
                  <a:cubicBezTo>
                    <a:pt x="2374" y="2828"/>
                    <a:pt x="2542" y="2813"/>
                    <a:pt x="2679" y="2859"/>
                  </a:cubicBezTo>
                  <a:cubicBezTo>
                    <a:pt x="2690" y="2863"/>
                    <a:pt x="2700" y="2865"/>
                    <a:pt x="2710" y="2865"/>
                  </a:cubicBezTo>
                  <a:cubicBezTo>
                    <a:pt x="2770" y="2865"/>
                    <a:pt x="2810" y="2792"/>
                    <a:pt x="2771" y="2752"/>
                  </a:cubicBezTo>
                  <a:cubicBezTo>
                    <a:pt x="2786" y="2737"/>
                    <a:pt x="2801" y="2706"/>
                    <a:pt x="2786" y="2691"/>
                  </a:cubicBezTo>
                  <a:cubicBezTo>
                    <a:pt x="2466" y="1716"/>
                    <a:pt x="1780" y="878"/>
                    <a:pt x="912" y="360"/>
                  </a:cubicBezTo>
                  <a:cubicBezTo>
                    <a:pt x="653" y="223"/>
                    <a:pt x="394" y="101"/>
                    <a:pt x="119" y="10"/>
                  </a:cubicBezTo>
                  <a:cubicBezTo>
                    <a:pt x="106" y="3"/>
                    <a:pt x="93" y="0"/>
                    <a:pt x="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 flipH="1">
              <a:off x="7503996" y="943186"/>
              <a:ext cx="108696" cy="226414"/>
            </a:xfrm>
            <a:custGeom>
              <a:avLst/>
              <a:gdLst/>
              <a:ahLst/>
              <a:cxnLst/>
              <a:rect l="l" t="t" r="r" b="b"/>
              <a:pathLst>
                <a:path w="1494" h="3112" extrusionOk="0">
                  <a:moveTo>
                    <a:pt x="1287" y="1"/>
                  </a:moveTo>
                  <a:cubicBezTo>
                    <a:pt x="1274" y="1"/>
                    <a:pt x="1261" y="5"/>
                    <a:pt x="1250" y="17"/>
                  </a:cubicBezTo>
                  <a:cubicBezTo>
                    <a:pt x="565" y="580"/>
                    <a:pt x="123" y="1418"/>
                    <a:pt x="31" y="2302"/>
                  </a:cubicBezTo>
                  <a:cubicBezTo>
                    <a:pt x="1" y="2546"/>
                    <a:pt x="1" y="2805"/>
                    <a:pt x="31" y="3048"/>
                  </a:cubicBezTo>
                  <a:cubicBezTo>
                    <a:pt x="31" y="3064"/>
                    <a:pt x="46" y="3079"/>
                    <a:pt x="62" y="3094"/>
                  </a:cubicBezTo>
                  <a:cubicBezTo>
                    <a:pt x="62" y="3109"/>
                    <a:pt x="77" y="3109"/>
                    <a:pt x="107" y="3109"/>
                  </a:cubicBezTo>
                  <a:cubicBezTo>
                    <a:pt x="129" y="3111"/>
                    <a:pt x="151" y="3112"/>
                    <a:pt x="172" y="3112"/>
                  </a:cubicBezTo>
                  <a:cubicBezTo>
                    <a:pt x="617" y="3112"/>
                    <a:pt x="1001" y="2816"/>
                    <a:pt x="1204" y="2424"/>
                  </a:cubicBezTo>
                  <a:cubicBezTo>
                    <a:pt x="1448" y="1982"/>
                    <a:pt x="1494" y="1449"/>
                    <a:pt x="1479" y="946"/>
                  </a:cubicBezTo>
                  <a:cubicBezTo>
                    <a:pt x="1479" y="656"/>
                    <a:pt x="1433" y="367"/>
                    <a:pt x="1357" y="93"/>
                  </a:cubicBezTo>
                  <a:cubicBezTo>
                    <a:pt x="1368" y="47"/>
                    <a:pt x="1328" y="1"/>
                    <a:pt x="1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 flipH="1">
              <a:off x="7637354" y="1246352"/>
              <a:ext cx="197748" cy="168064"/>
            </a:xfrm>
            <a:custGeom>
              <a:avLst/>
              <a:gdLst/>
              <a:ahLst/>
              <a:cxnLst/>
              <a:rect l="l" t="t" r="r" b="b"/>
              <a:pathLst>
                <a:path w="2718" h="2310" extrusionOk="0">
                  <a:moveTo>
                    <a:pt x="90" y="1"/>
                  </a:moveTo>
                  <a:cubicBezTo>
                    <a:pt x="47" y="1"/>
                    <a:pt x="1" y="51"/>
                    <a:pt x="26" y="100"/>
                  </a:cubicBezTo>
                  <a:cubicBezTo>
                    <a:pt x="407" y="969"/>
                    <a:pt x="879" y="1959"/>
                    <a:pt x="1869" y="2249"/>
                  </a:cubicBezTo>
                  <a:cubicBezTo>
                    <a:pt x="2012" y="2289"/>
                    <a:pt x="2167" y="2310"/>
                    <a:pt x="2323" y="2310"/>
                  </a:cubicBezTo>
                  <a:cubicBezTo>
                    <a:pt x="2401" y="2310"/>
                    <a:pt x="2479" y="2304"/>
                    <a:pt x="2555" y="2294"/>
                  </a:cubicBezTo>
                  <a:cubicBezTo>
                    <a:pt x="2570" y="2279"/>
                    <a:pt x="2585" y="2279"/>
                    <a:pt x="2601" y="2264"/>
                  </a:cubicBezTo>
                  <a:cubicBezTo>
                    <a:pt x="2615" y="2279"/>
                    <a:pt x="2633" y="2285"/>
                    <a:pt x="2650" y="2285"/>
                  </a:cubicBezTo>
                  <a:cubicBezTo>
                    <a:pt x="2686" y="2285"/>
                    <a:pt x="2718" y="2255"/>
                    <a:pt x="2707" y="2203"/>
                  </a:cubicBezTo>
                  <a:cubicBezTo>
                    <a:pt x="2540" y="1274"/>
                    <a:pt x="1717" y="679"/>
                    <a:pt x="879" y="314"/>
                  </a:cubicBezTo>
                  <a:cubicBezTo>
                    <a:pt x="635" y="192"/>
                    <a:pt x="376" y="100"/>
                    <a:pt x="117" y="9"/>
                  </a:cubicBezTo>
                  <a:cubicBezTo>
                    <a:pt x="109" y="3"/>
                    <a:pt x="99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 flipH="1">
              <a:off x="7433060" y="1154027"/>
              <a:ext cx="125284" cy="245766"/>
            </a:xfrm>
            <a:custGeom>
              <a:avLst/>
              <a:gdLst/>
              <a:ahLst/>
              <a:cxnLst/>
              <a:rect l="l" t="t" r="r" b="b"/>
              <a:pathLst>
                <a:path w="1722" h="3378" extrusionOk="0">
                  <a:moveTo>
                    <a:pt x="1311" y="0"/>
                  </a:moveTo>
                  <a:cubicBezTo>
                    <a:pt x="1226" y="0"/>
                    <a:pt x="1160" y="106"/>
                    <a:pt x="1113" y="166"/>
                  </a:cubicBezTo>
                  <a:cubicBezTo>
                    <a:pt x="808" y="623"/>
                    <a:pt x="442" y="1065"/>
                    <a:pt x="229" y="1567"/>
                  </a:cubicBezTo>
                  <a:cubicBezTo>
                    <a:pt x="0" y="2131"/>
                    <a:pt x="77" y="2725"/>
                    <a:pt x="168" y="3304"/>
                  </a:cubicBezTo>
                  <a:cubicBezTo>
                    <a:pt x="168" y="3335"/>
                    <a:pt x="183" y="3350"/>
                    <a:pt x="214" y="3365"/>
                  </a:cubicBezTo>
                  <a:lnTo>
                    <a:pt x="229" y="3365"/>
                  </a:lnTo>
                  <a:cubicBezTo>
                    <a:pt x="259" y="3374"/>
                    <a:pt x="287" y="3378"/>
                    <a:pt x="315" y="3378"/>
                  </a:cubicBezTo>
                  <a:cubicBezTo>
                    <a:pt x="385" y="3378"/>
                    <a:pt x="448" y="3353"/>
                    <a:pt x="503" y="3320"/>
                  </a:cubicBezTo>
                  <a:cubicBezTo>
                    <a:pt x="625" y="3259"/>
                    <a:pt x="732" y="3182"/>
                    <a:pt x="823" y="3091"/>
                  </a:cubicBezTo>
                  <a:cubicBezTo>
                    <a:pt x="1021" y="2923"/>
                    <a:pt x="1189" y="2725"/>
                    <a:pt x="1326" y="2512"/>
                  </a:cubicBezTo>
                  <a:cubicBezTo>
                    <a:pt x="1600" y="2070"/>
                    <a:pt x="1722" y="1583"/>
                    <a:pt x="1692" y="1065"/>
                  </a:cubicBezTo>
                  <a:cubicBezTo>
                    <a:pt x="1676" y="821"/>
                    <a:pt x="1631" y="577"/>
                    <a:pt x="1539" y="349"/>
                  </a:cubicBezTo>
                  <a:cubicBezTo>
                    <a:pt x="1524" y="288"/>
                    <a:pt x="1493" y="242"/>
                    <a:pt x="1478" y="181"/>
                  </a:cubicBezTo>
                  <a:cubicBezTo>
                    <a:pt x="1448" y="135"/>
                    <a:pt x="1433" y="74"/>
                    <a:pt x="1387" y="29"/>
                  </a:cubicBezTo>
                  <a:cubicBezTo>
                    <a:pt x="1360" y="9"/>
                    <a:pt x="1335" y="0"/>
                    <a:pt x="1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 flipH="1">
              <a:off x="7470090" y="538600"/>
              <a:ext cx="399716" cy="1101147"/>
            </a:xfrm>
            <a:custGeom>
              <a:avLst/>
              <a:gdLst/>
              <a:ahLst/>
              <a:cxnLst/>
              <a:rect l="l" t="t" r="r" b="b"/>
              <a:pathLst>
                <a:path w="5494" h="15135" extrusionOk="0">
                  <a:moveTo>
                    <a:pt x="556" y="0"/>
                  </a:moveTo>
                  <a:cubicBezTo>
                    <a:pt x="507" y="0"/>
                    <a:pt x="455" y="54"/>
                    <a:pt x="488" y="108"/>
                  </a:cubicBezTo>
                  <a:cubicBezTo>
                    <a:pt x="975" y="992"/>
                    <a:pt x="1371" y="1936"/>
                    <a:pt x="1691" y="2896"/>
                  </a:cubicBezTo>
                  <a:cubicBezTo>
                    <a:pt x="2011" y="3856"/>
                    <a:pt x="2255" y="4846"/>
                    <a:pt x="2468" y="5837"/>
                  </a:cubicBezTo>
                  <a:cubicBezTo>
                    <a:pt x="2499" y="5958"/>
                    <a:pt x="2529" y="6096"/>
                    <a:pt x="2544" y="6217"/>
                  </a:cubicBezTo>
                  <a:cubicBezTo>
                    <a:pt x="1813" y="5379"/>
                    <a:pt x="1006" y="4587"/>
                    <a:pt x="137" y="3886"/>
                  </a:cubicBezTo>
                  <a:cubicBezTo>
                    <a:pt x="124" y="3874"/>
                    <a:pt x="110" y="3868"/>
                    <a:pt x="97" y="3868"/>
                  </a:cubicBezTo>
                  <a:cubicBezTo>
                    <a:pt x="45" y="3868"/>
                    <a:pt x="1" y="3945"/>
                    <a:pt x="61" y="3993"/>
                  </a:cubicBezTo>
                  <a:cubicBezTo>
                    <a:pt x="960" y="4740"/>
                    <a:pt x="1798" y="5562"/>
                    <a:pt x="2560" y="6446"/>
                  </a:cubicBezTo>
                  <a:cubicBezTo>
                    <a:pt x="2560" y="6461"/>
                    <a:pt x="2590" y="6476"/>
                    <a:pt x="2605" y="6476"/>
                  </a:cubicBezTo>
                  <a:cubicBezTo>
                    <a:pt x="2758" y="7269"/>
                    <a:pt x="2910" y="8061"/>
                    <a:pt x="3062" y="8838"/>
                  </a:cubicBezTo>
                  <a:cubicBezTo>
                    <a:pt x="3062" y="8884"/>
                    <a:pt x="3078" y="8929"/>
                    <a:pt x="3093" y="8975"/>
                  </a:cubicBezTo>
                  <a:cubicBezTo>
                    <a:pt x="2346" y="8350"/>
                    <a:pt x="1661" y="7695"/>
                    <a:pt x="1006" y="6994"/>
                  </a:cubicBezTo>
                  <a:cubicBezTo>
                    <a:pt x="808" y="6781"/>
                    <a:pt x="609" y="6553"/>
                    <a:pt x="411" y="6339"/>
                  </a:cubicBezTo>
                  <a:cubicBezTo>
                    <a:pt x="398" y="6317"/>
                    <a:pt x="378" y="6308"/>
                    <a:pt x="358" y="6308"/>
                  </a:cubicBezTo>
                  <a:cubicBezTo>
                    <a:pt x="310" y="6308"/>
                    <a:pt x="262" y="6362"/>
                    <a:pt x="305" y="6416"/>
                  </a:cubicBezTo>
                  <a:cubicBezTo>
                    <a:pt x="975" y="7208"/>
                    <a:pt x="1706" y="7954"/>
                    <a:pt x="2483" y="8640"/>
                  </a:cubicBezTo>
                  <a:cubicBezTo>
                    <a:pt x="2697" y="8838"/>
                    <a:pt x="2910" y="9021"/>
                    <a:pt x="3123" y="9188"/>
                  </a:cubicBezTo>
                  <a:cubicBezTo>
                    <a:pt x="3139" y="9204"/>
                    <a:pt x="3139" y="9204"/>
                    <a:pt x="3139" y="9219"/>
                  </a:cubicBezTo>
                  <a:cubicBezTo>
                    <a:pt x="3123" y="9249"/>
                    <a:pt x="3123" y="9280"/>
                    <a:pt x="3154" y="9295"/>
                  </a:cubicBezTo>
                  <a:cubicBezTo>
                    <a:pt x="3321" y="10148"/>
                    <a:pt x="3489" y="11002"/>
                    <a:pt x="3702" y="11840"/>
                  </a:cubicBezTo>
                  <a:cubicBezTo>
                    <a:pt x="3748" y="12022"/>
                    <a:pt x="3794" y="12190"/>
                    <a:pt x="3839" y="12373"/>
                  </a:cubicBezTo>
                  <a:cubicBezTo>
                    <a:pt x="3108" y="11900"/>
                    <a:pt x="2407" y="11352"/>
                    <a:pt x="1767" y="10758"/>
                  </a:cubicBezTo>
                  <a:cubicBezTo>
                    <a:pt x="1569" y="10575"/>
                    <a:pt x="1371" y="10377"/>
                    <a:pt x="1188" y="10179"/>
                  </a:cubicBezTo>
                  <a:cubicBezTo>
                    <a:pt x="1176" y="10166"/>
                    <a:pt x="1162" y="10161"/>
                    <a:pt x="1148" y="10161"/>
                  </a:cubicBezTo>
                  <a:cubicBezTo>
                    <a:pt x="1096" y="10161"/>
                    <a:pt x="1049" y="10240"/>
                    <a:pt x="1097" y="10301"/>
                  </a:cubicBezTo>
                  <a:cubicBezTo>
                    <a:pt x="1752" y="10986"/>
                    <a:pt x="2483" y="11611"/>
                    <a:pt x="3276" y="12159"/>
                  </a:cubicBezTo>
                  <a:cubicBezTo>
                    <a:pt x="3474" y="12312"/>
                    <a:pt x="3687" y="12449"/>
                    <a:pt x="3900" y="12586"/>
                  </a:cubicBezTo>
                  <a:cubicBezTo>
                    <a:pt x="4114" y="13317"/>
                    <a:pt x="4342" y="14033"/>
                    <a:pt x="4632" y="14750"/>
                  </a:cubicBezTo>
                  <a:cubicBezTo>
                    <a:pt x="4677" y="14856"/>
                    <a:pt x="4738" y="14978"/>
                    <a:pt x="4784" y="15085"/>
                  </a:cubicBezTo>
                  <a:cubicBezTo>
                    <a:pt x="4796" y="15120"/>
                    <a:pt x="4823" y="15135"/>
                    <a:pt x="4850" y="15135"/>
                  </a:cubicBezTo>
                  <a:cubicBezTo>
                    <a:pt x="4895" y="15135"/>
                    <a:pt x="4940" y="15096"/>
                    <a:pt x="4921" y="15039"/>
                  </a:cubicBezTo>
                  <a:cubicBezTo>
                    <a:pt x="4571" y="14247"/>
                    <a:pt x="4297" y="13424"/>
                    <a:pt x="4053" y="12586"/>
                  </a:cubicBezTo>
                  <a:cubicBezTo>
                    <a:pt x="4617" y="11840"/>
                    <a:pt x="5043" y="11002"/>
                    <a:pt x="5302" y="10118"/>
                  </a:cubicBezTo>
                  <a:cubicBezTo>
                    <a:pt x="5378" y="9859"/>
                    <a:pt x="5439" y="9600"/>
                    <a:pt x="5485" y="9341"/>
                  </a:cubicBezTo>
                  <a:cubicBezTo>
                    <a:pt x="5494" y="9288"/>
                    <a:pt x="5451" y="9255"/>
                    <a:pt x="5411" y="9255"/>
                  </a:cubicBezTo>
                  <a:cubicBezTo>
                    <a:pt x="5382" y="9255"/>
                    <a:pt x="5354" y="9272"/>
                    <a:pt x="5348" y="9310"/>
                  </a:cubicBezTo>
                  <a:cubicBezTo>
                    <a:pt x="5180" y="10209"/>
                    <a:pt x="4845" y="11078"/>
                    <a:pt x="4373" y="11855"/>
                  </a:cubicBezTo>
                  <a:cubicBezTo>
                    <a:pt x="4266" y="12053"/>
                    <a:pt x="4144" y="12236"/>
                    <a:pt x="4007" y="12418"/>
                  </a:cubicBezTo>
                  <a:cubicBezTo>
                    <a:pt x="3977" y="12327"/>
                    <a:pt x="3961" y="12236"/>
                    <a:pt x="3931" y="12144"/>
                  </a:cubicBezTo>
                  <a:cubicBezTo>
                    <a:pt x="3687" y="11200"/>
                    <a:pt x="3474" y="10225"/>
                    <a:pt x="3291" y="9265"/>
                  </a:cubicBezTo>
                  <a:cubicBezTo>
                    <a:pt x="3870" y="8594"/>
                    <a:pt x="4342" y="7832"/>
                    <a:pt x="4632" y="6994"/>
                  </a:cubicBezTo>
                  <a:cubicBezTo>
                    <a:pt x="4723" y="6751"/>
                    <a:pt x="4799" y="6507"/>
                    <a:pt x="4860" y="6263"/>
                  </a:cubicBezTo>
                  <a:cubicBezTo>
                    <a:pt x="4869" y="6214"/>
                    <a:pt x="4832" y="6187"/>
                    <a:pt x="4792" y="6187"/>
                  </a:cubicBezTo>
                  <a:cubicBezTo>
                    <a:pt x="4758" y="6187"/>
                    <a:pt x="4722" y="6206"/>
                    <a:pt x="4708" y="6248"/>
                  </a:cubicBezTo>
                  <a:cubicBezTo>
                    <a:pt x="4510" y="7101"/>
                    <a:pt x="4129" y="7909"/>
                    <a:pt x="3611" y="8625"/>
                  </a:cubicBezTo>
                  <a:cubicBezTo>
                    <a:pt x="3504" y="8792"/>
                    <a:pt x="3382" y="8945"/>
                    <a:pt x="3261" y="9082"/>
                  </a:cubicBezTo>
                  <a:cubicBezTo>
                    <a:pt x="3078" y="8168"/>
                    <a:pt x="2910" y="7254"/>
                    <a:pt x="2727" y="6339"/>
                  </a:cubicBezTo>
                  <a:cubicBezTo>
                    <a:pt x="3078" y="5501"/>
                    <a:pt x="3398" y="4648"/>
                    <a:pt x="3672" y="3764"/>
                  </a:cubicBezTo>
                  <a:cubicBezTo>
                    <a:pt x="3763" y="3521"/>
                    <a:pt x="3839" y="3262"/>
                    <a:pt x="3916" y="3018"/>
                  </a:cubicBezTo>
                  <a:cubicBezTo>
                    <a:pt x="3925" y="2965"/>
                    <a:pt x="3882" y="2932"/>
                    <a:pt x="3839" y="2932"/>
                  </a:cubicBezTo>
                  <a:cubicBezTo>
                    <a:pt x="3808" y="2932"/>
                    <a:pt x="3776" y="2949"/>
                    <a:pt x="3763" y="2987"/>
                  </a:cubicBezTo>
                  <a:cubicBezTo>
                    <a:pt x="3504" y="3886"/>
                    <a:pt x="3200" y="4770"/>
                    <a:pt x="2864" y="5638"/>
                  </a:cubicBezTo>
                  <a:cubicBezTo>
                    <a:pt x="2803" y="5791"/>
                    <a:pt x="2727" y="5943"/>
                    <a:pt x="2666" y="6096"/>
                  </a:cubicBezTo>
                  <a:cubicBezTo>
                    <a:pt x="2468" y="5105"/>
                    <a:pt x="2224" y="4115"/>
                    <a:pt x="1920" y="3155"/>
                  </a:cubicBezTo>
                  <a:cubicBezTo>
                    <a:pt x="1630" y="2195"/>
                    <a:pt x="1249" y="1251"/>
                    <a:pt x="777" y="352"/>
                  </a:cubicBezTo>
                  <a:cubicBezTo>
                    <a:pt x="731" y="245"/>
                    <a:pt x="670" y="138"/>
                    <a:pt x="609" y="32"/>
                  </a:cubicBezTo>
                  <a:cubicBezTo>
                    <a:pt x="596" y="9"/>
                    <a:pt x="576" y="0"/>
                    <a:pt x="5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 flipH="1">
              <a:off x="6919776" y="1011502"/>
              <a:ext cx="399134" cy="215573"/>
            </a:xfrm>
            <a:custGeom>
              <a:avLst/>
              <a:gdLst/>
              <a:ahLst/>
              <a:cxnLst/>
              <a:rect l="l" t="t" r="r" b="b"/>
              <a:pathLst>
                <a:path w="5486" h="2963" extrusionOk="0">
                  <a:moveTo>
                    <a:pt x="557" y="1"/>
                  </a:moveTo>
                  <a:cubicBezTo>
                    <a:pt x="408" y="1"/>
                    <a:pt x="258" y="8"/>
                    <a:pt x="107" y="22"/>
                  </a:cubicBezTo>
                  <a:cubicBezTo>
                    <a:pt x="46" y="22"/>
                    <a:pt x="0" y="98"/>
                    <a:pt x="31" y="159"/>
                  </a:cubicBezTo>
                  <a:cubicBezTo>
                    <a:pt x="930" y="1531"/>
                    <a:pt x="2392" y="2506"/>
                    <a:pt x="4007" y="2841"/>
                  </a:cubicBezTo>
                  <a:cubicBezTo>
                    <a:pt x="4449" y="2932"/>
                    <a:pt x="4906" y="2963"/>
                    <a:pt x="5379" y="2963"/>
                  </a:cubicBezTo>
                  <a:cubicBezTo>
                    <a:pt x="5485" y="2963"/>
                    <a:pt x="5485" y="2810"/>
                    <a:pt x="5394" y="2780"/>
                  </a:cubicBezTo>
                  <a:cubicBezTo>
                    <a:pt x="4571" y="1363"/>
                    <a:pt x="3093" y="373"/>
                    <a:pt x="1493" y="83"/>
                  </a:cubicBezTo>
                  <a:cubicBezTo>
                    <a:pt x="1183" y="31"/>
                    <a:pt x="872" y="1"/>
                    <a:pt x="5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 flipH="1">
              <a:off x="6784526" y="1292915"/>
              <a:ext cx="383637" cy="114444"/>
            </a:xfrm>
            <a:custGeom>
              <a:avLst/>
              <a:gdLst/>
              <a:ahLst/>
              <a:cxnLst/>
              <a:rect l="l" t="t" r="r" b="b"/>
              <a:pathLst>
                <a:path w="5273" h="1573" extrusionOk="0">
                  <a:moveTo>
                    <a:pt x="2545" y="1"/>
                  </a:moveTo>
                  <a:cubicBezTo>
                    <a:pt x="2083" y="1"/>
                    <a:pt x="1618" y="68"/>
                    <a:pt x="1174" y="192"/>
                  </a:cubicBezTo>
                  <a:cubicBezTo>
                    <a:pt x="793" y="298"/>
                    <a:pt x="412" y="451"/>
                    <a:pt x="46" y="634"/>
                  </a:cubicBezTo>
                  <a:cubicBezTo>
                    <a:pt x="0" y="664"/>
                    <a:pt x="0" y="755"/>
                    <a:pt x="46" y="786"/>
                  </a:cubicBezTo>
                  <a:cubicBezTo>
                    <a:pt x="1057" y="1255"/>
                    <a:pt x="2144" y="1572"/>
                    <a:pt x="3239" y="1572"/>
                  </a:cubicBezTo>
                  <a:cubicBezTo>
                    <a:pt x="3531" y="1572"/>
                    <a:pt x="3823" y="1550"/>
                    <a:pt x="4114" y="1502"/>
                  </a:cubicBezTo>
                  <a:cubicBezTo>
                    <a:pt x="4480" y="1441"/>
                    <a:pt x="4845" y="1334"/>
                    <a:pt x="5181" y="1197"/>
                  </a:cubicBezTo>
                  <a:cubicBezTo>
                    <a:pt x="5272" y="1152"/>
                    <a:pt x="5242" y="1030"/>
                    <a:pt x="5181" y="1014"/>
                  </a:cubicBezTo>
                  <a:cubicBezTo>
                    <a:pt x="5181" y="999"/>
                    <a:pt x="5165" y="999"/>
                    <a:pt x="5165" y="984"/>
                  </a:cubicBezTo>
                  <a:cubicBezTo>
                    <a:pt x="4455" y="294"/>
                    <a:pt x="3508" y="1"/>
                    <a:pt x="2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 flipH="1">
              <a:off x="6714757" y="1011720"/>
              <a:ext cx="158533" cy="281344"/>
            </a:xfrm>
            <a:custGeom>
              <a:avLst/>
              <a:gdLst/>
              <a:ahLst/>
              <a:cxnLst/>
              <a:rect l="l" t="t" r="r" b="b"/>
              <a:pathLst>
                <a:path w="2179" h="3867" extrusionOk="0">
                  <a:moveTo>
                    <a:pt x="225" y="1"/>
                  </a:moveTo>
                  <a:cubicBezTo>
                    <a:pt x="183" y="1"/>
                    <a:pt x="148" y="40"/>
                    <a:pt x="137" y="95"/>
                  </a:cubicBezTo>
                  <a:cubicBezTo>
                    <a:pt x="46" y="1208"/>
                    <a:pt x="0" y="2487"/>
                    <a:pt x="914" y="3295"/>
                  </a:cubicBezTo>
                  <a:cubicBezTo>
                    <a:pt x="1158" y="3523"/>
                    <a:pt x="1448" y="3691"/>
                    <a:pt x="1737" y="3859"/>
                  </a:cubicBezTo>
                  <a:cubicBezTo>
                    <a:pt x="1748" y="3864"/>
                    <a:pt x="1760" y="3867"/>
                    <a:pt x="1771" y="3867"/>
                  </a:cubicBezTo>
                  <a:cubicBezTo>
                    <a:pt x="1823" y="3867"/>
                    <a:pt x="1871" y="3817"/>
                    <a:pt x="1859" y="3767"/>
                  </a:cubicBezTo>
                  <a:cubicBezTo>
                    <a:pt x="2179" y="2640"/>
                    <a:pt x="1859" y="1406"/>
                    <a:pt x="1021" y="568"/>
                  </a:cubicBezTo>
                  <a:cubicBezTo>
                    <a:pt x="808" y="354"/>
                    <a:pt x="549" y="156"/>
                    <a:pt x="274" y="19"/>
                  </a:cubicBezTo>
                  <a:cubicBezTo>
                    <a:pt x="258" y="7"/>
                    <a:pt x="241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 flipH="1">
              <a:off x="6607224" y="1467161"/>
              <a:ext cx="358100" cy="127321"/>
            </a:xfrm>
            <a:custGeom>
              <a:avLst/>
              <a:gdLst/>
              <a:ahLst/>
              <a:cxnLst/>
              <a:rect l="l" t="t" r="r" b="b"/>
              <a:pathLst>
                <a:path w="4922" h="1750" extrusionOk="0">
                  <a:moveTo>
                    <a:pt x="1982" y="0"/>
                  </a:moveTo>
                  <a:cubicBezTo>
                    <a:pt x="1697" y="0"/>
                    <a:pt x="1411" y="22"/>
                    <a:pt x="1128" y="67"/>
                  </a:cubicBezTo>
                  <a:cubicBezTo>
                    <a:pt x="778" y="113"/>
                    <a:pt x="427" y="204"/>
                    <a:pt x="77" y="341"/>
                  </a:cubicBezTo>
                  <a:cubicBezTo>
                    <a:pt x="16" y="372"/>
                    <a:pt x="1" y="463"/>
                    <a:pt x="62" y="509"/>
                  </a:cubicBezTo>
                  <a:cubicBezTo>
                    <a:pt x="924" y="1096"/>
                    <a:pt x="1947" y="1749"/>
                    <a:pt x="3012" y="1749"/>
                  </a:cubicBezTo>
                  <a:cubicBezTo>
                    <a:pt x="3301" y="1749"/>
                    <a:pt x="3593" y="1701"/>
                    <a:pt x="3886" y="1590"/>
                  </a:cubicBezTo>
                  <a:cubicBezTo>
                    <a:pt x="4053" y="1529"/>
                    <a:pt x="4206" y="1453"/>
                    <a:pt x="4343" y="1362"/>
                  </a:cubicBezTo>
                  <a:cubicBezTo>
                    <a:pt x="4495" y="1255"/>
                    <a:pt x="4648" y="1118"/>
                    <a:pt x="4830" y="1057"/>
                  </a:cubicBezTo>
                  <a:cubicBezTo>
                    <a:pt x="4922" y="1011"/>
                    <a:pt x="4891" y="890"/>
                    <a:pt x="4830" y="874"/>
                  </a:cubicBezTo>
                  <a:cubicBezTo>
                    <a:pt x="4830" y="844"/>
                    <a:pt x="4815" y="813"/>
                    <a:pt x="4785" y="798"/>
                  </a:cubicBezTo>
                  <a:cubicBezTo>
                    <a:pt x="3945" y="266"/>
                    <a:pt x="2968" y="0"/>
                    <a:pt x="1982" y="0"/>
                  </a:cubicBezTo>
                  <a:close/>
                </a:path>
              </a:pathLst>
            </a:custGeom>
            <a:solidFill>
              <a:srgbClr val="C2F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 flipH="1">
              <a:off x="6467538" y="1193460"/>
              <a:ext cx="159697" cy="288546"/>
            </a:xfrm>
            <a:custGeom>
              <a:avLst/>
              <a:gdLst/>
              <a:ahLst/>
              <a:cxnLst/>
              <a:rect l="l" t="t" r="r" b="b"/>
              <a:pathLst>
                <a:path w="2195" h="3966" extrusionOk="0">
                  <a:moveTo>
                    <a:pt x="286" y="1"/>
                  </a:moveTo>
                  <a:cubicBezTo>
                    <a:pt x="252" y="1"/>
                    <a:pt x="221" y="20"/>
                    <a:pt x="214" y="66"/>
                  </a:cubicBezTo>
                  <a:cubicBezTo>
                    <a:pt x="1" y="1147"/>
                    <a:pt x="244" y="2305"/>
                    <a:pt x="838" y="3219"/>
                  </a:cubicBezTo>
                  <a:cubicBezTo>
                    <a:pt x="1021" y="3478"/>
                    <a:pt x="1219" y="3722"/>
                    <a:pt x="1448" y="3935"/>
                  </a:cubicBezTo>
                  <a:cubicBezTo>
                    <a:pt x="1463" y="3951"/>
                    <a:pt x="1478" y="3966"/>
                    <a:pt x="1509" y="3966"/>
                  </a:cubicBezTo>
                  <a:cubicBezTo>
                    <a:pt x="1524" y="3966"/>
                    <a:pt x="1539" y="3966"/>
                    <a:pt x="1570" y="3951"/>
                  </a:cubicBezTo>
                  <a:cubicBezTo>
                    <a:pt x="2057" y="3600"/>
                    <a:pt x="2194" y="2976"/>
                    <a:pt x="2088" y="2412"/>
                  </a:cubicBezTo>
                  <a:cubicBezTo>
                    <a:pt x="1966" y="1787"/>
                    <a:pt x="1585" y="1239"/>
                    <a:pt x="1174" y="782"/>
                  </a:cubicBezTo>
                  <a:cubicBezTo>
                    <a:pt x="945" y="507"/>
                    <a:pt x="671" y="264"/>
                    <a:pt x="381" y="50"/>
                  </a:cubicBezTo>
                  <a:cubicBezTo>
                    <a:pt x="359" y="20"/>
                    <a:pt x="320" y="1"/>
                    <a:pt x="2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 flipH="1">
              <a:off x="6351129" y="1691099"/>
              <a:ext cx="320413" cy="108841"/>
            </a:xfrm>
            <a:custGeom>
              <a:avLst/>
              <a:gdLst/>
              <a:ahLst/>
              <a:cxnLst/>
              <a:rect l="l" t="t" r="r" b="b"/>
              <a:pathLst>
                <a:path w="4404" h="1496" extrusionOk="0">
                  <a:moveTo>
                    <a:pt x="2505" y="1"/>
                  </a:moveTo>
                  <a:cubicBezTo>
                    <a:pt x="2020" y="1"/>
                    <a:pt x="1527" y="89"/>
                    <a:pt x="1067" y="219"/>
                  </a:cubicBezTo>
                  <a:cubicBezTo>
                    <a:pt x="731" y="310"/>
                    <a:pt x="411" y="417"/>
                    <a:pt x="91" y="524"/>
                  </a:cubicBezTo>
                  <a:cubicBezTo>
                    <a:pt x="15" y="554"/>
                    <a:pt x="0" y="661"/>
                    <a:pt x="61" y="691"/>
                  </a:cubicBezTo>
                  <a:cubicBezTo>
                    <a:pt x="836" y="1090"/>
                    <a:pt x="1699" y="1496"/>
                    <a:pt x="2562" y="1496"/>
                  </a:cubicBezTo>
                  <a:cubicBezTo>
                    <a:pt x="2888" y="1496"/>
                    <a:pt x="3214" y="1438"/>
                    <a:pt x="3535" y="1301"/>
                  </a:cubicBezTo>
                  <a:cubicBezTo>
                    <a:pt x="3809" y="1194"/>
                    <a:pt x="4053" y="1011"/>
                    <a:pt x="4251" y="798"/>
                  </a:cubicBezTo>
                  <a:cubicBezTo>
                    <a:pt x="4251" y="783"/>
                    <a:pt x="4266" y="767"/>
                    <a:pt x="4266" y="752"/>
                  </a:cubicBezTo>
                  <a:cubicBezTo>
                    <a:pt x="4342" y="737"/>
                    <a:pt x="4403" y="661"/>
                    <a:pt x="4327" y="600"/>
                  </a:cubicBezTo>
                  <a:cubicBezTo>
                    <a:pt x="3802" y="162"/>
                    <a:pt x="3161" y="1"/>
                    <a:pt x="2505" y="1"/>
                  </a:cubicBezTo>
                  <a:close/>
                </a:path>
              </a:pathLst>
            </a:custGeom>
            <a:solidFill>
              <a:srgbClr val="C2F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flipH="1">
              <a:off x="6240326" y="1350027"/>
              <a:ext cx="155259" cy="301642"/>
            </a:xfrm>
            <a:custGeom>
              <a:avLst/>
              <a:gdLst/>
              <a:ahLst/>
              <a:cxnLst/>
              <a:rect l="l" t="t" r="r" b="b"/>
              <a:pathLst>
                <a:path w="2134" h="4146" extrusionOk="0">
                  <a:moveTo>
                    <a:pt x="184" y="1"/>
                  </a:moveTo>
                  <a:cubicBezTo>
                    <a:pt x="1" y="1"/>
                    <a:pt x="31" y="229"/>
                    <a:pt x="31" y="351"/>
                  </a:cubicBezTo>
                  <a:cubicBezTo>
                    <a:pt x="92" y="1037"/>
                    <a:pt x="92" y="1753"/>
                    <a:pt x="290" y="2408"/>
                  </a:cubicBezTo>
                  <a:cubicBezTo>
                    <a:pt x="519" y="3124"/>
                    <a:pt x="1052" y="3627"/>
                    <a:pt x="1616" y="4115"/>
                  </a:cubicBezTo>
                  <a:cubicBezTo>
                    <a:pt x="1631" y="4130"/>
                    <a:pt x="1662" y="4145"/>
                    <a:pt x="1692" y="4145"/>
                  </a:cubicBezTo>
                  <a:cubicBezTo>
                    <a:pt x="1707" y="4145"/>
                    <a:pt x="1722" y="4130"/>
                    <a:pt x="1722" y="4130"/>
                  </a:cubicBezTo>
                  <a:cubicBezTo>
                    <a:pt x="1844" y="4084"/>
                    <a:pt x="1905" y="3977"/>
                    <a:pt x="1951" y="3856"/>
                  </a:cubicBezTo>
                  <a:cubicBezTo>
                    <a:pt x="2012" y="3718"/>
                    <a:pt x="2042" y="3551"/>
                    <a:pt x="2073" y="3398"/>
                  </a:cubicBezTo>
                  <a:cubicBezTo>
                    <a:pt x="2134" y="3079"/>
                    <a:pt x="2134" y="2759"/>
                    <a:pt x="2103" y="2423"/>
                  </a:cubicBezTo>
                  <a:cubicBezTo>
                    <a:pt x="2012" y="1799"/>
                    <a:pt x="1738" y="1220"/>
                    <a:pt x="1311" y="763"/>
                  </a:cubicBezTo>
                  <a:cubicBezTo>
                    <a:pt x="1098" y="534"/>
                    <a:pt x="854" y="336"/>
                    <a:pt x="595" y="184"/>
                  </a:cubicBezTo>
                  <a:cubicBezTo>
                    <a:pt x="519" y="138"/>
                    <a:pt x="458" y="108"/>
                    <a:pt x="397" y="77"/>
                  </a:cubicBezTo>
                  <a:cubicBezTo>
                    <a:pt x="336" y="47"/>
                    <a:pt x="260" y="1"/>
                    <a:pt x="1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flipH="1">
              <a:off x="6050646" y="1050207"/>
              <a:ext cx="1184233" cy="813765"/>
            </a:xfrm>
            <a:custGeom>
              <a:avLst/>
              <a:gdLst/>
              <a:ahLst/>
              <a:cxnLst/>
              <a:rect l="l" t="t" r="r" b="b"/>
              <a:pathLst>
                <a:path w="16277" h="11185" extrusionOk="0">
                  <a:moveTo>
                    <a:pt x="105" y="0"/>
                  </a:moveTo>
                  <a:cubicBezTo>
                    <a:pt x="25" y="0"/>
                    <a:pt x="1" y="135"/>
                    <a:pt x="95" y="176"/>
                  </a:cubicBezTo>
                  <a:cubicBezTo>
                    <a:pt x="1283" y="633"/>
                    <a:pt x="2395" y="1227"/>
                    <a:pt x="3462" y="1897"/>
                  </a:cubicBezTo>
                  <a:cubicBezTo>
                    <a:pt x="4528" y="2568"/>
                    <a:pt x="5549" y="3330"/>
                    <a:pt x="6539" y="4107"/>
                  </a:cubicBezTo>
                  <a:cubicBezTo>
                    <a:pt x="6677" y="4213"/>
                    <a:pt x="6798" y="4305"/>
                    <a:pt x="6920" y="4411"/>
                  </a:cubicBezTo>
                  <a:cubicBezTo>
                    <a:pt x="5549" y="4183"/>
                    <a:pt x="4147" y="4061"/>
                    <a:pt x="2761" y="4061"/>
                  </a:cubicBezTo>
                  <a:cubicBezTo>
                    <a:pt x="2639" y="4061"/>
                    <a:pt x="2639" y="4244"/>
                    <a:pt x="2761" y="4244"/>
                  </a:cubicBezTo>
                  <a:cubicBezTo>
                    <a:pt x="4224" y="4244"/>
                    <a:pt x="5671" y="4366"/>
                    <a:pt x="7103" y="4625"/>
                  </a:cubicBezTo>
                  <a:cubicBezTo>
                    <a:pt x="7134" y="4625"/>
                    <a:pt x="7164" y="4625"/>
                    <a:pt x="7179" y="4609"/>
                  </a:cubicBezTo>
                  <a:cubicBezTo>
                    <a:pt x="7956" y="5249"/>
                    <a:pt x="8718" y="5889"/>
                    <a:pt x="9495" y="6529"/>
                  </a:cubicBezTo>
                  <a:cubicBezTo>
                    <a:pt x="9541" y="6560"/>
                    <a:pt x="9571" y="6590"/>
                    <a:pt x="9617" y="6636"/>
                  </a:cubicBezTo>
                  <a:cubicBezTo>
                    <a:pt x="8429" y="6621"/>
                    <a:pt x="7225" y="6529"/>
                    <a:pt x="6052" y="6377"/>
                  </a:cubicBezTo>
                  <a:cubicBezTo>
                    <a:pt x="5686" y="6331"/>
                    <a:pt x="5321" y="6270"/>
                    <a:pt x="4955" y="6209"/>
                  </a:cubicBezTo>
                  <a:cubicBezTo>
                    <a:pt x="4950" y="6209"/>
                    <a:pt x="4946" y="6208"/>
                    <a:pt x="4941" y="6208"/>
                  </a:cubicBezTo>
                  <a:cubicBezTo>
                    <a:pt x="4845" y="6208"/>
                    <a:pt x="4807" y="6362"/>
                    <a:pt x="4909" y="6377"/>
                  </a:cubicBezTo>
                  <a:cubicBezTo>
                    <a:pt x="6189" y="6605"/>
                    <a:pt x="7484" y="6742"/>
                    <a:pt x="8779" y="6788"/>
                  </a:cubicBezTo>
                  <a:cubicBezTo>
                    <a:pt x="9130" y="6803"/>
                    <a:pt x="9480" y="6803"/>
                    <a:pt x="9830" y="6803"/>
                  </a:cubicBezTo>
                  <a:cubicBezTo>
                    <a:pt x="9846" y="6819"/>
                    <a:pt x="9846" y="6819"/>
                    <a:pt x="9861" y="6834"/>
                  </a:cubicBezTo>
                  <a:cubicBezTo>
                    <a:pt x="9876" y="6864"/>
                    <a:pt x="9907" y="6895"/>
                    <a:pt x="9937" y="6895"/>
                  </a:cubicBezTo>
                  <a:cubicBezTo>
                    <a:pt x="10775" y="7580"/>
                    <a:pt x="11613" y="8251"/>
                    <a:pt x="12497" y="8906"/>
                  </a:cubicBezTo>
                  <a:cubicBezTo>
                    <a:pt x="12680" y="9043"/>
                    <a:pt x="12862" y="9165"/>
                    <a:pt x="13045" y="9302"/>
                  </a:cubicBezTo>
                  <a:cubicBezTo>
                    <a:pt x="12314" y="9383"/>
                    <a:pt x="11583" y="9424"/>
                    <a:pt x="10851" y="9424"/>
                  </a:cubicBezTo>
                  <a:cubicBezTo>
                    <a:pt x="10486" y="9424"/>
                    <a:pt x="10120" y="9414"/>
                    <a:pt x="9754" y="9394"/>
                  </a:cubicBezTo>
                  <a:cubicBezTo>
                    <a:pt x="9419" y="9378"/>
                    <a:pt x="9084" y="9348"/>
                    <a:pt x="8749" y="9302"/>
                  </a:cubicBezTo>
                  <a:cubicBezTo>
                    <a:pt x="8744" y="9301"/>
                    <a:pt x="8740" y="9301"/>
                    <a:pt x="8736" y="9301"/>
                  </a:cubicBezTo>
                  <a:cubicBezTo>
                    <a:pt x="8642" y="9301"/>
                    <a:pt x="8646" y="9470"/>
                    <a:pt x="8749" y="9485"/>
                  </a:cubicBezTo>
                  <a:cubicBezTo>
                    <a:pt x="9442" y="9565"/>
                    <a:pt x="10136" y="9603"/>
                    <a:pt x="10830" y="9603"/>
                  </a:cubicBezTo>
                  <a:cubicBezTo>
                    <a:pt x="11325" y="9603"/>
                    <a:pt x="11819" y="9584"/>
                    <a:pt x="12314" y="9546"/>
                  </a:cubicBezTo>
                  <a:cubicBezTo>
                    <a:pt x="12634" y="9531"/>
                    <a:pt x="12954" y="9485"/>
                    <a:pt x="13258" y="9454"/>
                  </a:cubicBezTo>
                  <a:cubicBezTo>
                    <a:pt x="14036" y="9988"/>
                    <a:pt x="14843" y="10506"/>
                    <a:pt x="15681" y="10948"/>
                  </a:cubicBezTo>
                  <a:cubicBezTo>
                    <a:pt x="15818" y="11024"/>
                    <a:pt x="15955" y="11100"/>
                    <a:pt x="16092" y="11176"/>
                  </a:cubicBezTo>
                  <a:cubicBezTo>
                    <a:pt x="16106" y="11182"/>
                    <a:pt x="16119" y="11185"/>
                    <a:pt x="16132" y="11185"/>
                  </a:cubicBezTo>
                  <a:cubicBezTo>
                    <a:pt x="16219" y="11185"/>
                    <a:pt x="16277" y="11062"/>
                    <a:pt x="16184" y="11009"/>
                  </a:cubicBezTo>
                  <a:cubicBezTo>
                    <a:pt x="15224" y="10521"/>
                    <a:pt x="14295" y="9957"/>
                    <a:pt x="13411" y="9333"/>
                  </a:cubicBezTo>
                  <a:cubicBezTo>
                    <a:pt x="13365" y="8175"/>
                    <a:pt x="13106" y="7032"/>
                    <a:pt x="12649" y="5981"/>
                  </a:cubicBezTo>
                  <a:cubicBezTo>
                    <a:pt x="12512" y="5676"/>
                    <a:pt x="12375" y="5371"/>
                    <a:pt x="12207" y="5082"/>
                  </a:cubicBezTo>
                  <a:cubicBezTo>
                    <a:pt x="12193" y="5048"/>
                    <a:pt x="12168" y="5034"/>
                    <a:pt x="12142" y="5034"/>
                  </a:cubicBezTo>
                  <a:cubicBezTo>
                    <a:pt x="12085" y="5034"/>
                    <a:pt x="12024" y="5100"/>
                    <a:pt x="12055" y="5173"/>
                  </a:cubicBezTo>
                  <a:cubicBezTo>
                    <a:pt x="12603" y="6163"/>
                    <a:pt x="12984" y="7260"/>
                    <a:pt x="13137" y="8388"/>
                  </a:cubicBezTo>
                  <a:cubicBezTo>
                    <a:pt x="13182" y="8662"/>
                    <a:pt x="13213" y="8936"/>
                    <a:pt x="13228" y="9211"/>
                  </a:cubicBezTo>
                  <a:cubicBezTo>
                    <a:pt x="13137" y="9150"/>
                    <a:pt x="13045" y="9074"/>
                    <a:pt x="12954" y="9013"/>
                  </a:cubicBezTo>
                  <a:cubicBezTo>
                    <a:pt x="11948" y="8297"/>
                    <a:pt x="10988" y="7519"/>
                    <a:pt x="10044" y="6742"/>
                  </a:cubicBezTo>
                  <a:cubicBezTo>
                    <a:pt x="10074" y="5645"/>
                    <a:pt x="9907" y="4533"/>
                    <a:pt x="9541" y="3497"/>
                  </a:cubicBezTo>
                  <a:cubicBezTo>
                    <a:pt x="9434" y="3193"/>
                    <a:pt x="9297" y="2903"/>
                    <a:pt x="9160" y="2614"/>
                  </a:cubicBezTo>
                  <a:cubicBezTo>
                    <a:pt x="9146" y="2580"/>
                    <a:pt x="9121" y="2566"/>
                    <a:pt x="9095" y="2566"/>
                  </a:cubicBezTo>
                  <a:cubicBezTo>
                    <a:pt x="9038" y="2566"/>
                    <a:pt x="8976" y="2632"/>
                    <a:pt x="9008" y="2705"/>
                  </a:cubicBezTo>
                  <a:cubicBezTo>
                    <a:pt x="9495" y="3695"/>
                    <a:pt x="9769" y="4777"/>
                    <a:pt x="9846" y="5874"/>
                  </a:cubicBezTo>
                  <a:cubicBezTo>
                    <a:pt x="9861" y="6118"/>
                    <a:pt x="9876" y="6362"/>
                    <a:pt x="9861" y="6605"/>
                  </a:cubicBezTo>
                  <a:cubicBezTo>
                    <a:pt x="8977" y="5859"/>
                    <a:pt x="8078" y="5112"/>
                    <a:pt x="7179" y="4381"/>
                  </a:cubicBezTo>
                  <a:cubicBezTo>
                    <a:pt x="6859" y="3299"/>
                    <a:pt x="6478" y="2217"/>
                    <a:pt x="6052" y="1151"/>
                  </a:cubicBezTo>
                  <a:cubicBezTo>
                    <a:pt x="5930" y="846"/>
                    <a:pt x="5808" y="541"/>
                    <a:pt x="5671" y="237"/>
                  </a:cubicBezTo>
                  <a:cubicBezTo>
                    <a:pt x="5662" y="210"/>
                    <a:pt x="5642" y="199"/>
                    <a:pt x="5619" y="199"/>
                  </a:cubicBezTo>
                  <a:cubicBezTo>
                    <a:pt x="5562" y="199"/>
                    <a:pt x="5486" y="267"/>
                    <a:pt x="5519" y="343"/>
                  </a:cubicBezTo>
                  <a:cubicBezTo>
                    <a:pt x="5991" y="1410"/>
                    <a:pt x="6402" y="2507"/>
                    <a:pt x="6753" y="3604"/>
                  </a:cubicBezTo>
                  <a:cubicBezTo>
                    <a:pt x="6814" y="3802"/>
                    <a:pt x="6875" y="4000"/>
                    <a:pt x="6936" y="4198"/>
                  </a:cubicBezTo>
                  <a:cubicBezTo>
                    <a:pt x="5960" y="3406"/>
                    <a:pt x="4955" y="2644"/>
                    <a:pt x="3904" y="1958"/>
                  </a:cubicBezTo>
                  <a:cubicBezTo>
                    <a:pt x="2837" y="1273"/>
                    <a:pt x="1740" y="663"/>
                    <a:pt x="567" y="176"/>
                  </a:cubicBezTo>
                  <a:cubicBezTo>
                    <a:pt x="430" y="115"/>
                    <a:pt x="293" y="54"/>
                    <a:pt x="140" y="8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flipH="1">
              <a:off x="6176007" y="512190"/>
              <a:ext cx="601975" cy="652612"/>
            </a:xfrm>
            <a:custGeom>
              <a:avLst/>
              <a:gdLst/>
              <a:ahLst/>
              <a:cxnLst/>
              <a:rect l="l" t="t" r="r" b="b"/>
              <a:pathLst>
                <a:path w="8274" h="8970" extrusionOk="0">
                  <a:moveTo>
                    <a:pt x="3688" y="0"/>
                  </a:moveTo>
                  <a:cubicBezTo>
                    <a:pt x="3536" y="0"/>
                    <a:pt x="3383" y="20"/>
                    <a:pt x="3230" y="44"/>
                  </a:cubicBezTo>
                  <a:cubicBezTo>
                    <a:pt x="2941" y="105"/>
                    <a:pt x="2651" y="212"/>
                    <a:pt x="2423" y="395"/>
                  </a:cubicBezTo>
                  <a:cubicBezTo>
                    <a:pt x="1981" y="776"/>
                    <a:pt x="1905" y="1461"/>
                    <a:pt x="1966" y="2010"/>
                  </a:cubicBezTo>
                  <a:cubicBezTo>
                    <a:pt x="2012" y="2421"/>
                    <a:pt x="2133" y="2817"/>
                    <a:pt x="2347" y="3152"/>
                  </a:cubicBezTo>
                  <a:cubicBezTo>
                    <a:pt x="2073" y="3000"/>
                    <a:pt x="1737" y="2924"/>
                    <a:pt x="1448" y="2893"/>
                  </a:cubicBezTo>
                  <a:cubicBezTo>
                    <a:pt x="1384" y="2887"/>
                    <a:pt x="1320" y="2883"/>
                    <a:pt x="1256" y="2883"/>
                  </a:cubicBezTo>
                  <a:cubicBezTo>
                    <a:pt x="1028" y="2883"/>
                    <a:pt x="803" y="2930"/>
                    <a:pt x="625" y="3061"/>
                  </a:cubicBezTo>
                  <a:cubicBezTo>
                    <a:pt x="397" y="3229"/>
                    <a:pt x="259" y="3488"/>
                    <a:pt x="168" y="3762"/>
                  </a:cubicBezTo>
                  <a:cubicBezTo>
                    <a:pt x="0" y="4280"/>
                    <a:pt x="77" y="4905"/>
                    <a:pt x="397" y="5362"/>
                  </a:cubicBezTo>
                  <a:cubicBezTo>
                    <a:pt x="717" y="5788"/>
                    <a:pt x="1219" y="6062"/>
                    <a:pt x="1753" y="6108"/>
                  </a:cubicBezTo>
                  <a:cubicBezTo>
                    <a:pt x="1799" y="6112"/>
                    <a:pt x="1846" y="6114"/>
                    <a:pt x="1893" y="6114"/>
                  </a:cubicBezTo>
                  <a:cubicBezTo>
                    <a:pt x="2043" y="6114"/>
                    <a:pt x="2192" y="6094"/>
                    <a:pt x="2332" y="6047"/>
                  </a:cubicBezTo>
                  <a:lnTo>
                    <a:pt x="2332" y="6047"/>
                  </a:lnTo>
                  <a:cubicBezTo>
                    <a:pt x="2088" y="6382"/>
                    <a:pt x="1874" y="6763"/>
                    <a:pt x="1798" y="7175"/>
                  </a:cubicBezTo>
                  <a:cubicBezTo>
                    <a:pt x="1707" y="7647"/>
                    <a:pt x="1814" y="8150"/>
                    <a:pt x="2118" y="8531"/>
                  </a:cubicBezTo>
                  <a:cubicBezTo>
                    <a:pt x="2356" y="8823"/>
                    <a:pt x="2702" y="8969"/>
                    <a:pt x="3057" y="8969"/>
                  </a:cubicBezTo>
                  <a:cubicBezTo>
                    <a:pt x="3202" y="8969"/>
                    <a:pt x="3348" y="8945"/>
                    <a:pt x="3489" y="8896"/>
                  </a:cubicBezTo>
                  <a:cubicBezTo>
                    <a:pt x="4007" y="8713"/>
                    <a:pt x="4373" y="8256"/>
                    <a:pt x="4526" y="7754"/>
                  </a:cubicBezTo>
                  <a:cubicBezTo>
                    <a:pt x="4571" y="7601"/>
                    <a:pt x="4586" y="7464"/>
                    <a:pt x="4602" y="7327"/>
                  </a:cubicBezTo>
                  <a:cubicBezTo>
                    <a:pt x="4678" y="7540"/>
                    <a:pt x="4785" y="7754"/>
                    <a:pt x="4922" y="7952"/>
                  </a:cubicBezTo>
                  <a:cubicBezTo>
                    <a:pt x="5196" y="8331"/>
                    <a:pt x="5640" y="8632"/>
                    <a:pt x="6127" y="8632"/>
                  </a:cubicBezTo>
                  <a:cubicBezTo>
                    <a:pt x="6206" y="8632"/>
                    <a:pt x="6287" y="8624"/>
                    <a:pt x="6369" y="8607"/>
                  </a:cubicBezTo>
                  <a:cubicBezTo>
                    <a:pt x="6918" y="8500"/>
                    <a:pt x="7329" y="7982"/>
                    <a:pt x="7466" y="7464"/>
                  </a:cubicBezTo>
                  <a:cubicBezTo>
                    <a:pt x="7618" y="6961"/>
                    <a:pt x="7542" y="6382"/>
                    <a:pt x="7268" y="5941"/>
                  </a:cubicBezTo>
                  <a:cubicBezTo>
                    <a:pt x="6994" y="5499"/>
                    <a:pt x="6537" y="5270"/>
                    <a:pt x="6110" y="4996"/>
                  </a:cubicBezTo>
                  <a:cubicBezTo>
                    <a:pt x="6415" y="4965"/>
                    <a:pt x="6735" y="4920"/>
                    <a:pt x="7024" y="4828"/>
                  </a:cubicBezTo>
                  <a:cubicBezTo>
                    <a:pt x="7573" y="4646"/>
                    <a:pt x="8106" y="4249"/>
                    <a:pt x="8213" y="3655"/>
                  </a:cubicBezTo>
                  <a:cubicBezTo>
                    <a:pt x="8274" y="3335"/>
                    <a:pt x="8228" y="2985"/>
                    <a:pt x="8121" y="2665"/>
                  </a:cubicBezTo>
                  <a:cubicBezTo>
                    <a:pt x="8030" y="2406"/>
                    <a:pt x="7877" y="2177"/>
                    <a:pt x="7649" y="2025"/>
                  </a:cubicBezTo>
                  <a:cubicBezTo>
                    <a:pt x="7386" y="1830"/>
                    <a:pt x="7054" y="1729"/>
                    <a:pt x="6726" y="1729"/>
                  </a:cubicBezTo>
                  <a:cubicBezTo>
                    <a:pt x="6541" y="1729"/>
                    <a:pt x="6357" y="1761"/>
                    <a:pt x="6186" y="1827"/>
                  </a:cubicBezTo>
                  <a:cubicBezTo>
                    <a:pt x="5866" y="1949"/>
                    <a:pt x="5592" y="2162"/>
                    <a:pt x="5379" y="2421"/>
                  </a:cubicBezTo>
                  <a:cubicBezTo>
                    <a:pt x="5394" y="2086"/>
                    <a:pt x="5333" y="1751"/>
                    <a:pt x="5211" y="1431"/>
                  </a:cubicBezTo>
                  <a:cubicBezTo>
                    <a:pt x="5104" y="1126"/>
                    <a:pt x="4952" y="852"/>
                    <a:pt x="4769" y="578"/>
                  </a:cubicBezTo>
                  <a:cubicBezTo>
                    <a:pt x="4602" y="334"/>
                    <a:pt x="4388" y="136"/>
                    <a:pt x="4099" y="60"/>
                  </a:cubicBezTo>
                  <a:cubicBezTo>
                    <a:pt x="3962" y="16"/>
                    <a:pt x="3825" y="0"/>
                    <a:pt x="3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flipH="1">
              <a:off x="6261131" y="612445"/>
              <a:ext cx="414267" cy="443078"/>
            </a:xfrm>
            <a:custGeom>
              <a:avLst/>
              <a:gdLst/>
              <a:ahLst/>
              <a:cxnLst/>
              <a:rect l="l" t="t" r="r" b="b"/>
              <a:pathLst>
                <a:path w="5694" h="6090" extrusionOk="0">
                  <a:moveTo>
                    <a:pt x="2994" y="1668"/>
                  </a:moveTo>
                  <a:cubicBezTo>
                    <a:pt x="3161" y="1683"/>
                    <a:pt x="3314" y="1820"/>
                    <a:pt x="3359" y="2003"/>
                  </a:cubicBezTo>
                  <a:cubicBezTo>
                    <a:pt x="3369" y="2051"/>
                    <a:pt x="3402" y="2074"/>
                    <a:pt x="3441" y="2074"/>
                  </a:cubicBezTo>
                  <a:cubicBezTo>
                    <a:pt x="3464" y="2074"/>
                    <a:pt x="3489" y="2066"/>
                    <a:pt x="3512" y="2049"/>
                  </a:cubicBezTo>
                  <a:cubicBezTo>
                    <a:pt x="3565" y="1995"/>
                    <a:pt x="3641" y="1969"/>
                    <a:pt x="3717" y="1969"/>
                  </a:cubicBezTo>
                  <a:cubicBezTo>
                    <a:pt x="3794" y="1969"/>
                    <a:pt x="3870" y="1995"/>
                    <a:pt x="3923" y="2049"/>
                  </a:cubicBezTo>
                  <a:cubicBezTo>
                    <a:pt x="4045" y="2140"/>
                    <a:pt x="4060" y="2323"/>
                    <a:pt x="3999" y="2445"/>
                  </a:cubicBezTo>
                  <a:cubicBezTo>
                    <a:pt x="3969" y="2490"/>
                    <a:pt x="3984" y="2567"/>
                    <a:pt x="4045" y="2582"/>
                  </a:cubicBezTo>
                  <a:cubicBezTo>
                    <a:pt x="4228" y="2628"/>
                    <a:pt x="4395" y="2780"/>
                    <a:pt x="4411" y="2963"/>
                  </a:cubicBezTo>
                  <a:cubicBezTo>
                    <a:pt x="4411" y="3069"/>
                    <a:pt x="4395" y="3161"/>
                    <a:pt x="4350" y="3237"/>
                  </a:cubicBezTo>
                  <a:cubicBezTo>
                    <a:pt x="4289" y="3328"/>
                    <a:pt x="4212" y="3359"/>
                    <a:pt x="4152" y="3435"/>
                  </a:cubicBezTo>
                  <a:cubicBezTo>
                    <a:pt x="4106" y="3527"/>
                    <a:pt x="4136" y="3618"/>
                    <a:pt x="4182" y="3694"/>
                  </a:cubicBezTo>
                  <a:cubicBezTo>
                    <a:pt x="4228" y="3786"/>
                    <a:pt x="4273" y="3877"/>
                    <a:pt x="4258" y="3984"/>
                  </a:cubicBezTo>
                  <a:cubicBezTo>
                    <a:pt x="4231" y="4161"/>
                    <a:pt x="4056" y="4278"/>
                    <a:pt x="3889" y="4278"/>
                  </a:cubicBezTo>
                  <a:cubicBezTo>
                    <a:pt x="3869" y="4278"/>
                    <a:pt x="3850" y="4276"/>
                    <a:pt x="3832" y="4273"/>
                  </a:cubicBezTo>
                  <a:cubicBezTo>
                    <a:pt x="3824" y="4271"/>
                    <a:pt x="3816" y="4270"/>
                    <a:pt x="3808" y="4270"/>
                  </a:cubicBezTo>
                  <a:cubicBezTo>
                    <a:pt x="3756" y="4270"/>
                    <a:pt x="3710" y="4312"/>
                    <a:pt x="3710" y="4364"/>
                  </a:cubicBezTo>
                  <a:cubicBezTo>
                    <a:pt x="3710" y="4502"/>
                    <a:pt x="3603" y="4623"/>
                    <a:pt x="3466" y="4669"/>
                  </a:cubicBezTo>
                  <a:cubicBezTo>
                    <a:pt x="3431" y="4679"/>
                    <a:pt x="3397" y="4683"/>
                    <a:pt x="3363" y="4683"/>
                  </a:cubicBezTo>
                  <a:cubicBezTo>
                    <a:pt x="3231" y="4683"/>
                    <a:pt x="3102" y="4620"/>
                    <a:pt x="2994" y="4547"/>
                  </a:cubicBezTo>
                  <a:cubicBezTo>
                    <a:pt x="2980" y="4538"/>
                    <a:pt x="2966" y="4535"/>
                    <a:pt x="2951" y="4535"/>
                  </a:cubicBezTo>
                  <a:cubicBezTo>
                    <a:pt x="2916" y="4535"/>
                    <a:pt x="2883" y="4556"/>
                    <a:pt x="2872" y="4578"/>
                  </a:cubicBezTo>
                  <a:cubicBezTo>
                    <a:pt x="2841" y="4623"/>
                    <a:pt x="2811" y="4654"/>
                    <a:pt x="2765" y="4684"/>
                  </a:cubicBezTo>
                  <a:cubicBezTo>
                    <a:pt x="2754" y="4681"/>
                    <a:pt x="2742" y="4679"/>
                    <a:pt x="2731" y="4679"/>
                  </a:cubicBezTo>
                  <a:cubicBezTo>
                    <a:pt x="2698" y="4679"/>
                    <a:pt x="2670" y="4696"/>
                    <a:pt x="2658" y="4730"/>
                  </a:cubicBezTo>
                  <a:cubicBezTo>
                    <a:pt x="2641" y="4735"/>
                    <a:pt x="2624" y="4736"/>
                    <a:pt x="2608" y="4736"/>
                  </a:cubicBezTo>
                  <a:cubicBezTo>
                    <a:pt x="2571" y="4736"/>
                    <a:pt x="2538" y="4726"/>
                    <a:pt x="2506" y="4715"/>
                  </a:cubicBezTo>
                  <a:cubicBezTo>
                    <a:pt x="2354" y="4669"/>
                    <a:pt x="2293" y="4517"/>
                    <a:pt x="2293" y="4380"/>
                  </a:cubicBezTo>
                  <a:cubicBezTo>
                    <a:pt x="2303" y="4321"/>
                    <a:pt x="2262" y="4294"/>
                    <a:pt x="2216" y="4294"/>
                  </a:cubicBezTo>
                  <a:cubicBezTo>
                    <a:pt x="2190" y="4294"/>
                    <a:pt x="2162" y="4302"/>
                    <a:pt x="2140" y="4319"/>
                  </a:cubicBezTo>
                  <a:cubicBezTo>
                    <a:pt x="2098" y="4361"/>
                    <a:pt x="2042" y="4380"/>
                    <a:pt x="1984" y="4380"/>
                  </a:cubicBezTo>
                  <a:cubicBezTo>
                    <a:pt x="1875" y="4380"/>
                    <a:pt x="1758" y="4316"/>
                    <a:pt x="1699" y="4227"/>
                  </a:cubicBezTo>
                  <a:cubicBezTo>
                    <a:pt x="1577" y="4029"/>
                    <a:pt x="1668" y="3755"/>
                    <a:pt x="1805" y="3603"/>
                  </a:cubicBezTo>
                  <a:cubicBezTo>
                    <a:pt x="1866" y="3542"/>
                    <a:pt x="1820" y="3450"/>
                    <a:pt x="1744" y="3450"/>
                  </a:cubicBezTo>
                  <a:cubicBezTo>
                    <a:pt x="1607" y="3450"/>
                    <a:pt x="1500" y="3298"/>
                    <a:pt x="1500" y="3161"/>
                  </a:cubicBezTo>
                  <a:cubicBezTo>
                    <a:pt x="1516" y="2993"/>
                    <a:pt x="1638" y="2856"/>
                    <a:pt x="1775" y="2780"/>
                  </a:cubicBezTo>
                  <a:cubicBezTo>
                    <a:pt x="1820" y="2734"/>
                    <a:pt x="1836" y="2643"/>
                    <a:pt x="1775" y="2612"/>
                  </a:cubicBezTo>
                  <a:cubicBezTo>
                    <a:pt x="1653" y="2567"/>
                    <a:pt x="1577" y="2399"/>
                    <a:pt x="1653" y="2277"/>
                  </a:cubicBezTo>
                  <a:cubicBezTo>
                    <a:pt x="1700" y="2214"/>
                    <a:pt x="1772" y="2184"/>
                    <a:pt x="1843" y="2184"/>
                  </a:cubicBezTo>
                  <a:cubicBezTo>
                    <a:pt x="1909" y="2184"/>
                    <a:pt x="1974" y="2210"/>
                    <a:pt x="2019" y="2262"/>
                  </a:cubicBezTo>
                  <a:cubicBezTo>
                    <a:pt x="2039" y="2276"/>
                    <a:pt x="2060" y="2283"/>
                    <a:pt x="2079" y="2283"/>
                  </a:cubicBezTo>
                  <a:cubicBezTo>
                    <a:pt x="2102" y="2283"/>
                    <a:pt x="2124" y="2272"/>
                    <a:pt x="2140" y="2247"/>
                  </a:cubicBezTo>
                  <a:cubicBezTo>
                    <a:pt x="2148" y="2249"/>
                    <a:pt x="2156" y="2250"/>
                    <a:pt x="2164" y="2250"/>
                  </a:cubicBezTo>
                  <a:cubicBezTo>
                    <a:pt x="2216" y="2250"/>
                    <a:pt x="2258" y="2206"/>
                    <a:pt x="2232" y="2140"/>
                  </a:cubicBezTo>
                  <a:cubicBezTo>
                    <a:pt x="2217" y="2094"/>
                    <a:pt x="2217" y="2033"/>
                    <a:pt x="2278" y="2003"/>
                  </a:cubicBezTo>
                  <a:cubicBezTo>
                    <a:pt x="2294" y="1987"/>
                    <a:pt x="2314" y="1982"/>
                    <a:pt x="2336" y="1982"/>
                  </a:cubicBezTo>
                  <a:cubicBezTo>
                    <a:pt x="2366" y="1982"/>
                    <a:pt x="2399" y="1991"/>
                    <a:pt x="2431" y="1991"/>
                  </a:cubicBezTo>
                  <a:cubicBezTo>
                    <a:pt x="2441" y="1991"/>
                    <a:pt x="2451" y="1990"/>
                    <a:pt x="2460" y="1988"/>
                  </a:cubicBezTo>
                  <a:cubicBezTo>
                    <a:pt x="2582" y="1957"/>
                    <a:pt x="2628" y="1820"/>
                    <a:pt x="2735" y="1744"/>
                  </a:cubicBezTo>
                  <a:cubicBezTo>
                    <a:pt x="2780" y="1698"/>
                    <a:pt x="2841" y="1683"/>
                    <a:pt x="2902" y="1668"/>
                  </a:cubicBezTo>
                  <a:cubicBezTo>
                    <a:pt x="2917" y="1675"/>
                    <a:pt x="2936" y="1679"/>
                    <a:pt x="2954" y="1679"/>
                  </a:cubicBezTo>
                  <a:cubicBezTo>
                    <a:pt x="2971" y="1679"/>
                    <a:pt x="2986" y="1675"/>
                    <a:pt x="2994" y="1668"/>
                  </a:cubicBezTo>
                  <a:close/>
                  <a:moveTo>
                    <a:pt x="2814" y="1"/>
                  </a:moveTo>
                  <a:cubicBezTo>
                    <a:pt x="2759" y="1"/>
                    <a:pt x="2695" y="49"/>
                    <a:pt x="2704" y="114"/>
                  </a:cubicBezTo>
                  <a:cubicBezTo>
                    <a:pt x="2780" y="571"/>
                    <a:pt x="2826" y="1043"/>
                    <a:pt x="2856" y="1500"/>
                  </a:cubicBezTo>
                  <a:cubicBezTo>
                    <a:pt x="2796" y="1515"/>
                    <a:pt x="2750" y="1531"/>
                    <a:pt x="2689" y="1561"/>
                  </a:cubicBezTo>
                  <a:cubicBezTo>
                    <a:pt x="2613" y="1607"/>
                    <a:pt x="2552" y="1668"/>
                    <a:pt x="2491" y="1744"/>
                  </a:cubicBezTo>
                  <a:cubicBezTo>
                    <a:pt x="2460" y="1774"/>
                    <a:pt x="2445" y="1805"/>
                    <a:pt x="2399" y="1805"/>
                  </a:cubicBezTo>
                  <a:cubicBezTo>
                    <a:pt x="2399" y="1790"/>
                    <a:pt x="2399" y="1790"/>
                    <a:pt x="2399" y="1774"/>
                  </a:cubicBezTo>
                  <a:cubicBezTo>
                    <a:pt x="2201" y="1241"/>
                    <a:pt x="2003" y="708"/>
                    <a:pt x="1820" y="175"/>
                  </a:cubicBezTo>
                  <a:cubicBezTo>
                    <a:pt x="1802" y="132"/>
                    <a:pt x="1765" y="114"/>
                    <a:pt x="1728" y="114"/>
                  </a:cubicBezTo>
                  <a:cubicBezTo>
                    <a:pt x="1673" y="114"/>
                    <a:pt x="1619" y="156"/>
                    <a:pt x="1638" y="220"/>
                  </a:cubicBezTo>
                  <a:cubicBezTo>
                    <a:pt x="1836" y="754"/>
                    <a:pt x="2034" y="1287"/>
                    <a:pt x="2217" y="1820"/>
                  </a:cubicBezTo>
                  <a:cubicBezTo>
                    <a:pt x="2125" y="1866"/>
                    <a:pt x="2064" y="1957"/>
                    <a:pt x="2049" y="2064"/>
                  </a:cubicBezTo>
                  <a:cubicBezTo>
                    <a:pt x="1982" y="2030"/>
                    <a:pt x="1909" y="2013"/>
                    <a:pt x="1837" y="2013"/>
                  </a:cubicBezTo>
                  <a:cubicBezTo>
                    <a:pt x="1713" y="2013"/>
                    <a:pt x="1593" y="2064"/>
                    <a:pt x="1516" y="2171"/>
                  </a:cubicBezTo>
                  <a:cubicBezTo>
                    <a:pt x="1394" y="2323"/>
                    <a:pt x="1440" y="2567"/>
                    <a:pt x="1577" y="2704"/>
                  </a:cubicBezTo>
                  <a:cubicBezTo>
                    <a:pt x="1470" y="2780"/>
                    <a:pt x="1394" y="2887"/>
                    <a:pt x="1348" y="2993"/>
                  </a:cubicBezTo>
                  <a:cubicBezTo>
                    <a:pt x="1348" y="2978"/>
                    <a:pt x="1318" y="2963"/>
                    <a:pt x="1287" y="2963"/>
                  </a:cubicBezTo>
                  <a:cubicBezTo>
                    <a:pt x="891" y="2902"/>
                    <a:pt x="510" y="2810"/>
                    <a:pt x="144" y="2689"/>
                  </a:cubicBezTo>
                  <a:cubicBezTo>
                    <a:pt x="136" y="2686"/>
                    <a:pt x="127" y="2685"/>
                    <a:pt x="119" y="2685"/>
                  </a:cubicBezTo>
                  <a:cubicBezTo>
                    <a:pt x="31" y="2685"/>
                    <a:pt x="1" y="2828"/>
                    <a:pt x="99" y="2856"/>
                  </a:cubicBezTo>
                  <a:cubicBezTo>
                    <a:pt x="480" y="2993"/>
                    <a:pt x="876" y="3085"/>
                    <a:pt x="1287" y="3130"/>
                  </a:cubicBezTo>
                  <a:lnTo>
                    <a:pt x="1333" y="3130"/>
                  </a:lnTo>
                  <a:cubicBezTo>
                    <a:pt x="1318" y="3161"/>
                    <a:pt x="1318" y="3191"/>
                    <a:pt x="1333" y="3222"/>
                  </a:cubicBezTo>
                  <a:cubicBezTo>
                    <a:pt x="1333" y="3328"/>
                    <a:pt x="1394" y="3435"/>
                    <a:pt x="1470" y="3511"/>
                  </a:cubicBezTo>
                  <a:cubicBezTo>
                    <a:pt x="1104" y="3618"/>
                    <a:pt x="739" y="3709"/>
                    <a:pt x="373" y="3770"/>
                  </a:cubicBezTo>
                  <a:cubicBezTo>
                    <a:pt x="256" y="3785"/>
                    <a:pt x="307" y="3939"/>
                    <a:pt x="405" y="3939"/>
                  </a:cubicBezTo>
                  <a:cubicBezTo>
                    <a:pt x="410" y="3939"/>
                    <a:pt x="414" y="3939"/>
                    <a:pt x="419" y="3938"/>
                  </a:cubicBezTo>
                  <a:cubicBezTo>
                    <a:pt x="800" y="3877"/>
                    <a:pt x="1165" y="3786"/>
                    <a:pt x="1531" y="3679"/>
                  </a:cubicBezTo>
                  <a:lnTo>
                    <a:pt x="1546" y="3679"/>
                  </a:lnTo>
                  <a:cubicBezTo>
                    <a:pt x="1440" y="3892"/>
                    <a:pt x="1424" y="4151"/>
                    <a:pt x="1577" y="4349"/>
                  </a:cubicBezTo>
                  <a:cubicBezTo>
                    <a:pt x="1674" y="4475"/>
                    <a:pt x="1823" y="4549"/>
                    <a:pt x="1976" y="4549"/>
                  </a:cubicBezTo>
                  <a:cubicBezTo>
                    <a:pt x="1990" y="4549"/>
                    <a:pt x="2004" y="4549"/>
                    <a:pt x="2019" y="4547"/>
                  </a:cubicBezTo>
                  <a:lnTo>
                    <a:pt x="2019" y="4547"/>
                  </a:lnTo>
                  <a:lnTo>
                    <a:pt x="1272" y="5812"/>
                  </a:lnTo>
                  <a:cubicBezTo>
                    <a:pt x="1240" y="5877"/>
                    <a:pt x="1306" y="5941"/>
                    <a:pt x="1370" y="5941"/>
                  </a:cubicBezTo>
                  <a:cubicBezTo>
                    <a:pt x="1396" y="5941"/>
                    <a:pt x="1422" y="5930"/>
                    <a:pt x="1440" y="5903"/>
                  </a:cubicBezTo>
                  <a:cubicBezTo>
                    <a:pt x="1683" y="5477"/>
                    <a:pt x="1927" y="5065"/>
                    <a:pt x="2171" y="4639"/>
                  </a:cubicBezTo>
                  <a:cubicBezTo>
                    <a:pt x="2232" y="4761"/>
                    <a:pt x="2323" y="4852"/>
                    <a:pt x="2445" y="4898"/>
                  </a:cubicBezTo>
                  <a:cubicBezTo>
                    <a:pt x="2506" y="4913"/>
                    <a:pt x="2552" y="4913"/>
                    <a:pt x="2597" y="4913"/>
                  </a:cubicBezTo>
                  <a:cubicBezTo>
                    <a:pt x="2521" y="5279"/>
                    <a:pt x="2460" y="5644"/>
                    <a:pt x="2415" y="6010"/>
                  </a:cubicBezTo>
                  <a:cubicBezTo>
                    <a:pt x="2407" y="6063"/>
                    <a:pt x="2449" y="6090"/>
                    <a:pt x="2493" y="6090"/>
                  </a:cubicBezTo>
                  <a:cubicBezTo>
                    <a:pt x="2537" y="6090"/>
                    <a:pt x="2582" y="6063"/>
                    <a:pt x="2582" y="6010"/>
                  </a:cubicBezTo>
                  <a:cubicBezTo>
                    <a:pt x="2643" y="5629"/>
                    <a:pt x="2704" y="5248"/>
                    <a:pt x="2796" y="4867"/>
                  </a:cubicBezTo>
                  <a:cubicBezTo>
                    <a:pt x="2856" y="4837"/>
                    <a:pt x="2917" y="4791"/>
                    <a:pt x="2963" y="4745"/>
                  </a:cubicBezTo>
                  <a:cubicBezTo>
                    <a:pt x="3084" y="4816"/>
                    <a:pt x="3217" y="4859"/>
                    <a:pt x="3351" y="4859"/>
                  </a:cubicBezTo>
                  <a:cubicBezTo>
                    <a:pt x="3420" y="4859"/>
                    <a:pt x="3490" y="4848"/>
                    <a:pt x="3557" y="4822"/>
                  </a:cubicBezTo>
                  <a:cubicBezTo>
                    <a:pt x="3679" y="4776"/>
                    <a:pt x="3786" y="4669"/>
                    <a:pt x="3847" y="4547"/>
                  </a:cubicBezTo>
                  <a:cubicBezTo>
                    <a:pt x="3847" y="4547"/>
                    <a:pt x="3847" y="4563"/>
                    <a:pt x="3847" y="4563"/>
                  </a:cubicBezTo>
                  <a:cubicBezTo>
                    <a:pt x="3969" y="5020"/>
                    <a:pt x="4091" y="5461"/>
                    <a:pt x="4212" y="5919"/>
                  </a:cubicBezTo>
                  <a:cubicBezTo>
                    <a:pt x="4225" y="5961"/>
                    <a:pt x="4258" y="5979"/>
                    <a:pt x="4293" y="5979"/>
                  </a:cubicBezTo>
                  <a:cubicBezTo>
                    <a:pt x="4345" y="5979"/>
                    <a:pt x="4398" y="5937"/>
                    <a:pt x="4380" y="5873"/>
                  </a:cubicBezTo>
                  <a:lnTo>
                    <a:pt x="4014" y="4517"/>
                  </a:lnTo>
                  <a:cubicBezTo>
                    <a:pt x="4006" y="4474"/>
                    <a:pt x="3973" y="4455"/>
                    <a:pt x="3941" y="4455"/>
                  </a:cubicBezTo>
                  <a:cubicBezTo>
                    <a:pt x="3916" y="4455"/>
                    <a:pt x="3891" y="4466"/>
                    <a:pt x="3877" y="4486"/>
                  </a:cubicBezTo>
                  <a:lnTo>
                    <a:pt x="3877" y="4456"/>
                  </a:lnTo>
                  <a:cubicBezTo>
                    <a:pt x="4014" y="4456"/>
                    <a:pt x="4136" y="4410"/>
                    <a:pt x="4243" y="4319"/>
                  </a:cubicBezTo>
                  <a:cubicBezTo>
                    <a:pt x="4243" y="4334"/>
                    <a:pt x="4258" y="4334"/>
                    <a:pt x="4258" y="4334"/>
                  </a:cubicBezTo>
                  <a:cubicBezTo>
                    <a:pt x="4548" y="4471"/>
                    <a:pt x="4852" y="4593"/>
                    <a:pt x="5142" y="4730"/>
                  </a:cubicBezTo>
                  <a:cubicBezTo>
                    <a:pt x="5156" y="4736"/>
                    <a:pt x="5169" y="4739"/>
                    <a:pt x="5182" y="4739"/>
                  </a:cubicBezTo>
                  <a:cubicBezTo>
                    <a:pt x="5269" y="4739"/>
                    <a:pt x="5326" y="4618"/>
                    <a:pt x="5233" y="4578"/>
                  </a:cubicBezTo>
                  <a:cubicBezTo>
                    <a:pt x="4944" y="4441"/>
                    <a:pt x="4654" y="4319"/>
                    <a:pt x="4365" y="4182"/>
                  </a:cubicBezTo>
                  <a:cubicBezTo>
                    <a:pt x="4365" y="4182"/>
                    <a:pt x="4365" y="4166"/>
                    <a:pt x="4365" y="4166"/>
                  </a:cubicBezTo>
                  <a:cubicBezTo>
                    <a:pt x="4426" y="4060"/>
                    <a:pt x="4441" y="3938"/>
                    <a:pt x="4426" y="3816"/>
                  </a:cubicBezTo>
                  <a:cubicBezTo>
                    <a:pt x="4411" y="3755"/>
                    <a:pt x="4395" y="3694"/>
                    <a:pt x="4365" y="3648"/>
                  </a:cubicBezTo>
                  <a:cubicBezTo>
                    <a:pt x="4350" y="3618"/>
                    <a:pt x="4304" y="3587"/>
                    <a:pt x="4304" y="3557"/>
                  </a:cubicBezTo>
                  <a:cubicBezTo>
                    <a:pt x="4304" y="3527"/>
                    <a:pt x="4304" y="3527"/>
                    <a:pt x="4334" y="3511"/>
                  </a:cubicBezTo>
                  <a:cubicBezTo>
                    <a:pt x="4517" y="3344"/>
                    <a:pt x="4624" y="3115"/>
                    <a:pt x="4563" y="2871"/>
                  </a:cubicBezTo>
                  <a:cubicBezTo>
                    <a:pt x="4929" y="2856"/>
                    <a:pt x="5264" y="2780"/>
                    <a:pt x="5599" y="2658"/>
                  </a:cubicBezTo>
                  <a:cubicBezTo>
                    <a:pt x="5693" y="2618"/>
                    <a:pt x="5669" y="2483"/>
                    <a:pt x="5588" y="2483"/>
                  </a:cubicBezTo>
                  <a:cubicBezTo>
                    <a:pt x="5578" y="2483"/>
                    <a:pt x="5566" y="2485"/>
                    <a:pt x="5553" y="2490"/>
                  </a:cubicBezTo>
                  <a:cubicBezTo>
                    <a:pt x="5218" y="2612"/>
                    <a:pt x="4868" y="2689"/>
                    <a:pt x="4502" y="2689"/>
                  </a:cubicBezTo>
                  <a:cubicBezTo>
                    <a:pt x="4441" y="2597"/>
                    <a:pt x="4350" y="2506"/>
                    <a:pt x="4228" y="2460"/>
                  </a:cubicBezTo>
                  <a:cubicBezTo>
                    <a:pt x="4243" y="2460"/>
                    <a:pt x="4258" y="2445"/>
                    <a:pt x="4273" y="2445"/>
                  </a:cubicBezTo>
                  <a:cubicBezTo>
                    <a:pt x="4609" y="2247"/>
                    <a:pt x="4959" y="2049"/>
                    <a:pt x="5309" y="1866"/>
                  </a:cubicBezTo>
                  <a:cubicBezTo>
                    <a:pt x="5399" y="1815"/>
                    <a:pt x="5349" y="1699"/>
                    <a:pt x="5268" y="1699"/>
                  </a:cubicBezTo>
                  <a:cubicBezTo>
                    <a:pt x="5252" y="1699"/>
                    <a:pt x="5235" y="1704"/>
                    <a:pt x="5218" y="1713"/>
                  </a:cubicBezTo>
                  <a:cubicBezTo>
                    <a:pt x="4883" y="1896"/>
                    <a:pt x="4548" y="2079"/>
                    <a:pt x="4212" y="2277"/>
                  </a:cubicBezTo>
                  <a:cubicBezTo>
                    <a:pt x="4212" y="2140"/>
                    <a:pt x="4152" y="2003"/>
                    <a:pt x="4045" y="1912"/>
                  </a:cubicBezTo>
                  <a:cubicBezTo>
                    <a:pt x="3947" y="1831"/>
                    <a:pt x="3834" y="1793"/>
                    <a:pt x="3723" y="1793"/>
                  </a:cubicBezTo>
                  <a:cubicBezTo>
                    <a:pt x="3644" y="1793"/>
                    <a:pt x="3566" y="1813"/>
                    <a:pt x="3496" y="1851"/>
                  </a:cubicBezTo>
                  <a:cubicBezTo>
                    <a:pt x="3420" y="1653"/>
                    <a:pt x="3237" y="1515"/>
                    <a:pt x="3039" y="1500"/>
                  </a:cubicBezTo>
                  <a:cubicBezTo>
                    <a:pt x="3009" y="1013"/>
                    <a:pt x="2963" y="540"/>
                    <a:pt x="2887" y="68"/>
                  </a:cubicBezTo>
                  <a:cubicBezTo>
                    <a:pt x="2881" y="20"/>
                    <a:pt x="2850" y="1"/>
                    <a:pt x="2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flipH="1">
              <a:off x="5330239" y="2562185"/>
              <a:ext cx="508848" cy="551992"/>
            </a:xfrm>
            <a:custGeom>
              <a:avLst/>
              <a:gdLst/>
              <a:ahLst/>
              <a:cxnLst/>
              <a:rect l="l" t="t" r="r" b="b"/>
              <a:pathLst>
                <a:path w="6994" h="7587" extrusionOk="0">
                  <a:moveTo>
                    <a:pt x="3099" y="0"/>
                  </a:moveTo>
                  <a:cubicBezTo>
                    <a:pt x="2975" y="0"/>
                    <a:pt x="2849" y="16"/>
                    <a:pt x="2728" y="38"/>
                  </a:cubicBezTo>
                  <a:cubicBezTo>
                    <a:pt x="2484" y="99"/>
                    <a:pt x="2240" y="176"/>
                    <a:pt x="2042" y="343"/>
                  </a:cubicBezTo>
                  <a:cubicBezTo>
                    <a:pt x="1676" y="663"/>
                    <a:pt x="1600" y="1242"/>
                    <a:pt x="1661" y="1699"/>
                  </a:cubicBezTo>
                  <a:cubicBezTo>
                    <a:pt x="1691" y="2050"/>
                    <a:pt x="1813" y="2385"/>
                    <a:pt x="1981" y="2674"/>
                  </a:cubicBezTo>
                  <a:cubicBezTo>
                    <a:pt x="1752" y="2552"/>
                    <a:pt x="1478" y="2476"/>
                    <a:pt x="1219" y="2446"/>
                  </a:cubicBezTo>
                  <a:cubicBezTo>
                    <a:pt x="1164" y="2439"/>
                    <a:pt x="1110" y="2435"/>
                    <a:pt x="1055" y="2435"/>
                  </a:cubicBezTo>
                  <a:cubicBezTo>
                    <a:pt x="868" y="2435"/>
                    <a:pt x="687" y="2480"/>
                    <a:pt x="534" y="2598"/>
                  </a:cubicBezTo>
                  <a:cubicBezTo>
                    <a:pt x="335" y="2735"/>
                    <a:pt x="214" y="2964"/>
                    <a:pt x="137" y="3177"/>
                  </a:cubicBezTo>
                  <a:cubicBezTo>
                    <a:pt x="0" y="3634"/>
                    <a:pt x="61" y="4152"/>
                    <a:pt x="335" y="4533"/>
                  </a:cubicBezTo>
                  <a:cubicBezTo>
                    <a:pt x="610" y="4899"/>
                    <a:pt x="1021" y="5142"/>
                    <a:pt x="1478" y="5173"/>
                  </a:cubicBezTo>
                  <a:cubicBezTo>
                    <a:pt x="1520" y="5177"/>
                    <a:pt x="1562" y="5179"/>
                    <a:pt x="1604" y="5179"/>
                  </a:cubicBezTo>
                  <a:cubicBezTo>
                    <a:pt x="1730" y="5179"/>
                    <a:pt x="1855" y="5161"/>
                    <a:pt x="1981" y="5127"/>
                  </a:cubicBezTo>
                  <a:lnTo>
                    <a:pt x="1981" y="5127"/>
                  </a:lnTo>
                  <a:cubicBezTo>
                    <a:pt x="1768" y="5401"/>
                    <a:pt x="1585" y="5721"/>
                    <a:pt x="1524" y="6072"/>
                  </a:cubicBezTo>
                  <a:cubicBezTo>
                    <a:pt x="1448" y="6468"/>
                    <a:pt x="1539" y="6910"/>
                    <a:pt x="1798" y="7215"/>
                  </a:cubicBezTo>
                  <a:cubicBezTo>
                    <a:pt x="1991" y="7461"/>
                    <a:pt x="2282" y="7587"/>
                    <a:pt x="2581" y="7587"/>
                  </a:cubicBezTo>
                  <a:cubicBezTo>
                    <a:pt x="2707" y="7587"/>
                    <a:pt x="2834" y="7564"/>
                    <a:pt x="2956" y="7519"/>
                  </a:cubicBezTo>
                  <a:cubicBezTo>
                    <a:pt x="3398" y="7367"/>
                    <a:pt x="3703" y="6986"/>
                    <a:pt x="3824" y="6559"/>
                  </a:cubicBezTo>
                  <a:cubicBezTo>
                    <a:pt x="3870" y="6437"/>
                    <a:pt x="3885" y="6316"/>
                    <a:pt x="3901" y="6194"/>
                  </a:cubicBezTo>
                  <a:cubicBezTo>
                    <a:pt x="3962" y="6377"/>
                    <a:pt x="4053" y="6559"/>
                    <a:pt x="4160" y="6727"/>
                  </a:cubicBezTo>
                  <a:cubicBezTo>
                    <a:pt x="4398" y="7058"/>
                    <a:pt x="4786" y="7308"/>
                    <a:pt x="5193" y="7308"/>
                  </a:cubicBezTo>
                  <a:cubicBezTo>
                    <a:pt x="5255" y="7308"/>
                    <a:pt x="5317" y="7303"/>
                    <a:pt x="5379" y="7291"/>
                  </a:cubicBezTo>
                  <a:cubicBezTo>
                    <a:pt x="5851" y="7184"/>
                    <a:pt x="6201" y="6757"/>
                    <a:pt x="6323" y="6316"/>
                  </a:cubicBezTo>
                  <a:cubicBezTo>
                    <a:pt x="6445" y="5889"/>
                    <a:pt x="6384" y="5401"/>
                    <a:pt x="6156" y="5036"/>
                  </a:cubicBezTo>
                  <a:cubicBezTo>
                    <a:pt x="5912" y="4655"/>
                    <a:pt x="5531" y="4457"/>
                    <a:pt x="5180" y="4228"/>
                  </a:cubicBezTo>
                  <a:cubicBezTo>
                    <a:pt x="5440" y="4198"/>
                    <a:pt x="5699" y="4152"/>
                    <a:pt x="5942" y="4076"/>
                  </a:cubicBezTo>
                  <a:cubicBezTo>
                    <a:pt x="6399" y="3939"/>
                    <a:pt x="6856" y="3604"/>
                    <a:pt x="6948" y="3101"/>
                  </a:cubicBezTo>
                  <a:cubicBezTo>
                    <a:pt x="6994" y="2827"/>
                    <a:pt x="6963" y="2522"/>
                    <a:pt x="6872" y="2263"/>
                  </a:cubicBezTo>
                  <a:cubicBezTo>
                    <a:pt x="6796" y="2050"/>
                    <a:pt x="6658" y="1851"/>
                    <a:pt x="6476" y="1714"/>
                  </a:cubicBezTo>
                  <a:cubicBezTo>
                    <a:pt x="6252" y="1549"/>
                    <a:pt x="5972" y="1464"/>
                    <a:pt x="5693" y="1464"/>
                  </a:cubicBezTo>
                  <a:cubicBezTo>
                    <a:pt x="5534" y="1464"/>
                    <a:pt x="5375" y="1492"/>
                    <a:pt x="5226" y="1547"/>
                  </a:cubicBezTo>
                  <a:cubicBezTo>
                    <a:pt x="4952" y="1653"/>
                    <a:pt x="4723" y="1836"/>
                    <a:pt x="4556" y="2050"/>
                  </a:cubicBezTo>
                  <a:cubicBezTo>
                    <a:pt x="4571" y="1775"/>
                    <a:pt x="4510" y="1486"/>
                    <a:pt x="4403" y="1212"/>
                  </a:cubicBezTo>
                  <a:cubicBezTo>
                    <a:pt x="4312" y="968"/>
                    <a:pt x="4190" y="724"/>
                    <a:pt x="4023" y="496"/>
                  </a:cubicBezTo>
                  <a:cubicBezTo>
                    <a:pt x="3885" y="282"/>
                    <a:pt x="3703" y="130"/>
                    <a:pt x="3459" y="54"/>
                  </a:cubicBezTo>
                  <a:cubicBezTo>
                    <a:pt x="3345" y="16"/>
                    <a:pt x="3223" y="0"/>
                    <a:pt x="3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flipH="1">
              <a:off x="5401758" y="2647453"/>
              <a:ext cx="351334" cy="375634"/>
            </a:xfrm>
            <a:custGeom>
              <a:avLst/>
              <a:gdLst/>
              <a:ahLst/>
              <a:cxnLst/>
              <a:rect l="l" t="t" r="r" b="b"/>
              <a:pathLst>
                <a:path w="4829" h="5163" extrusionOk="0">
                  <a:moveTo>
                    <a:pt x="3317" y="3772"/>
                  </a:moveTo>
                  <a:cubicBezTo>
                    <a:pt x="3305" y="3775"/>
                    <a:pt x="3293" y="3781"/>
                    <a:pt x="3282" y="3788"/>
                  </a:cubicBezTo>
                  <a:cubicBezTo>
                    <a:pt x="3282" y="3788"/>
                    <a:pt x="3298" y="3772"/>
                    <a:pt x="3298" y="3772"/>
                  </a:cubicBezTo>
                  <a:cubicBezTo>
                    <a:pt x="3304" y="3772"/>
                    <a:pt x="3311" y="3772"/>
                    <a:pt x="3317" y="3772"/>
                  </a:cubicBezTo>
                  <a:close/>
                  <a:moveTo>
                    <a:pt x="2551" y="1411"/>
                  </a:moveTo>
                  <a:cubicBezTo>
                    <a:pt x="2688" y="1426"/>
                    <a:pt x="2810" y="1533"/>
                    <a:pt x="2841" y="1700"/>
                  </a:cubicBezTo>
                  <a:cubicBezTo>
                    <a:pt x="2849" y="1736"/>
                    <a:pt x="2879" y="1751"/>
                    <a:pt x="2912" y="1751"/>
                  </a:cubicBezTo>
                  <a:cubicBezTo>
                    <a:pt x="2935" y="1751"/>
                    <a:pt x="2959" y="1743"/>
                    <a:pt x="2978" y="1731"/>
                  </a:cubicBezTo>
                  <a:cubicBezTo>
                    <a:pt x="3023" y="1685"/>
                    <a:pt x="3088" y="1662"/>
                    <a:pt x="3153" y="1662"/>
                  </a:cubicBezTo>
                  <a:cubicBezTo>
                    <a:pt x="3218" y="1662"/>
                    <a:pt x="3282" y="1685"/>
                    <a:pt x="3328" y="1731"/>
                  </a:cubicBezTo>
                  <a:cubicBezTo>
                    <a:pt x="3420" y="1807"/>
                    <a:pt x="3450" y="1959"/>
                    <a:pt x="3389" y="2066"/>
                  </a:cubicBezTo>
                  <a:cubicBezTo>
                    <a:pt x="3359" y="2112"/>
                    <a:pt x="3389" y="2173"/>
                    <a:pt x="3435" y="2173"/>
                  </a:cubicBezTo>
                  <a:cubicBezTo>
                    <a:pt x="3587" y="2218"/>
                    <a:pt x="3724" y="2340"/>
                    <a:pt x="3739" y="2508"/>
                  </a:cubicBezTo>
                  <a:cubicBezTo>
                    <a:pt x="3739" y="2599"/>
                    <a:pt x="3724" y="2675"/>
                    <a:pt x="3679" y="2736"/>
                  </a:cubicBezTo>
                  <a:cubicBezTo>
                    <a:pt x="3648" y="2813"/>
                    <a:pt x="3572" y="2843"/>
                    <a:pt x="3526" y="2904"/>
                  </a:cubicBezTo>
                  <a:cubicBezTo>
                    <a:pt x="3480" y="2980"/>
                    <a:pt x="3496" y="3056"/>
                    <a:pt x="3541" y="3117"/>
                  </a:cubicBezTo>
                  <a:cubicBezTo>
                    <a:pt x="3587" y="3193"/>
                    <a:pt x="3618" y="3270"/>
                    <a:pt x="3602" y="3361"/>
                  </a:cubicBezTo>
                  <a:cubicBezTo>
                    <a:pt x="3575" y="3511"/>
                    <a:pt x="3438" y="3625"/>
                    <a:pt x="3289" y="3625"/>
                  </a:cubicBezTo>
                  <a:cubicBezTo>
                    <a:pt x="3271" y="3625"/>
                    <a:pt x="3254" y="3623"/>
                    <a:pt x="3237" y="3620"/>
                  </a:cubicBezTo>
                  <a:cubicBezTo>
                    <a:pt x="3229" y="3617"/>
                    <a:pt x="3221" y="3616"/>
                    <a:pt x="3213" y="3616"/>
                  </a:cubicBezTo>
                  <a:cubicBezTo>
                    <a:pt x="3176" y="3616"/>
                    <a:pt x="3145" y="3643"/>
                    <a:pt x="3145" y="3681"/>
                  </a:cubicBezTo>
                  <a:cubicBezTo>
                    <a:pt x="3145" y="3818"/>
                    <a:pt x="3054" y="3910"/>
                    <a:pt x="2932" y="3955"/>
                  </a:cubicBezTo>
                  <a:cubicBezTo>
                    <a:pt x="2907" y="3961"/>
                    <a:pt x="2883" y="3963"/>
                    <a:pt x="2858" y="3963"/>
                  </a:cubicBezTo>
                  <a:cubicBezTo>
                    <a:pt x="2746" y="3963"/>
                    <a:pt x="2636" y="3911"/>
                    <a:pt x="2536" y="3849"/>
                  </a:cubicBezTo>
                  <a:cubicBezTo>
                    <a:pt x="2527" y="3840"/>
                    <a:pt x="2517" y="3836"/>
                    <a:pt x="2506" y="3836"/>
                  </a:cubicBezTo>
                  <a:cubicBezTo>
                    <a:pt x="2481" y="3836"/>
                    <a:pt x="2455" y="3857"/>
                    <a:pt x="2444" y="3879"/>
                  </a:cubicBezTo>
                  <a:cubicBezTo>
                    <a:pt x="2414" y="3910"/>
                    <a:pt x="2383" y="3940"/>
                    <a:pt x="2353" y="3955"/>
                  </a:cubicBezTo>
                  <a:cubicBezTo>
                    <a:pt x="2307" y="3955"/>
                    <a:pt x="2262" y="3955"/>
                    <a:pt x="2246" y="4001"/>
                  </a:cubicBezTo>
                  <a:cubicBezTo>
                    <a:pt x="2216" y="4001"/>
                    <a:pt x="2170" y="4001"/>
                    <a:pt x="2124" y="3986"/>
                  </a:cubicBezTo>
                  <a:cubicBezTo>
                    <a:pt x="2003" y="3955"/>
                    <a:pt x="1942" y="3818"/>
                    <a:pt x="1957" y="3696"/>
                  </a:cubicBezTo>
                  <a:cubicBezTo>
                    <a:pt x="1957" y="3656"/>
                    <a:pt x="1916" y="3628"/>
                    <a:pt x="1876" y="3628"/>
                  </a:cubicBezTo>
                  <a:cubicBezTo>
                    <a:pt x="1855" y="3628"/>
                    <a:pt x="1835" y="3635"/>
                    <a:pt x="1820" y="3650"/>
                  </a:cubicBezTo>
                  <a:cubicBezTo>
                    <a:pt x="1784" y="3687"/>
                    <a:pt x="1738" y="3702"/>
                    <a:pt x="1692" y="3702"/>
                  </a:cubicBezTo>
                  <a:cubicBezTo>
                    <a:pt x="1601" y="3702"/>
                    <a:pt x="1504" y="3645"/>
                    <a:pt x="1454" y="3574"/>
                  </a:cubicBezTo>
                  <a:cubicBezTo>
                    <a:pt x="1332" y="3407"/>
                    <a:pt x="1424" y="3178"/>
                    <a:pt x="1530" y="3041"/>
                  </a:cubicBezTo>
                  <a:cubicBezTo>
                    <a:pt x="1576" y="2995"/>
                    <a:pt x="1546" y="2919"/>
                    <a:pt x="1485" y="2919"/>
                  </a:cubicBezTo>
                  <a:cubicBezTo>
                    <a:pt x="1363" y="2919"/>
                    <a:pt x="1287" y="2797"/>
                    <a:pt x="1287" y="2675"/>
                  </a:cubicBezTo>
                  <a:cubicBezTo>
                    <a:pt x="1287" y="2538"/>
                    <a:pt x="1393" y="2416"/>
                    <a:pt x="1500" y="2340"/>
                  </a:cubicBezTo>
                  <a:cubicBezTo>
                    <a:pt x="1546" y="2325"/>
                    <a:pt x="1561" y="2249"/>
                    <a:pt x="1500" y="2218"/>
                  </a:cubicBezTo>
                  <a:cubicBezTo>
                    <a:pt x="1408" y="2173"/>
                    <a:pt x="1347" y="2020"/>
                    <a:pt x="1408" y="1929"/>
                  </a:cubicBezTo>
                  <a:cubicBezTo>
                    <a:pt x="1448" y="1873"/>
                    <a:pt x="1508" y="1847"/>
                    <a:pt x="1567" y="1847"/>
                  </a:cubicBezTo>
                  <a:cubicBezTo>
                    <a:pt x="1622" y="1847"/>
                    <a:pt x="1676" y="1870"/>
                    <a:pt x="1713" y="1914"/>
                  </a:cubicBezTo>
                  <a:cubicBezTo>
                    <a:pt x="1725" y="1925"/>
                    <a:pt x="1739" y="1930"/>
                    <a:pt x="1753" y="1930"/>
                  </a:cubicBezTo>
                  <a:cubicBezTo>
                    <a:pt x="1776" y="1930"/>
                    <a:pt x="1801" y="1917"/>
                    <a:pt x="1820" y="1898"/>
                  </a:cubicBezTo>
                  <a:cubicBezTo>
                    <a:pt x="1826" y="1900"/>
                    <a:pt x="1832" y="1901"/>
                    <a:pt x="1839" y="1901"/>
                  </a:cubicBezTo>
                  <a:cubicBezTo>
                    <a:pt x="1880" y="1901"/>
                    <a:pt x="1922" y="1862"/>
                    <a:pt x="1896" y="1822"/>
                  </a:cubicBezTo>
                  <a:cubicBezTo>
                    <a:pt x="1881" y="1776"/>
                    <a:pt x="1896" y="1716"/>
                    <a:pt x="1926" y="1685"/>
                  </a:cubicBezTo>
                  <a:cubicBezTo>
                    <a:pt x="1943" y="1674"/>
                    <a:pt x="1962" y="1671"/>
                    <a:pt x="1982" y="1671"/>
                  </a:cubicBezTo>
                  <a:cubicBezTo>
                    <a:pt x="2003" y="1671"/>
                    <a:pt x="2025" y="1674"/>
                    <a:pt x="2046" y="1674"/>
                  </a:cubicBezTo>
                  <a:cubicBezTo>
                    <a:pt x="2057" y="1674"/>
                    <a:pt x="2068" y="1673"/>
                    <a:pt x="2079" y="1670"/>
                  </a:cubicBezTo>
                  <a:cubicBezTo>
                    <a:pt x="2201" y="1655"/>
                    <a:pt x="2231" y="1533"/>
                    <a:pt x="2323" y="1472"/>
                  </a:cubicBezTo>
                  <a:cubicBezTo>
                    <a:pt x="2368" y="1441"/>
                    <a:pt x="2414" y="1426"/>
                    <a:pt x="2460" y="1411"/>
                  </a:cubicBezTo>
                  <a:cubicBezTo>
                    <a:pt x="2475" y="1418"/>
                    <a:pt x="2490" y="1422"/>
                    <a:pt x="2505" y="1422"/>
                  </a:cubicBezTo>
                  <a:cubicBezTo>
                    <a:pt x="2521" y="1422"/>
                    <a:pt x="2536" y="1418"/>
                    <a:pt x="2551" y="1411"/>
                  </a:cubicBezTo>
                  <a:close/>
                  <a:moveTo>
                    <a:pt x="2384" y="1"/>
                  </a:moveTo>
                  <a:cubicBezTo>
                    <a:pt x="2343" y="1"/>
                    <a:pt x="2298" y="37"/>
                    <a:pt x="2307" y="101"/>
                  </a:cubicBezTo>
                  <a:cubicBezTo>
                    <a:pt x="2368" y="481"/>
                    <a:pt x="2399" y="878"/>
                    <a:pt x="2429" y="1274"/>
                  </a:cubicBezTo>
                  <a:cubicBezTo>
                    <a:pt x="2383" y="1274"/>
                    <a:pt x="2338" y="1289"/>
                    <a:pt x="2292" y="1319"/>
                  </a:cubicBezTo>
                  <a:cubicBezTo>
                    <a:pt x="2216" y="1350"/>
                    <a:pt x="2170" y="1411"/>
                    <a:pt x="2124" y="1472"/>
                  </a:cubicBezTo>
                  <a:cubicBezTo>
                    <a:pt x="2094" y="1502"/>
                    <a:pt x="2079" y="1517"/>
                    <a:pt x="2048" y="1517"/>
                  </a:cubicBezTo>
                  <a:cubicBezTo>
                    <a:pt x="2048" y="1517"/>
                    <a:pt x="2033" y="1502"/>
                    <a:pt x="2033" y="1502"/>
                  </a:cubicBezTo>
                  <a:lnTo>
                    <a:pt x="1546" y="146"/>
                  </a:lnTo>
                  <a:cubicBezTo>
                    <a:pt x="1534" y="111"/>
                    <a:pt x="1504" y="96"/>
                    <a:pt x="1474" y="96"/>
                  </a:cubicBezTo>
                  <a:cubicBezTo>
                    <a:pt x="1425" y="96"/>
                    <a:pt x="1374" y="135"/>
                    <a:pt x="1393" y="192"/>
                  </a:cubicBezTo>
                  <a:lnTo>
                    <a:pt x="1896" y="1533"/>
                  </a:lnTo>
                  <a:cubicBezTo>
                    <a:pt x="1805" y="1578"/>
                    <a:pt x="1759" y="1655"/>
                    <a:pt x="1744" y="1746"/>
                  </a:cubicBezTo>
                  <a:cubicBezTo>
                    <a:pt x="1689" y="1719"/>
                    <a:pt x="1629" y="1705"/>
                    <a:pt x="1569" y="1705"/>
                  </a:cubicBezTo>
                  <a:cubicBezTo>
                    <a:pt x="1461" y="1705"/>
                    <a:pt x="1355" y="1749"/>
                    <a:pt x="1287" y="1837"/>
                  </a:cubicBezTo>
                  <a:cubicBezTo>
                    <a:pt x="1195" y="1975"/>
                    <a:pt x="1226" y="2173"/>
                    <a:pt x="1347" y="2279"/>
                  </a:cubicBezTo>
                  <a:cubicBezTo>
                    <a:pt x="1256" y="2355"/>
                    <a:pt x="1195" y="2447"/>
                    <a:pt x="1165" y="2538"/>
                  </a:cubicBezTo>
                  <a:cubicBezTo>
                    <a:pt x="1149" y="2523"/>
                    <a:pt x="1134" y="2508"/>
                    <a:pt x="1104" y="2508"/>
                  </a:cubicBezTo>
                  <a:cubicBezTo>
                    <a:pt x="768" y="2462"/>
                    <a:pt x="449" y="2386"/>
                    <a:pt x="129" y="2279"/>
                  </a:cubicBezTo>
                  <a:cubicBezTo>
                    <a:pt x="120" y="2276"/>
                    <a:pt x="111" y="2275"/>
                    <a:pt x="103" y="2275"/>
                  </a:cubicBezTo>
                  <a:cubicBezTo>
                    <a:pt x="29" y="2275"/>
                    <a:pt x="0" y="2389"/>
                    <a:pt x="83" y="2416"/>
                  </a:cubicBezTo>
                  <a:cubicBezTo>
                    <a:pt x="418" y="2538"/>
                    <a:pt x="753" y="2614"/>
                    <a:pt x="1104" y="2660"/>
                  </a:cubicBezTo>
                  <a:cubicBezTo>
                    <a:pt x="1119" y="2660"/>
                    <a:pt x="1119" y="2660"/>
                    <a:pt x="1134" y="2645"/>
                  </a:cubicBezTo>
                  <a:cubicBezTo>
                    <a:pt x="1134" y="2675"/>
                    <a:pt x="1134" y="2691"/>
                    <a:pt x="1134" y="2721"/>
                  </a:cubicBezTo>
                  <a:cubicBezTo>
                    <a:pt x="1149" y="2813"/>
                    <a:pt x="1195" y="2904"/>
                    <a:pt x="1256" y="2980"/>
                  </a:cubicBezTo>
                  <a:cubicBezTo>
                    <a:pt x="951" y="3056"/>
                    <a:pt x="647" y="3132"/>
                    <a:pt x="327" y="3178"/>
                  </a:cubicBezTo>
                  <a:cubicBezTo>
                    <a:pt x="240" y="3193"/>
                    <a:pt x="263" y="3332"/>
                    <a:pt x="358" y="3332"/>
                  </a:cubicBezTo>
                  <a:cubicBezTo>
                    <a:pt x="362" y="3332"/>
                    <a:pt x="367" y="3331"/>
                    <a:pt x="372" y="3331"/>
                  </a:cubicBezTo>
                  <a:cubicBezTo>
                    <a:pt x="677" y="3285"/>
                    <a:pt x="997" y="3209"/>
                    <a:pt x="1317" y="3117"/>
                  </a:cubicBezTo>
                  <a:lnTo>
                    <a:pt x="1317" y="3117"/>
                  </a:lnTo>
                  <a:cubicBezTo>
                    <a:pt x="1241" y="3300"/>
                    <a:pt x="1210" y="3513"/>
                    <a:pt x="1347" y="3681"/>
                  </a:cubicBezTo>
                  <a:cubicBezTo>
                    <a:pt x="1431" y="3778"/>
                    <a:pt x="1553" y="3851"/>
                    <a:pt x="1678" y="3851"/>
                  </a:cubicBezTo>
                  <a:cubicBezTo>
                    <a:pt x="1690" y="3851"/>
                    <a:pt x="1701" y="3850"/>
                    <a:pt x="1713" y="3849"/>
                  </a:cubicBezTo>
                  <a:lnTo>
                    <a:pt x="1713" y="3849"/>
                  </a:lnTo>
                  <a:cubicBezTo>
                    <a:pt x="1515" y="4199"/>
                    <a:pt x="1302" y="4565"/>
                    <a:pt x="1088" y="4915"/>
                  </a:cubicBezTo>
                  <a:cubicBezTo>
                    <a:pt x="1056" y="4969"/>
                    <a:pt x="1115" y="5023"/>
                    <a:pt x="1169" y="5023"/>
                  </a:cubicBezTo>
                  <a:cubicBezTo>
                    <a:pt x="1191" y="5023"/>
                    <a:pt x="1212" y="5014"/>
                    <a:pt x="1226" y="4991"/>
                  </a:cubicBezTo>
                  <a:cubicBezTo>
                    <a:pt x="1439" y="4641"/>
                    <a:pt x="1637" y="4275"/>
                    <a:pt x="1850" y="3925"/>
                  </a:cubicBezTo>
                  <a:cubicBezTo>
                    <a:pt x="1896" y="4031"/>
                    <a:pt x="1987" y="4108"/>
                    <a:pt x="2079" y="4138"/>
                  </a:cubicBezTo>
                  <a:cubicBezTo>
                    <a:pt x="2124" y="4153"/>
                    <a:pt x="2170" y="4153"/>
                    <a:pt x="2216" y="4153"/>
                  </a:cubicBezTo>
                  <a:cubicBezTo>
                    <a:pt x="2140" y="4458"/>
                    <a:pt x="2094" y="4778"/>
                    <a:pt x="2048" y="5083"/>
                  </a:cubicBezTo>
                  <a:cubicBezTo>
                    <a:pt x="2041" y="5136"/>
                    <a:pt x="2075" y="5163"/>
                    <a:pt x="2113" y="5163"/>
                  </a:cubicBezTo>
                  <a:cubicBezTo>
                    <a:pt x="2151" y="5163"/>
                    <a:pt x="2193" y="5136"/>
                    <a:pt x="2201" y="5083"/>
                  </a:cubicBezTo>
                  <a:cubicBezTo>
                    <a:pt x="2246" y="4763"/>
                    <a:pt x="2307" y="4443"/>
                    <a:pt x="2383" y="4123"/>
                  </a:cubicBezTo>
                  <a:cubicBezTo>
                    <a:pt x="2429" y="4092"/>
                    <a:pt x="2475" y="4062"/>
                    <a:pt x="2521" y="4016"/>
                  </a:cubicBezTo>
                  <a:cubicBezTo>
                    <a:pt x="2619" y="4075"/>
                    <a:pt x="2730" y="4109"/>
                    <a:pt x="2842" y="4109"/>
                  </a:cubicBezTo>
                  <a:cubicBezTo>
                    <a:pt x="2903" y="4109"/>
                    <a:pt x="2964" y="4099"/>
                    <a:pt x="3023" y="4077"/>
                  </a:cubicBezTo>
                  <a:cubicBezTo>
                    <a:pt x="3130" y="4047"/>
                    <a:pt x="3221" y="3955"/>
                    <a:pt x="3267" y="3849"/>
                  </a:cubicBezTo>
                  <a:cubicBezTo>
                    <a:pt x="3267" y="3864"/>
                    <a:pt x="3267" y="3864"/>
                    <a:pt x="3267" y="3864"/>
                  </a:cubicBezTo>
                  <a:cubicBezTo>
                    <a:pt x="3374" y="4245"/>
                    <a:pt x="3465" y="4626"/>
                    <a:pt x="3572" y="5006"/>
                  </a:cubicBezTo>
                  <a:cubicBezTo>
                    <a:pt x="3584" y="5044"/>
                    <a:pt x="3614" y="5061"/>
                    <a:pt x="3644" y="5061"/>
                  </a:cubicBezTo>
                  <a:cubicBezTo>
                    <a:pt x="3689" y="5061"/>
                    <a:pt x="3733" y="5024"/>
                    <a:pt x="3724" y="4961"/>
                  </a:cubicBezTo>
                  <a:lnTo>
                    <a:pt x="3420" y="3818"/>
                  </a:lnTo>
                  <a:cubicBezTo>
                    <a:pt x="3411" y="3785"/>
                    <a:pt x="3386" y="3770"/>
                    <a:pt x="3356" y="3768"/>
                  </a:cubicBezTo>
                  <a:lnTo>
                    <a:pt x="3356" y="3768"/>
                  </a:lnTo>
                  <a:cubicBezTo>
                    <a:pt x="3443" y="3755"/>
                    <a:pt x="3528" y="3715"/>
                    <a:pt x="3602" y="3666"/>
                  </a:cubicBezTo>
                  <a:lnTo>
                    <a:pt x="3618" y="3666"/>
                  </a:lnTo>
                  <a:cubicBezTo>
                    <a:pt x="3861" y="3788"/>
                    <a:pt x="4105" y="3894"/>
                    <a:pt x="4364" y="4001"/>
                  </a:cubicBezTo>
                  <a:cubicBezTo>
                    <a:pt x="4375" y="4007"/>
                    <a:pt x="4386" y="4010"/>
                    <a:pt x="4396" y="4010"/>
                  </a:cubicBezTo>
                  <a:cubicBezTo>
                    <a:pt x="4459" y="4010"/>
                    <a:pt x="4506" y="3905"/>
                    <a:pt x="4440" y="3879"/>
                  </a:cubicBezTo>
                  <a:cubicBezTo>
                    <a:pt x="4197" y="3757"/>
                    <a:pt x="3938" y="3650"/>
                    <a:pt x="3694" y="3544"/>
                  </a:cubicBezTo>
                  <a:lnTo>
                    <a:pt x="3709" y="3529"/>
                  </a:lnTo>
                  <a:cubicBezTo>
                    <a:pt x="3755" y="3437"/>
                    <a:pt x="3770" y="3331"/>
                    <a:pt x="3755" y="3224"/>
                  </a:cubicBezTo>
                  <a:cubicBezTo>
                    <a:pt x="3739" y="3178"/>
                    <a:pt x="3724" y="3132"/>
                    <a:pt x="3694" y="3087"/>
                  </a:cubicBezTo>
                  <a:cubicBezTo>
                    <a:pt x="3679" y="3072"/>
                    <a:pt x="3648" y="3041"/>
                    <a:pt x="3648" y="3011"/>
                  </a:cubicBezTo>
                  <a:cubicBezTo>
                    <a:pt x="3648" y="2980"/>
                    <a:pt x="3648" y="2995"/>
                    <a:pt x="3679" y="2965"/>
                  </a:cubicBezTo>
                  <a:cubicBezTo>
                    <a:pt x="3831" y="2843"/>
                    <a:pt x="3922" y="2645"/>
                    <a:pt x="3877" y="2432"/>
                  </a:cubicBezTo>
                  <a:cubicBezTo>
                    <a:pt x="4166" y="2416"/>
                    <a:pt x="4471" y="2355"/>
                    <a:pt x="4745" y="2249"/>
                  </a:cubicBezTo>
                  <a:cubicBezTo>
                    <a:pt x="4828" y="2221"/>
                    <a:pt x="4811" y="2092"/>
                    <a:pt x="4738" y="2092"/>
                  </a:cubicBezTo>
                  <a:cubicBezTo>
                    <a:pt x="4731" y="2092"/>
                    <a:pt x="4723" y="2094"/>
                    <a:pt x="4715" y="2096"/>
                  </a:cubicBezTo>
                  <a:cubicBezTo>
                    <a:pt x="4425" y="2218"/>
                    <a:pt x="4120" y="2264"/>
                    <a:pt x="3816" y="2279"/>
                  </a:cubicBezTo>
                  <a:cubicBezTo>
                    <a:pt x="3755" y="2203"/>
                    <a:pt x="3679" y="2127"/>
                    <a:pt x="3587" y="2081"/>
                  </a:cubicBezTo>
                  <a:cubicBezTo>
                    <a:pt x="3602" y="2081"/>
                    <a:pt x="3618" y="2081"/>
                    <a:pt x="3618" y="2066"/>
                  </a:cubicBezTo>
                  <a:cubicBezTo>
                    <a:pt x="3907" y="1898"/>
                    <a:pt x="4212" y="1746"/>
                    <a:pt x="4501" y="1578"/>
                  </a:cubicBezTo>
                  <a:cubicBezTo>
                    <a:pt x="4580" y="1539"/>
                    <a:pt x="4535" y="1432"/>
                    <a:pt x="4462" y="1432"/>
                  </a:cubicBezTo>
                  <a:cubicBezTo>
                    <a:pt x="4450" y="1432"/>
                    <a:pt x="4438" y="1435"/>
                    <a:pt x="4425" y="1441"/>
                  </a:cubicBezTo>
                  <a:cubicBezTo>
                    <a:pt x="4136" y="1609"/>
                    <a:pt x="3861" y="1761"/>
                    <a:pt x="3572" y="1929"/>
                  </a:cubicBezTo>
                  <a:cubicBezTo>
                    <a:pt x="3572" y="1807"/>
                    <a:pt x="3526" y="1685"/>
                    <a:pt x="3420" y="1609"/>
                  </a:cubicBezTo>
                  <a:cubicBezTo>
                    <a:pt x="3348" y="1547"/>
                    <a:pt x="3257" y="1516"/>
                    <a:pt x="3162" y="1516"/>
                  </a:cubicBezTo>
                  <a:cubicBezTo>
                    <a:pt x="3095" y="1516"/>
                    <a:pt x="3026" y="1531"/>
                    <a:pt x="2962" y="1563"/>
                  </a:cubicBezTo>
                  <a:cubicBezTo>
                    <a:pt x="2902" y="1396"/>
                    <a:pt x="2749" y="1289"/>
                    <a:pt x="2582" y="1258"/>
                  </a:cubicBezTo>
                  <a:cubicBezTo>
                    <a:pt x="2551" y="862"/>
                    <a:pt x="2505" y="451"/>
                    <a:pt x="2444" y="55"/>
                  </a:cubicBezTo>
                  <a:cubicBezTo>
                    <a:pt x="2438" y="18"/>
                    <a:pt x="2412" y="1"/>
                    <a:pt x="2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flipH="1">
              <a:off x="7125960" y="3113225"/>
              <a:ext cx="601975" cy="652030"/>
            </a:xfrm>
            <a:custGeom>
              <a:avLst/>
              <a:gdLst/>
              <a:ahLst/>
              <a:cxnLst/>
              <a:rect l="l" t="t" r="r" b="b"/>
              <a:pathLst>
                <a:path w="8274" h="8962" extrusionOk="0">
                  <a:moveTo>
                    <a:pt x="3694" y="0"/>
                  </a:moveTo>
                  <a:cubicBezTo>
                    <a:pt x="3540" y="0"/>
                    <a:pt x="3383" y="20"/>
                    <a:pt x="3230" y="52"/>
                  </a:cubicBezTo>
                  <a:cubicBezTo>
                    <a:pt x="2941" y="98"/>
                    <a:pt x="2651" y="204"/>
                    <a:pt x="2423" y="402"/>
                  </a:cubicBezTo>
                  <a:cubicBezTo>
                    <a:pt x="1981" y="783"/>
                    <a:pt x="1905" y="1469"/>
                    <a:pt x="1966" y="2017"/>
                  </a:cubicBezTo>
                  <a:cubicBezTo>
                    <a:pt x="2011" y="2413"/>
                    <a:pt x="2149" y="2810"/>
                    <a:pt x="2347" y="3160"/>
                  </a:cubicBezTo>
                  <a:cubicBezTo>
                    <a:pt x="2072" y="3008"/>
                    <a:pt x="1737" y="2916"/>
                    <a:pt x="1448" y="2886"/>
                  </a:cubicBezTo>
                  <a:cubicBezTo>
                    <a:pt x="1385" y="2879"/>
                    <a:pt x="1323" y="2875"/>
                    <a:pt x="1261" y="2875"/>
                  </a:cubicBezTo>
                  <a:cubicBezTo>
                    <a:pt x="1036" y="2875"/>
                    <a:pt x="816" y="2925"/>
                    <a:pt x="625" y="3069"/>
                  </a:cubicBezTo>
                  <a:cubicBezTo>
                    <a:pt x="412" y="3236"/>
                    <a:pt x="259" y="3495"/>
                    <a:pt x="168" y="3754"/>
                  </a:cubicBezTo>
                  <a:cubicBezTo>
                    <a:pt x="0" y="4287"/>
                    <a:pt x="76" y="4897"/>
                    <a:pt x="412" y="5354"/>
                  </a:cubicBezTo>
                  <a:cubicBezTo>
                    <a:pt x="716" y="5781"/>
                    <a:pt x="1219" y="6070"/>
                    <a:pt x="1752" y="6101"/>
                  </a:cubicBezTo>
                  <a:cubicBezTo>
                    <a:pt x="1802" y="6104"/>
                    <a:pt x="1851" y="6106"/>
                    <a:pt x="1901" y="6106"/>
                  </a:cubicBezTo>
                  <a:cubicBezTo>
                    <a:pt x="2049" y="6106"/>
                    <a:pt x="2198" y="6089"/>
                    <a:pt x="2347" y="6055"/>
                  </a:cubicBezTo>
                  <a:lnTo>
                    <a:pt x="2347" y="6055"/>
                  </a:lnTo>
                  <a:cubicBezTo>
                    <a:pt x="2088" y="6390"/>
                    <a:pt x="1874" y="6756"/>
                    <a:pt x="1798" y="7167"/>
                  </a:cubicBezTo>
                  <a:cubicBezTo>
                    <a:pt x="1722" y="7655"/>
                    <a:pt x="1813" y="8157"/>
                    <a:pt x="2118" y="8523"/>
                  </a:cubicBezTo>
                  <a:cubicBezTo>
                    <a:pt x="2356" y="8815"/>
                    <a:pt x="2710" y="8961"/>
                    <a:pt x="3069" y="8961"/>
                  </a:cubicBezTo>
                  <a:cubicBezTo>
                    <a:pt x="3216" y="8961"/>
                    <a:pt x="3363" y="8937"/>
                    <a:pt x="3504" y="8889"/>
                  </a:cubicBezTo>
                  <a:cubicBezTo>
                    <a:pt x="4023" y="8706"/>
                    <a:pt x="4373" y="8249"/>
                    <a:pt x="4525" y="7746"/>
                  </a:cubicBezTo>
                  <a:cubicBezTo>
                    <a:pt x="4571" y="7609"/>
                    <a:pt x="4601" y="7457"/>
                    <a:pt x="4617" y="7319"/>
                  </a:cubicBezTo>
                  <a:cubicBezTo>
                    <a:pt x="4693" y="7548"/>
                    <a:pt x="4784" y="7746"/>
                    <a:pt x="4921" y="7944"/>
                  </a:cubicBezTo>
                  <a:cubicBezTo>
                    <a:pt x="5214" y="8330"/>
                    <a:pt x="5669" y="8634"/>
                    <a:pt x="6156" y="8634"/>
                  </a:cubicBezTo>
                  <a:cubicBezTo>
                    <a:pt x="6226" y="8634"/>
                    <a:pt x="6297" y="8628"/>
                    <a:pt x="6369" y="8614"/>
                  </a:cubicBezTo>
                  <a:cubicBezTo>
                    <a:pt x="6917" y="8493"/>
                    <a:pt x="7329" y="7990"/>
                    <a:pt x="7481" y="7457"/>
                  </a:cubicBezTo>
                  <a:cubicBezTo>
                    <a:pt x="7618" y="6954"/>
                    <a:pt x="7557" y="6390"/>
                    <a:pt x="7268" y="5948"/>
                  </a:cubicBezTo>
                  <a:cubicBezTo>
                    <a:pt x="6994" y="5506"/>
                    <a:pt x="6552" y="5263"/>
                    <a:pt x="6125" y="4988"/>
                  </a:cubicBezTo>
                  <a:cubicBezTo>
                    <a:pt x="6430" y="4958"/>
                    <a:pt x="6735" y="4912"/>
                    <a:pt x="7024" y="4821"/>
                  </a:cubicBezTo>
                  <a:cubicBezTo>
                    <a:pt x="7572" y="4653"/>
                    <a:pt x="8106" y="4257"/>
                    <a:pt x="8212" y="3663"/>
                  </a:cubicBezTo>
                  <a:cubicBezTo>
                    <a:pt x="8273" y="3328"/>
                    <a:pt x="8228" y="2977"/>
                    <a:pt x="8121" y="2672"/>
                  </a:cubicBezTo>
                  <a:cubicBezTo>
                    <a:pt x="8030" y="2413"/>
                    <a:pt x="7877" y="2185"/>
                    <a:pt x="7649" y="2017"/>
                  </a:cubicBezTo>
                  <a:cubicBezTo>
                    <a:pt x="7386" y="1822"/>
                    <a:pt x="7054" y="1721"/>
                    <a:pt x="6726" y="1721"/>
                  </a:cubicBezTo>
                  <a:cubicBezTo>
                    <a:pt x="6541" y="1721"/>
                    <a:pt x="6356" y="1753"/>
                    <a:pt x="6186" y="1819"/>
                  </a:cubicBezTo>
                  <a:cubicBezTo>
                    <a:pt x="5866" y="1941"/>
                    <a:pt x="5592" y="2154"/>
                    <a:pt x="5394" y="2429"/>
                  </a:cubicBezTo>
                  <a:cubicBezTo>
                    <a:pt x="5409" y="2094"/>
                    <a:pt x="5333" y="1743"/>
                    <a:pt x="5226" y="1438"/>
                  </a:cubicBezTo>
                  <a:cubicBezTo>
                    <a:pt x="5104" y="1134"/>
                    <a:pt x="4952" y="844"/>
                    <a:pt x="4769" y="585"/>
                  </a:cubicBezTo>
                  <a:cubicBezTo>
                    <a:pt x="4601" y="341"/>
                    <a:pt x="4388" y="143"/>
                    <a:pt x="4099" y="52"/>
                  </a:cubicBezTo>
                  <a:cubicBezTo>
                    <a:pt x="3969" y="16"/>
                    <a:pt x="3833" y="0"/>
                    <a:pt x="3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 flipH="1">
              <a:off x="7209993" y="3213408"/>
              <a:ext cx="415140" cy="443733"/>
            </a:xfrm>
            <a:custGeom>
              <a:avLst/>
              <a:gdLst/>
              <a:ahLst/>
              <a:cxnLst/>
              <a:rect l="l" t="t" r="r" b="b"/>
              <a:pathLst>
                <a:path w="5706" h="6099" extrusionOk="0">
                  <a:moveTo>
                    <a:pt x="3006" y="1676"/>
                  </a:moveTo>
                  <a:cubicBezTo>
                    <a:pt x="3173" y="1692"/>
                    <a:pt x="3326" y="1829"/>
                    <a:pt x="3356" y="2012"/>
                  </a:cubicBezTo>
                  <a:cubicBezTo>
                    <a:pt x="3365" y="2054"/>
                    <a:pt x="3397" y="2073"/>
                    <a:pt x="3433" y="2073"/>
                  </a:cubicBezTo>
                  <a:cubicBezTo>
                    <a:pt x="3460" y="2073"/>
                    <a:pt x="3488" y="2062"/>
                    <a:pt x="3508" y="2042"/>
                  </a:cubicBezTo>
                  <a:cubicBezTo>
                    <a:pt x="3569" y="1996"/>
                    <a:pt x="3646" y="1973"/>
                    <a:pt x="3722" y="1973"/>
                  </a:cubicBezTo>
                  <a:cubicBezTo>
                    <a:pt x="3798" y="1973"/>
                    <a:pt x="3874" y="1996"/>
                    <a:pt x="3935" y="2042"/>
                  </a:cubicBezTo>
                  <a:cubicBezTo>
                    <a:pt x="4042" y="2149"/>
                    <a:pt x="4057" y="2316"/>
                    <a:pt x="3996" y="2453"/>
                  </a:cubicBezTo>
                  <a:cubicBezTo>
                    <a:pt x="3966" y="2499"/>
                    <a:pt x="3981" y="2575"/>
                    <a:pt x="4042" y="2575"/>
                  </a:cubicBezTo>
                  <a:cubicBezTo>
                    <a:pt x="4240" y="2621"/>
                    <a:pt x="4392" y="2773"/>
                    <a:pt x="4407" y="2971"/>
                  </a:cubicBezTo>
                  <a:cubicBezTo>
                    <a:pt x="4423" y="3063"/>
                    <a:pt x="4392" y="3154"/>
                    <a:pt x="4346" y="3246"/>
                  </a:cubicBezTo>
                  <a:cubicBezTo>
                    <a:pt x="4301" y="3322"/>
                    <a:pt x="4209" y="3368"/>
                    <a:pt x="4164" y="3444"/>
                  </a:cubicBezTo>
                  <a:cubicBezTo>
                    <a:pt x="4103" y="3520"/>
                    <a:pt x="4133" y="3611"/>
                    <a:pt x="4179" y="3688"/>
                  </a:cubicBezTo>
                  <a:cubicBezTo>
                    <a:pt x="4240" y="3779"/>
                    <a:pt x="4270" y="3870"/>
                    <a:pt x="4255" y="3977"/>
                  </a:cubicBezTo>
                  <a:cubicBezTo>
                    <a:pt x="4229" y="4149"/>
                    <a:pt x="4075" y="4275"/>
                    <a:pt x="3906" y="4275"/>
                  </a:cubicBezTo>
                  <a:cubicBezTo>
                    <a:pt x="3880" y="4275"/>
                    <a:pt x="3854" y="4272"/>
                    <a:pt x="3828" y="4266"/>
                  </a:cubicBezTo>
                  <a:cubicBezTo>
                    <a:pt x="3767" y="4266"/>
                    <a:pt x="3707" y="4297"/>
                    <a:pt x="3707" y="4358"/>
                  </a:cubicBezTo>
                  <a:cubicBezTo>
                    <a:pt x="3722" y="4510"/>
                    <a:pt x="3600" y="4632"/>
                    <a:pt x="3463" y="4663"/>
                  </a:cubicBezTo>
                  <a:cubicBezTo>
                    <a:pt x="3424" y="4673"/>
                    <a:pt x="3384" y="4678"/>
                    <a:pt x="3346" y="4678"/>
                  </a:cubicBezTo>
                  <a:cubicBezTo>
                    <a:pt x="3218" y="4678"/>
                    <a:pt x="3095" y="4626"/>
                    <a:pt x="2990" y="4556"/>
                  </a:cubicBezTo>
                  <a:cubicBezTo>
                    <a:pt x="2980" y="4545"/>
                    <a:pt x="2965" y="4540"/>
                    <a:pt x="2949" y="4540"/>
                  </a:cubicBezTo>
                  <a:cubicBezTo>
                    <a:pt x="2921" y="4540"/>
                    <a:pt x="2888" y="4557"/>
                    <a:pt x="2869" y="4586"/>
                  </a:cubicBezTo>
                  <a:cubicBezTo>
                    <a:pt x="2838" y="4617"/>
                    <a:pt x="2808" y="4663"/>
                    <a:pt x="2762" y="4693"/>
                  </a:cubicBezTo>
                  <a:cubicBezTo>
                    <a:pt x="2751" y="4682"/>
                    <a:pt x="2736" y="4677"/>
                    <a:pt x="2721" y="4677"/>
                  </a:cubicBezTo>
                  <a:cubicBezTo>
                    <a:pt x="2694" y="4677"/>
                    <a:pt x="2665" y="4694"/>
                    <a:pt x="2655" y="4724"/>
                  </a:cubicBezTo>
                  <a:cubicBezTo>
                    <a:pt x="2632" y="4731"/>
                    <a:pt x="2606" y="4735"/>
                    <a:pt x="2579" y="4735"/>
                  </a:cubicBezTo>
                  <a:cubicBezTo>
                    <a:pt x="2552" y="4735"/>
                    <a:pt x="2526" y="4731"/>
                    <a:pt x="2503" y="4724"/>
                  </a:cubicBezTo>
                  <a:cubicBezTo>
                    <a:pt x="2366" y="4663"/>
                    <a:pt x="2290" y="4525"/>
                    <a:pt x="2305" y="4373"/>
                  </a:cubicBezTo>
                  <a:cubicBezTo>
                    <a:pt x="2305" y="4321"/>
                    <a:pt x="2256" y="4291"/>
                    <a:pt x="2210" y="4291"/>
                  </a:cubicBezTo>
                  <a:cubicBezTo>
                    <a:pt x="2188" y="4291"/>
                    <a:pt x="2167" y="4298"/>
                    <a:pt x="2152" y="4312"/>
                  </a:cubicBezTo>
                  <a:cubicBezTo>
                    <a:pt x="2104" y="4355"/>
                    <a:pt x="2047" y="4373"/>
                    <a:pt x="1989" y="4373"/>
                  </a:cubicBezTo>
                  <a:cubicBezTo>
                    <a:pt x="1881" y="4373"/>
                    <a:pt x="1770" y="4310"/>
                    <a:pt x="1711" y="4221"/>
                  </a:cubicBezTo>
                  <a:cubicBezTo>
                    <a:pt x="1573" y="4038"/>
                    <a:pt x="1680" y="3764"/>
                    <a:pt x="1817" y="3596"/>
                  </a:cubicBezTo>
                  <a:cubicBezTo>
                    <a:pt x="1863" y="3550"/>
                    <a:pt x="1832" y="3459"/>
                    <a:pt x="1741" y="3444"/>
                  </a:cubicBezTo>
                  <a:cubicBezTo>
                    <a:pt x="1604" y="3444"/>
                    <a:pt x="1513" y="3307"/>
                    <a:pt x="1513" y="3169"/>
                  </a:cubicBezTo>
                  <a:cubicBezTo>
                    <a:pt x="1513" y="3002"/>
                    <a:pt x="1634" y="2865"/>
                    <a:pt x="1772" y="2773"/>
                  </a:cubicBezTo>
                  <a:cubicBezTo>
                    <a:pt x="1817" y="2743"/>
                    <a:pt x="1832" y="2651"/>
                    <a:pt x="1772" y="2621"/>
                  </a:cubicBezTo>
                  <a:cubicBezTo>
                    <a:pt x="1650" y="2560"/>
                    <a:pt x="1573" y="2392"/>
                    <a:pt x="1665" y="2286"/>
                  </a:cubicBezTo>
                  <a:cubicBezTo>
                    <a:pt x="1706" y="2220"/>
                    <a:pt x="1777" y="2190"/>
                    <a:pt x="1849" y="2190"/>
                  </a:cubicBezTo>
                  <a:cubicBezTo>
                    <a:pt x="1911" y="2190"/>
                    <a:pt x="1973" y="2213"/>
                    <a:pt x="2015" y="2255"/>
                  </a:cubicBezTo>
                  <a:cubicBezTo>
                    <a:pt x="2036" y="2276"/>
                    <a:pt x="2057" y="2284"/>
                    <a:pt x="2076" y="2284"/>
                  </a:cubicBezTo>
                  <a:cubicBezTo>
                    <a:pt x="2099" y="2284"/>
                    <a:pt x="2120" y="2272"/>
                    <a:pt x="2137" y="2255"/>
                  </a:cubicBezTo>
                  <a:cubicBezTo>
                    <a:pt x="2198" y="2255"/>
                    <a:pt x="2259" y="2225"/>
                    <a:pt x="2244" y="2149"/>
                  </a:cubicBezTo>
                  <a:cubicBezTo>
                    <a:pt x="2213" y="2103"/>
                    <a:pt x="2229" y="2042"/>
                    <a:pt x="2274" y="2012"/>
                  </a:cubicBezTo>
                  <a:cubicBezTo>
                    <a:pt x="2297" y="1989"/>
                    <a:pt x="2328" y="1985"/>
                    <a:pt x="2360" y="1985"/>
                  </a:cubicBezTo>
                  <a:cubicBezTo>
                    <a:pt x="2376" y="1985"/>
                    <a:pt x="2393" y="1986"/>
                    <a:pt x="2409" y="1986"/>
                  </a:cubicBezTo>
                  <a:cubicBezTo>
                    <a:pt x="2426" y="1986"/>
                    <a:pt x="2442" y="1985"/>
                    <a:pt x="2457" y="1981"/>
                  </a:cubicBezTo>
                  <a:cubicBezTo>
                    <a:pt x="2579" y="1951"/>
                    <a:pt x="2625" y="1813"/>
                    <a:pt x="2731" y="1753"/>
                  </a:cubicBezTo>
                  <a:cubicBezTo>
                    <a:pt x="2792" y="1707"/>
                    <a:pt x="2853" y="1692"/>
                    <a:pt x="2899" y="1676"/>
                  </a:cubicBezTo>
                  <a:cubicBezTo>
                    <a:pt x="2914" y="1684"/>
                    <a:pt x="2933" y="1688"/>
                    <a:pt x="2952" y="1688"/>
                  </a:cubicBezTo>
                  <a:cubicBezTo>
                    <a:pt x="2971" y="1688"/>
                    <a:pt x="2990" y="1684"/>
                    <a:pt x="3006" y="1676"/>
                  </a:cubicBezTo>
                  <a:close/>
                  <a:moveTo>
                    <a:pt x="2814" y="1"/>
                  </a:moveTo>
                  <a:cubicBezTo>
                    <a:pt x="2764" y="1"/>
                    <a:pt x="2707" y="43"/>
                    <a:pt x="2716" y="107"/>
                  </a:cubicBezTo>
                  <a:cubicBezTo>
                    <a:pt x="2792" y="579"/>
                    <a:pt x="2838" y="1036"/>
                    <a:pt x="2853" y="1509"/>
                  </a:cubicBezTo>
                  <a:cubicBezTo>
                    <a:pt x="2808" y="1509"/>
                    <a:pt x="2747" y="1539"/>
                    <a:pt x="2686" y="1554"/>
                  </a:cubicBezTo>
                  <a:cubicBezTo>
                    <a:pt x="2610" y="1600"/>
                    <a:pt x="2549" y="1661"/>
                    <a:pt x="2488" y="1737"/>
                  </a:cubicBezTo>
                  <a:cubicBezTo>
                    <a:pt x="2472" y="1783"/>
                    <a:pt x="2442" y="1798"/>
                    <a:pt x="2396" y="1813"/>
                  </a:cubicBezTo>
                  <a:cubicBezTo>
                    <a:pt x="2396" y="1798"/>
                    <a:pt x="2396" y="1783"/>
                    <a:pt x="2396" y="1783"/>
                  </a:cubicBezTo>
                  <a:cubicBezTo>
                    <a:pt x="2198" y="1250"/>
                    <a:pt x="2015" y="717"/>
                    <a:pt x="1817" y="183"/>
                  </a:cubicBezTo>
                  <a:cubicBezTo>
                    <a:pt x="1799" y="141"/>
                    <a:pt x="1762" y="123"/>
                    <a:pt x="1726" y="123"/>
                  </a:cubicBezTo>
                  <a:cubicBezTo>
                    <a:pt x="1672" y="123"/>
                    <a:pt x="1622" y="165"/>
                    <a:pt x="1650" y="229"/>
                  </a:cubicBezTo>
                  <a:cubicBezTo>
                    <a:pt x="1832" y="762"/>
                    <a:pt x="2031" y="1295"/>
                    <a:pt x="2229" y="1829"/>
                  </a:cubicBezTo>
                  <a:cubicBezTo>
                    <a:pt x="2137" y="1859"/>
                    <a:pt x="2061" y="1966"/>
                    <a:pt x="2046" y="2057"/>
                  </a:cubicBezTo>
                  <a:cubicBezTo>
                    <a:pt x="1984" y="2024"/>
                    <a:pt x="1913" y="2007"/>
                    <a:pt x="1841" y="2007"/>
                  </a:cubicBezTo>
                  <a:cubicBezTo>
                    <a:pt x="1716" y="2007"/>
                    <a:pt x="1590" y="2058"/>
                    <a:pt x="1513" y="2164"/>
                  </a:cubicBezTo>
                  <a:cubicBezTo>
                    <a:pt x="1406" y="2332"/>
                    <a:pt x="1436" y="2560"/>
                    <a:pt x="1573" y="2697"/>
                  </a:cubicBezTo>
                  <a:cubicBezTo>
                    <a:pt x="1482" y="2789"/>
                    <a:pt x="1391" y="2880"/>
                    <a:pt x="1360" y="3002"/>
                  </a:cubicBezTo>
                  <a:cubicBezTo>
                    <a:pt x="1345" y="2987"/>
                    <a:pt x="1314" y="2956"/>
                    <a:pt x="1284" y="2956"/>
                  </a:cubicBezTo>
                  <a:cubicBezTo>
                    <a:pt x="903" y="2910"/>
                    <a:pt x="522" y="2819"/>
                    <a:pt x="141" y="2697"/>
                  </a:cubicBezTo>
                  <a:cubicBezTo>
                    <a:pt x="130" y="2692"/>
                    <a:pt x="119" y="2690"/>
                    <a:pt x="108" y="2690"/>
                  </a:cubicBezTo>
                  <a:cubicBezTo>
                    <a:pt x="26" y="2690"/>
                    <a:pt x="1" y="2838"/>
                    <a:pt x="96" y="2865"/>
                  </a:cubicBezTo>
                  <a:cubicBezTo>
                    <a:pt x="476" y="2987"/>
                    <a:pt x="888" y="3078"/>
                    <a:pt x="1284" y="3139"/>
                  </a:cubicBezTo>
                  <a:lnTo>
                    <a:pt x="1330" y="3139"/>
                  </a:lnTo>
                  <a:cubicBezTo>
                    <a:pt x="1330" y="3154"/>
                    <a:pt x="1330" y="3185"/>
                    <a:pt x="1330" y="3215"/>
                  </a:cubicBezTo>
                  <a:cubicBezTo>
                    <a:pt x="1345" y="3337"/>
                    <a:pt x="1391" y="3444"/>
                    <a:pt x="1482" y="3520"/>
                  </a:cubicBezTo>
                  <a:cubicBezTo>
                    <a:pt x="1116" y="3627"/>
                    <a:pt x="751" y="3703"/>
                    <a:pt x="370" y="3764"/>
                  </a:cubicBezTo>
                  <a:cubicBezTo>
                    <a:pt x="268" y="3793"/>
                    <a:pt x="305" y="3947"/>
                    <a:pt x="402" y="3947"/>
                  </a:cubicBezTo>
                  <a:cubicBezTo>
                    <a:pt x="406" y="3947"/>
                    <a:pt x="411" y="3947"/>
                    <a:pt x="416" y="3947"/>
                  </a:cubicBezTo>
                  <a:cubicBezTo>
                    <a:pt x="796" y="3886"/>
                    <a:pt x="1177" y="3794"/>
                    <a:pt x="1543" y="3688"/>
                  </a:cubicBezTo>
                  <a:lnTo>
                    <a:pt x="1558" y="3688"/>
                  </a:lnTo>
                  <a:cubicBezTo>
                    <a:pt x="1452" y="3901"/>
                    <a:pt x="1421" y="4160"/>
                    <a:pt x="1573" y="4358"/>
                  </a:cubicBezTo>
                  <a:cubicBezTo>
                    <a:pt x="1671" y="4483"/>
                    <a:pt x="1820" y="4558"/>
                    <a:pt x="1973" y="4558"/>
                  </a:cubicBezTo>
                  <a:cubicBezTo>
                    <a:pt x="1987" y="4558"/>
                    <a:pt x="2001" y="4557"/>
                    <a:pt x="2015" y="4556"/>
                  </a:cubicBezTo>
                  <a:lnTo>
                    <a:pt x="2015" y="4556"/>
                  </a:lnTo>
                  <a:lnTo>
                    <a:pt x="1284" y="5805"/>
                  </a:lnTo>
                  <a:cubicBezTo>
                    <a:pt x="1242" y="5878"/>
                    <a:pt x="1301" y="5944"/>
                    <a:pt x="1361" y="5944"/>
                  </a:cubicBezTo>
                  <a:cubicBezTo>
                    <a:pt x="1389" y="5944"/>
                    <a:pt x="1417" y="5930"/>
                    <a:pt x="1436" y="5897"/>
                  </a:cubicBezTo>
                  <a:cubicBezTo>
                    <a:pt x="1680" y="5485"/>
                    <a:pt x="1924" y="5059"/>
                    <a:pt x="2168" y="4647"/>
                  </a:cubicBezTo>
                  <a:cubicBezTo>
                    <a:pt x="2229" y="4754"/>
                    <a:pt x="2335" y="4845"/>
                    <a:pt x="2457" y="4891"/>
                  </a:cubicBezTo>
                  <a:cubicBezTo>
                    <a:pt x="2503" y="4906"/>
                    <a:pt x="2549" y="4922"/>
                    <a:pt x="2610" y="4922"/>
                  </a:cubicBezTo>
                  <a:cubicBezTo>
                    <a:pt x="2518" y="5272"/>
                    <a:pt x="2457" y="5638"/>
                    <a:pt x="2411" y="6019"/>
                  </a:cubicBezTo>
                  <a:cubicBezTo>
                    <a:pt x="2404" y="6072"/>
                    <a:pt x="2446" y="6099"/>
                    <a:pt x="2491" y="6099"/>
                  </a:cubicBezTo>
                  <a:cubicBezTo>
                    <a:pt x="2537" y="6099"/>
                    <a:pt x="2587" y="6072"/>
                    <a:pt x="2594" y="6019"/>
                  </a:cubicBezTo>
                  <a:cubicBezTo>
                    <a:pt x="2640" y="5622"/>
                    <a:pt x="2716" y="5242"/>
                    <a:pt x="2808" y="4876"/>
                  </a:cubicBezTo>
                  <a:cubicBezTo>
                    <a:pt x="2869" y="4845"/>
                    <a:pt x="2929" y="4800"/>
                    <a:pt x="2975" y="4739"/>
                  </a:cubicBezTo>
                  <a:cubicBezTo>
                    <a:pt x="3091" y="4812"/>
                    <a:pt x="3228" y="4864"/>
                    <a:pt x="3368" y="4864"/>
                  </a:cubicBezTo>
                  <a:cubicBezTo>
                    <a:pt x="3430" y="4864"/>
                    <a:pt x="3493" y="4854"/>
                    <a:pt x="3554" y="4830"/>
                  </a:cubicBezTo>
                  <a:cubicBezTo>
                    <a:pt x="3691" y="4769"/>
                    <a:pt x="3798" y="4678"/>
                    <a:pt x="3844" y="4556"/>
                  </a:cubicBezTo>
                  <a:cubicBezTo>
                    <a:pt x="3844" y="4556"/>
                    <a:pt x="3844" y="4556"/>
                    <a:pt x="3844" y="4571"/>
                  </a:cubicBezTo>
                  <a:cubicBezTo>
                    <a:pt x="3966" y="5013"/>
                    <a:pt x="4087" y="5470"/>
                    <a:pt x="4209" y="5912"/>
                  </a:cubicBezTo>
                  <a:cubicBezTo>
                    <a:pt x="4222" y="5962"/>
                    <a:pt x="4257" y="5984"/>
                    <a:pt x="4293" y="5984"/>
                  </a:cubicBezTo>
                  <a:cubicBezTo>
                    <a:pt x="4344" y="5984"/>
                    <a:pt x="4395" y="5938"/>
                    <a:pt x="4377" y="5866"/>
                  </a:cubicBezTo>
                  <a:lnTo>
                    <a:pt x="4026" y="4525"/>
                  </a:lnTo>
                  <a:cubicBezTo>
                    <a:pt x="4007" y="4478"/>
                    <a:pt x="3971" y="4454"/>
                    <a:pt x="3934" y="4454"/>
                  </a:cubicBezTo>
                  <a:cubicBezTo>
                    <a:pt x="3913" y="4454"/>
                    <a:pt x="3891" y="4463"/>
                    <a:pt x="3874" y="4480"/>
                  </a:cubicBezTo>
                  <a:lnTo>
                    <a:pt x="3874" y="4449"/>
                  </a:lnTo>
                  <a:cubicBezTo>
                    <a:pt x="4011" y="4449"/>
                    <a:pt x="4148" y="4404"/>
                    <a:pt x="4240" y="4327"/>
                  </a:cubicBezTo>
                  <a:lnTo>
                    <a:pt x="4255" y="4327"/>
                  </a:lnTo>
                  <a:cubicBezTo>
                    <a:pt x="4560" y="4465"/>
                    <a:pt x="4849" y="4602"/>
                    <a:pt x="5139" y="4739"/>
                  </a:cubicBezTo>
                  <a:cubicBezTo>
                    <a:pt x="5152" y="4745"/>
                    <a:pt x="5166" y="4747"/>
                    <a:pt x="5179" y="4747"/>
                  </a:cubicBezTo>
                  <a:cubicBezTo>
                    <a:pt x="5265" y="4747"/>
                    <a:pt x="5323" y="4626"/>
                    <a:pt x="5230" y="4586"/>
                  </a:cubicBezTo>
                  <a:cubicBezTo>
                    <a:pt x="4941" y="4449"/>
                    <a:pt x="4651" y="4312"/>
                    <a:pt x="4362" y="4190"/>
                  </a:cubicBezTo>
                  <a:cubicBezTo>
                    <a:pt x="4362" y="4175"/>
                    <a:pt x="4362" y="4175"/>
                    <a:pt x="4377" y="4175"/>
                  </a:cubicBezTo>
                  <a:cubicBezTo>
                    <a:pt x="4423" y="4068"/>
                    <a:pt x="4438" y="3931"/>
                    <a:pt x="4423" y="3809"/>
                  </a:cubicBezTo>
                  <a:cubicBezTo>
                    <a:pt x="4407" y="3764"/>
                    <a:pt x="4392" y="3703"/>
                    <a:pt x="4362" y="3642"/>
                  </a:cubicBezTo>
                  <a:cubicBezTo>
                    <a:pt x="4346" y="3611"/>
                    <a:pt x="4316" y="3581"/>
                    <a:pt x="4316" y="3550"/>
                  </a:cubicBezTo>
                  <a:cubicBezTo>
                    <a:pt x="4301" y="3520"/>
                    <a:pt x="4301" y="3535"/>
                    <a:pt x="4331" y="3505"/>
                  </a:cubicBezTo>
                  <a:cubicBezTo>
                    <a:pt x="4529" y="3352"/>
                    <a:pt x="4621" y="3124"/>
                    <a:pt x="4575" y="2880"/>
                  </a:cubicBezTo>
                  <a:cubicBezTo>
                    <a:pt x="4925" y="2850"/>
                    <a:pt x="5276" y="2789"/>
                    <a:pt x="5611" y="2651"/>
                  </a:cubicBezTo>
                  <a:cubicBezTo>
                    <a:pt x="5706" y="2624"/>
                    <a:pt x="5680" y="2477"/>
                    <a:pt x="5598" y="2477"/>
                  </a:cubicBezTo>
                  <a:cubicBezTo>
                    <a:pt x="5588" y="2477"/>
                    <a:pt x="5577" y="2479"/>
                    <a:pt x="5565" y="2484"/>
                  </a:cubicBezTo>
                  <a:cubicBezTo>
                    <a:pt x="5215" y="2621"/>
                    <a:pt x="4864" y="2682"/>
                    <a:pt x="4499" y="2697"/>
                  </a:cubicBezTo>
                  <a:cubicBezTo>
                    <a:pt x="4438" y="2591"/>
                    <a:pt x="4346" y="2514"/>
                    <a:pt x="4240" y="2453"/>
                  </a:cubicBezTo>
                  <a:lnTo>
                    <a:pt x="4270" y="2453"/>
                  </a:lnTo>
                  <a:cubicBezTo>
                    <a:pt x="4621" y="2255"/>
                    <a:pt x="4971" y="2057"/>
                    <a:pt x="5306" y="1859"/>
                  </a:cubicBezTo>
                  <a:cubicBezTo>
                    <a:pt x="5397" y="1820"/>
                    <a:pt x="5345" y="1694"/>
                    <a:pt x="5271" y="1694"/>
                  </a:cubicBezTo>
                  <a:cubicBezTo>
                    <a:pt x="5258" y="1694"/>
                    <a:pt x="5244" y="1698"/>
                    <a:pt x="5230" y="1707"/>
                  </a:cubicBezTo>
                  <a:cubicBezTo>
                    <a:pt x="4880" y="1905"/>
                    <a:pt x="4544" y="2088"/>
                    <a:pt x="4209" y="2271"/>
                  </a:cubicBezTo>
                  <a:cubicBezTo>
                    <a:pt x="4209" y="2133"/>
                    <a:pt x="4148" y="1996"/>
                    <a:pt x="4042" y="1905"/>
                  </a:cubicBezTo>
                  <a:cubicBezTo>
                    <a:pt x="3954" y="1826"/>
                    <a:pt x="3847" y="1793"/>
                    <a:pt x="3737" y="1793"/>
                  </a:cubicBezTo>
                  <a:cubicBezTo>
                    <a:pt x="3655" y="1793"/>
                    <a:pt x="3571" y="1811"/>
                    <a:pt x="3493" y="1844"/>
                  </a:cubicBezTo>
                  <a:cubicBezTo>
                    <a:pt x="3417" y="1646"/>
                    <a:pt x="3234" y="1524"/>
                    <a:pt x="3036" y="1494"/>
                  </a:cubicBezTo>
                  <a:cubicBezTo>
                    <a:pt x="3006" y="1021"/>
                    <a:pt x="2960" y="534"/>
                    <a:pt x="2884" y="61"/>
                  </a:cubicBezTo>
                  <a:cubicBezTo>
                    <a:pt x="2878" y="19"/>
                    <a:pt x="2848" y="1"/>
                    <a:pt x="2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 flipH="1">
              <a:off x="8317603" y="1360577"/>
              <a:ext cx="601975" cy="652176"/>
            </a:xfrm>
            <a:custGeom>
              <a:avLst/>
              <a:gdLst/>
              <a:ahLst/>
              <a:cxnLst/>
              <a:rect l="l" t="t" r="r" b="b"/>
              <a:pathLst>
                <a:path w="8274" h="8964" extrusionOk="0">
                  <a:moveTo>
                    <a:pt x="3671" y="1"/>
                  </a:moveTo>
                  <a:cubicBezTo>
                    <a:pt x="3524" y="1"/>
                    <a:pt x="3375" y="16"/>
                    <a:pt x="3231" y="39"/>
                  </a:cubicBezTo>
                  <a:cubicBezTo>
                    <a:pt x="2941" y="100"/>
                    <a:pt x="2652" y="206"/>
                    <a:pt x="2423" y="404"/>
                  </a:cubicBezTo>
                  <a:cubicBezTo>
                    <a:pt x="1981" y="770"/>
                    <a:pt x="1905" y="1471"/>
                    <a:pt x="1966" y="2019"/>
                  </a:cubicBezTo>
                  <a:cubicBezTo>
                    <a:pt x="2012" y="2416"/>
                    <a:pt x="2149" y="2812"/>
                    <a:pt x="2347" y="3162"/>
                  </a:cubicBezTo>
                  <a:cubicBezTo>
                    <a:pt x="2073" y="2994"/>
                    <a:pt x="1737" y="2918"/>
                    <a:pt x="1448" y="2888"/>
                  </a:cubicBezTo>
                  <a:cubicBezTo>
                    <a:pt x="1386" y="2881"/>
                    <a:pt x="1323" y="2878"/>
                    <a:pt x="1262" y="2878"/>
                  </a:cubicBezTo>
                  <a:cubicBezTo>
                    <a:pt x="1036" y="2878"/>
                    <a:pt x="817" y="2927"/>
                    <a:pt x="625" y="3071"/>
                  </a:cubicBezTo>
                  <a:cubicBezTo>
                    <a:pt x="412" y="3238"/>
                    <a:pt x="260" y="3497"/>
                    <a:pt x="168" y="3756"/>
                  </a:cubicBezTo>
                  <a:cubicBezTo>
                    <a:pt x="1" y="4274"/>
                    <a:pt x="77" y="4899"/>
                    <a:pt x="412" y="5356"/>
                  </a:cubicBezTo>
                  <a:cubicBezTo>
                    <a:pt x="717" y="5783"/>
                    <a:pt x="1219" y="6057"/>
                    <a:pt x="1753" y="6103"/>
                  </a:cubicBezTo>
                  <a:cubicBezTo>
                    <a:pt x="1799" y="6106"/>
                    <a:pt x="1846" y="6108"/>
                    <a:pt x="1893" y="6108"/>
                  </a:cubicBezTo>
                  <a:cubicBezTo>
                    <a:pt x="2044" y="6108"/>
                    <a:pt x="2196" y="6088"/>
                    <a:pt x="2347" y="6042"/>
                  </a:cubicBezTo>
                  <a:lnTo>
                    <a:pt x="2347" y="6042"/>
                  </a:lnTo>
                  <a:cubicBezTo>
                    <a:pt x="2088" y="6377"/>
                    <a:pt x="1875" y="6758"/>
                    <a:pt x="1798" y="7169"/>
                  </a:cubicBezTo>
                  <a:cubicBezTo>
                    <a:pt x="1722" y="7641"/>
                    <a:pt x="1814" y="8159"/>
                    <a:pt x="2118" y="8525"/>
                  </a:cubicBezTo>
                  <a:cubicBezTo>
                    <a:pt x="2357" y="8817"/>
                    <a:pt x="2710" y="8964"/>
                    <a:pt x="3070" y="8964"/>
                  </a:cubicBezTo>
                  <a:cubicBezTo>
                    <a:pt x="3216" y="8964"/>
                    <a:pt x="3364" y="8939"/>
                    <a:pt x="3505" y="8891"/>
                  </a:cubicBezTo>
                  <a:cubicBezTo>
                    <a:pt x="4023" y="8708"/>
                    <a:pt x="4373" y="8251"/>
                    <a:pt x="4526" y="7748"/>
                  </a:cubicBezTo>
                  <a:cubicBezTo>
                    <a:pt x="4571" y="7611"/>
                    <a:pt x="4602" y="7459"/>
                    <a:pt x="4617" y="7321"/>
                  </a:cubicBezTo>
                  <a:cubicBezTo>
                    <a:pt x="4693" y="7535"/>
                    <a:pt x="4785" y="7748"/>
                    <a:pt x="4922" y="7946"/>
                  </a:cubicBezTo>
                  <a:cubicBezTo>
                    <a:pt x="5215" y="8332"/>
                    <a:pt x="5670" y="8636"/>
                    <a:pt x="6156" y="8636"/>
                  </a:cubicBezTo>
                  <a:cubicBezTo>
                    <a:pt x="6227" y="8636"/>
                    <a:pt x="6298" y="8630"/>
                    <a:pt x="6369" y="8617"/>
                  </a:cubicBezTo>
                  <a:cubicBezTo>
                    <a:pt x="6918" y="8495"/>
                    <a:pt x="7329" y="7977"/>
                    <a:pt x="7481" y="7459"/>
                  </a:cubicBezTo>
                  <a:cubicBezTo>
                    <a:pt x="7619" y="6956"/>
                    <a:pt x="7558" y="6392"/>
                    <a:pt x="7268" y="5935"/>
                  </a:cubicBezTo>
                  <a:cubicBezTo>
                    <a:pt x="6994" y="5508"/>
                    <a:pt x="6552" y="5265"/>
                    <a:pt x="6125" y="4990"/>
                  </a:cubicBezTo>
                  <a:cubicBezTo>
                    <a:pt x="6430" y="4960"/>
                    <a:pt x="6735" y="4914"/>
                    <a:pt x="7024" y="4823"/>
                  </a:cubicBezTo>
                  <a:cubicBezTo>
                    <a:pt x="7573" y="4655"/>
                    <a:pt x="8106" y="4259"/>
                    <a:pt x="8213" y="3665"/>
                  </a:cubicBezTo>
                  <a:cubicBezTo>
                    <a:pt x="8274" y="3330"/>
                    <a:pt x="8228" y="2979"/>
                    <a:pt x="8121" y="2675"/>
                  </a:cubicBezTo>
                  <a:cubicBezTo>
                    <a:pt x="8030" y="2400"/>
                    <a:pt x="7878" y="2187"/>
                    <a:pt x="7649" y="2019"/>
                  </a:cubicBezTo>
                  <a:cubicBezTo>
                    <a:pt x="7386" y="1825"/>
                    <a:pt x="7054" y="1723"/>
                    <a:pt x="6726" y="1723"/>
                  </a:cubicBezTo>
                  <a:cubicBezTo>
                    <a:pt x="6541" y="1723"/>
                    <a:pt x="6357" y="1755"/>
                    <a:pt x="6186" y="1821"/>
                  </a:cubicBezTo>
                  <a:cubicBezTo>
                    <a:pt x="5866" y="1943"/>
                    <a:pt x="5592" y="2157"/>
                    <a:pt x="5394" y="2431"/>
                  </a:cubicBezTo>
                  <a:cubicBezTo>
                    <a:pt x="5409" y="2096"/>
                    <a:pt x="5333" y="1745"/>
                    <a:pt x="5227" y="1425"/>
                  </a:cubicBezTo>
                  <a:cubicBezTo>
                    <a:pt x="5105" y="1136"/>
                    <a:pt x="4952" y="846"/>
                    <a:pt x="4769" y="587"/>
                  </a:cubicBezTo>
                  <a:cubicBezTo>
                    <a:pt x="4602" y="328"/>
                    <a:pt x="4389" y="145"/>
                    <a:pt x="4099" y="54"/>
                  </a:cubicBezTo>
                  <a:cubicBezTo>
                    <a:pt x="3962" y="16"/>
                    <a:pt x="3817" y="1"/>
                    <a:pt x="3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 flipH="1">
              <a:off x="8401563" y="1460905"/>
              <a:ext cx="415358" cy="443442"/>
            </a:xfrm>
            <a:custGeom>
              <a:avLst/>
              <a:gdLst/>
              <a:ahLst/>
              <a:cxnLst/>
              <a:rect l="l" t="t" r="r" b="b"/>
              <a:pathLst>
                <a:path w="5709" h="6095" extrusionOk="0">
                  <a:moveTo>
                    <a:pt x="3008" y="1676"/>
                  </a:moveTo>
                  <a:cubicBezTo>
                    <a:pt x="3176" y="1692"/>
                    <a:pt x="3328" y="1814"/>
                    <a:pt x="3358" y="2012"/>
                  </a:cubicBezTo>
                  <a:cubicBezTo>
                    <a:pt x="3368" y="2049"/>
                    <a:pt x="3405" y="2069"/>
                    <a:pt x="3443" y="2069"/>
                  </a:cubicBezTo>
                  <a:cubicBezTo>
                    <a:pt x="3468" y="2069"/>
                    <a:pt x="3493" y="2060"/>
                    <a:pt x="3511" y="2042"/>
                  </a:cubicBezTo>
                  <a:cubicBezTo>
                    <a:pt x="3574" y="1995"/>
                    <a:pt x="3654" y="1968"/>
                    <a:pt x="3733" y="1968"/>
                  </a:cubicBezTo>
                  <a:cubicBezTo>
                    <a:pt x="3806" y="1968"/>
                    <a:pt x="3879" y="1991"/>
                    <a:pt x="3937" y="2042"/>
                  </a:cubicBezTo>
                  <a:cubicBezTo>
                    <a:pt x="4044" y="2149"/>
                    <a:pt x="4059" y="2316"/>
                    <a:pt x="3998" y="2453"/>
                  </a:cubicBezTo>
                  <a:cubicBezTo>
                    <a:pt x="3968" y="2499"/>
                    <a:pt x="3983" y="2560"/>
                    <a:pt x="4044" y="2575"/>
                  </a:cubicBezTo>
                  <a:cubicBezTo>
                    <a:pt x="4242" y="2621"/>
                    <a:pt x="4394" y="2773"/>
                    <a:pt x="4410" y="2971"/>
                  </a:cubicBezTo>
                  <a:cubicBezTo>
                    <a:pt x="4425" y="3063"/>
                    <a:pt x="4394" y="3154"/>
                    <a:pt x="4349" y="3246"/>
                  </a:cubicBezTo>
                  <a:cubicBezTo>
                    <a:pt x="4303" y="3322"/>
                    <a:pt x="4212" y="3368"/>
                    <a:pt x="4166" y="3444"/>
                  </a:cubicBezTo>
                  <a:cubicBezTo>
                    <a:pt x="4105" y="3520"/>
                    <a:pt x="4135" y="3611"/>
                    <a:pt x="4181" y="3688"/>
                  </a:cubicBezTo>
                  <a:cubicBezTo>
                    <a:pt x="4242" y="3779"/>
                    <a:pt x="4273" y="3870"/>
                    <a:pt x="4257" y="3977"/>
                  </a:cubicBezTo>
                  <a:cubicBezTo>
                    <a:pt x="4231" y="4149"/>
                    <a:pt x="4078" y="4275"/>
                    <a:pt x="3908" y="4275"/>
                  </a:cubicBezTo>
                  <a:cubicBezTo>
                    <a:pt x="3883" y="4275"/>
                    <a:pt x="3857" y="4273"/>
                    <a:pt x="3831" y="4267"/>
                  </a:cubicBezTo>
                  <a:cubicBezTo>
                    <a:pt x="3770" y="4267"/>
                    <a:pt x="3709" y="4297"/>
                    <a:pt x="3709" y="4358"/>
                  </a:cubicBezTo>
                  <a:cubicBezTo>
                    <a:pt x="3724" y="4510"/>
                    <a:pt x="3602" y="4632"/>
                    <a:pt x="3465" y="4663"/>
                  </a:cubicBezTo>
                  <a:cubicBezTo>
                    <a:pt x="3427" y="4673"/>
                    <a:pt x="3388" y="4678"/>
                    <a:pt x="3350" y="4678"/>
                  </a:cubicBezTo>
                  <a:cubicBezTo>
                    <a:pt x="3222" y="4678"/>
                    <a:pt x="3098" y="4623"/>
                    <a:pt x="2993" y="4541"/>
                  </a:cubicBezTo>
                  <a:cubicBezTo>
                    <a:pt x="2985" y="4537"/>
                    <a:pt x="2976" y="4535"/>
                    <a:pt x="2965" y="4535"/>
                  </a:cubicBezTo>
                  <a:cubicBezTo>
                    <a:pt x="2934" y="4535"/>
                    <a:pt x="2894" y="4552"/>
                    <a:pt x="2871" y="4586"/>
                  </a:cubicBezTo>
                  <a:cubicBezTo>
                    <a:pt x="2840" y="4617"/>
                    <a:pt x="2810" y="4663"/>
                    <a:pt x="2764" y="4678"/>
                  </a:cubicBezTo>
                  <a:cubicBezTo>
                    <a:pt x="2757" y="4674"/>
                    <a:pt x="2747" y="4672"/>
                    <a:pt x="2737" y="4672"/>
                  </a:cubicBezTo>
                  <a:cubicBezTo>
                    <a:pt x="2706" y="4672"/>
                    <a:pt x="2669" y="4689"/>
                    <a:pt x="2658" y="4724"/>
                  </a:cubicBezTo>
                  <a:cubicBezTo>
                    <a:pt x="2635" y="4731"/>
                    <a:pt x="2608" y="4735"/>
                    <a:pt x="2581" y="4735"/>
                  </a:cubicBezTo>
                  <a:cubicBezTo>
                    <a:pt x="2555" y="4735"/>
                    <a:pt x="2528" y="4731"/>
                    <a:pt x="2505" y="4724"/>
                  </a:cubicBezTo>
                  <a:cubicBezTo>
                    <a:pt x="2368" y="4663"/>
                    <a:pt x="2292" y="4526"/>
                    <a:pt x="2307" y="4373"/>
                  </a:cubicBezTo>
                  <a:cubicBezTo>
                    <a:pt x="2307" y="4321"/>
                    <a:pt x="2258" y="4291"/>
                    <a:pt x="2212" y="4291"/>
                  </a:cubicBezTo>
                  <a:cubicBezTo>
                    <a:pt x="2190" y="4291"/>
                    <a:pt x="2169" y="4298"/>
                    <a:pt x="2155" y="4312"/>
                  </a:cubicBezTo>
                  <a:cubicBezTo>
                    <a:pt x="2107" y="4355"/>
                    <a:pt x="2049" y="4373"/>
                    <a:pt x="1991" y="4373"/>
                  </a:cubicBezTo>
                  <a:cubicBezTo>
                    <a:pt x="1883" y="4373"/>
                    <a:pt x="1772" y="4310"/>
                    <a:pt x="1713" y="4221"/>
                  </a:cubicBezTo>
                  <a:cubicBezTo>
                    <a:pt x="1576" y="4023"/>
                    <a:pt x="1682" y="3764"/>
                    <a:pt x="1820" y="3596"/>
                  </a:cubicBezTo>
                  <a:cubicBezTo>
                    <a:pt x="1865" y="3535"/>
                    <a:pt x="1835" y="3444"/>
                    <a:pt x="1743" y="3444"/>
                  </a:cubicBezTo>
                  <a:cubicBezTo>
                    <a:pt x="1606" y="3444"/>
                    <a:pt x="1515" y="3307"/>
                    <a:pt x="1515" y="3170"/>
                  </a:cubicBezTo>
                  <a:cubicBezTo>
                    <a:pt x="1515" y="3002"/>
                    <a:pt x="1637" y="2865"/>
                    <a:pt x="1774" y="2773"/>
                  </a:cubicBezTo>
                  <a:cubicBezTo>
                    <a:pt x="1820" y="2743"/>
                    <a:pt x="1835" y="2652"/>
                    <a:pt x="1774" y="2621"/>
                  </a:cubicBezTo>
                  <a:cubicBezTo>
                    <a:pt x="1652" y="2560"/>
                    <a:pt x="1576" y="2393"/>
                    <a:pt x="1667" y="2271"/>
                  </a:cubicBezTo>
                  <a:cubicBezTo>
                    <a:pt x="1705" y="2210"/>
                    <a:pt x="1770" y="2183"/>
                    <a:pt x="1837" y="2183"/>
                  </a:cubicBezTo>
                  <a:cubicBezTo>
                    <a:pt x="1903" y="2183"/>
                    <a:pt x="1972" y="2210"/>
                    <a:pt x="2018" y="2255"/>
                  </a:cubicBezTo>
                  <a:cubicBezTo>
                    <a:pt x="2038" y="2276"/>
                    <a:pt x="2059" y="2284"/>
                    <a:pt x="2078" y="2284"/>
                  </a:cubicBezTo>
                  <a:cubicBezTo>
                    <a:pt x="2102" y="2284"/>
                    <a:pt x="2123" y="2272"/>
                    <a:pt x="2140" y="2255"/>
                  </a:cubicBezTo>
                  <a:cubicBezTo>
                    <a:pt x="2201" y="2255"/>
                    <a:pt x="2261" y="2210"/>
                    <a:pt x="2246" y="2149"/>
                  </a:cubicBezTo>
                  <a:cubicBezTo>
                    <a:pt x="2216" y="2088"/>
                    <a:pt x="2231" y="2042"/>
                    <a:pt x="2277" y="1996"/>
                  </a:cubicBezTo>
                  <a:cubicBezTo>
                    <a:pt x="2294" y="1985"/>
                    <a:pt x="2315" y="1982"/>
                    <a:pt x="2338" y="1982"/>
                  </a:cubicBezTo>
                  <a:cubicBezTo>
                    <a:pt x="2363" y="1982"/>
                    <a:pt x="2390" y="1986"/>
                    <a:pt x="2416" y="1986"/>
                  </a:cubicBezTo>
                  <a:cubicBezTo>
                    <a:pt x="2431" y="1986"/>
                    <a:pt x="2446" y="1985"/>
                    <a:pt x="2460" y="1981"/>
                  </a:cubicBezTo>
                  <a:cubicBezTo>
                    <a:pt x="2581" y="1951"/>
                    <a:pt x="2627" y="1814"/>
                    <a:pt x="2734" y="1737"/>
                  </a:cubicBezTo>
                  <a:cubicBezTo>
                    <a:pt x="2795" y="1707"/>
                    <a:pt x="2856" y="1676"/>
                    <a:pt x="2901" y="1676"/>
                  </a:cubicBezTo>
                  <a:cubicBezTo>
                    <a:pt x="2917" y="1684"/>
                    <a:pt x="2936" y="1688"/>
                    <a:pt x="2955" y="1688"/>
                  </a:cubicBezTo>
                  <a:cubicBezTo>
                    <a:pt x="2974" y="1688"/>
                    <a:pt x="2993" y="1684"/>
                    <a:pt x="3008" y="1676"/>
                  </a:cubicBezTo>
                  <a:close/>
                  <a:moveTo>
                    <a:pt x="2817" y="1"/>
                  </a:moveTo>
                  <a:cubicBezTo>
                    <a:pt x="2767" y="1"/>
                    <a:pt x="2709" y="43"/>
                    <a:pt x="2719" y="107"/>
                  </a:cubicBezTo>
                  <a:cubicBezTo>
                    <a:pt x="2795" y="564"/>
                    <a:pt x="2840" y="1037"/>
                    <a:pt x="2856" y="1509"/>
                  </a:cubicBezTo>
                  <a:cubicBezTo>
                    <a:pt x="2810" y="1509"/>
                    <a:pt x="2749" y="1524"/>
                    <a:pt x="2688" y="1555"/>
                  </a:cubicBezTo>
                  <a:cubicBezTo>
                    <a:pt x="2612" y="1600"/>
                    <a:pt x="2551" y="1661"/>
                    <a:pt x="2490" y="1737"/>
                  </a:cubicBezTo>
                  <a:cubicBezTo>
                    <a:pt x="2475" y="1783"/>
                    <a:pt x="2444" y="1798"/>
                    <a:pt x="2399" y="1798"/>
                  </a:cubicBezTo>
                  <a:cubicBezTo>
                    <a:pt x="2399" y="1798"/>
                    <a:pt x="2399" y="1783"/>
                    <a:pt x="2399" y="1768"/>
                  </a:cubicBezTo>
                  <a:cubicBezTo>
                    <a:pt x="2201" y="1235"/>
                    <a:pt x="2018" y="701"/>
                    <a:pt x="1820" y="168"/>
                  </a:cubicBezTo>
                  <a:cubicBezTo>
                    <a:pt x="1802" y="127"/>
                    <a:pt x="1766" y="108"/>
                    <a:pt x="1731" y="108"/>
                  </a:cubicBezTo>
                  <a:cubicBezTo>
                    <a:pt x="1676" y="108"/>
                    <a:pt x="1624" y="154"/>
                    <a:pt x="1652" y="229"/>
                  </a:cubicBezTo>
                  <a:cubicBezTo>
                    <a:pt x="1835" y="762"/>
                    <a:pt x="2033" y="1296"/>
                    <a:pt x="2231" y="1829"/>
                  </a:cubicBezTo>
                  <a:cubicBezTo>
                    <a:pt x="2140" y="1859"/>
                    <a:pt x="2063" y="1951"/>
                    <a:pt x="2048" y="2057"/>
                  </a:cubicBezTo>
                  <a:cubicBezTo>
                    <a:pt x="1987" y="2024"/>
                    <a:pt x="1915" y="2007"/>
                    <a:pt x="1843" y="2007"/>
                  </a:cubicBezTo>
                  <a:cubicBezTo>
                    <a:pt x="1718" y="2007"/>
                    <a:pt x="1592" y="2058"/>
                    <a:pt x="1515" y="2164"/>
                  </a:cubicBezTo>
                  <a:cubicBezTo>
                    <a:pt x="1408" y="2332"/>
                    <a:pt x="1439" y="2560"/>
                    <a:pt x="1576" y="2697"/>
                  </a:cubicBezTo>
                  <a:cubicBezTo>
                    <a:pt x="1484" y="2789"/>
                    <a:pt x="1393" y="2880"/>
                    <a:pt x="1363" y="3002"/>
                  </a:cubicBezTo>
                  <a:cubicBezTo>
                    <a:pt x="1347" y="2971"/>
                    <a:pt x="1317" y="2956"/>
                    <a:pt x="1286" y="2956"/>
                  </a:cubicBezTo>
                  <a:cubicBezTo>
                    <a:pt x="905" y="2895"/>
                    <a:pt x="525" y="2819"/>
                    <a:pt x="144" y="2682"/>
                  </a:cubicBezTo>
                  <a:cubicBezTo>
                    <a:pt x="135" y="2679"/>
                    <a:pt x="127" y="2678"/>
                    <a:pt x="119" y="2678"/>
                  </a:cubicBezTo>
                  <a:cubicBezTo>
                    <a:pt x="31" y="2678"/>
                    <a:pt x="0" y="2823"/>
                    <a:pt x="98" y="2865"/>
                  </a:cubicBezTo>
                  <a:cubicBezTo>
                    <a:pt x="479" y="2987"/>
                    <a:pt x="890" y="3078"/>
                    <a:pt x="1286" y="3139"/>
                  </a:cubicBezTo>
                  <a:cubicBezTo>
                    <a:pt x="1302" y="3139"/>
                    <a:pt x="1317" y="3139"/>
                    <a:pt x="1332" y="3124"/>
                  </a:cubicBezTo>
                  <a:cubicBezTo>
                    <a:pt x="1332" y="3154"/>
                    <a:pt x="1332" y="3185"/>
                    <a:pt x="1332" y="3215"/>
                  </a:cubicBezTo>
                  <a:cubicBezTo>
                    <a:pt x="1347" y="3337"/>
                    <a:pt x="1393" y="3429"/>
                    <a:pt x="1484" y="3520"/>
                  </a:cubicBezTo>
                  <a:cubicBezTo>
                    <a:pt x="1119" y="3627"/>
                    <a:pt x="753" y="3703"/>
                    <a:pt x="372" y="3764"/>
                  </a:cubicBezTo>
                  <a:cubicBezTo>
                    <a:pt x="274" y="3778"/>
                    <a:pt x="305" y="3935"/>
                    <a:pt x="394" y="3935"/>
                  </a:cubicBezTo>
                  <a:cubicBezTo>
                    <a:pt x="402" y="3935"/>
                    <a:pt x="410" y="3934"/>
                    <a:pt x="418" y="3931"/>
                  </a:cubicBezTo>
                  <a:cubicBezTo>
                    <a:pt x="799" y="3870"/>
                    <a:pt x="1180" y="3794"/>
                    <a:pt x="1545" y="3688"/>
                  </a:cubicBezTo>
                  <a:cubicBezTo>
                    <a:pt x="1545" y="3688"/>
                    <a:pt x="1545" y="3672"/>
                    <a:pt x="1561" y="3672"/>
                  </a:cubicBezTo>
                  <a:lnTo>
                    <a:pt x="1561" y="3672"/>
                  </a:lnTo>
                  <a:cubicBezTo>
                    <a:pt x="1454" y="3886"/>
                    <a:pt x="1423" y="4145"/>
                    <a:pt x="1576" y="4343"/>
                  </a:cubicBezTo>
                  <a:cubicBezTo>
                    <a:pt x="1682" y="4480"/>
                    <a:pt x="1850" y="4556"/>
                    <a:pt x="2018" y="4556"/>
                  </a:cubicBezTo>
                  <a:lnTo>
                    <a:pt x="1286" y="5805"/>
                  </a:lnTo>
                  <a:cubicBezTo>
                    <a:pt x="1245" y="5878"/>
                    <a:pt x="1303" y="5944"/>
                    <a:pt x="1363" y="5944"/>
                  </a:cubicBezTo>
                  <a:cubicBezTo>
                    <a:pt x="1391" y="5944"/>
                    <a:pt x="1420" y="5930"/>
                    <a:pt x="1439" y="5897"/>
                  </a:cubicBezTo>
                  <a:cubicBezTo>
                    <a:pt x="1682" y="5485"/>
                    <a:pt x="1926" y="5059"/>
                    <a:pt x="2170" y="4647"/>
                  </a:cubicBezTo>
                  <a:cubicBezTo>
                    <a:pt x="2231" y="4754"/>
                    <a:pt x="2322" y="4845"/>
                    <a:pt x="2460" y="4891"/>
                  </a:cubicBezTo>
                  <a:cubicBezTo>
                    <a:pt x="2505" y="4906"/>
                    <a:pt x="2551" y="4906"/>
                    <a:pt x="2612" y="4906"/>
                  </a:cubicBezTo>
                  <a:cubicBezTo>
                    <a:pt x="2520" y="5272"/>
                    <a:pt x="2460" y="5638"/>
                    <a:pt x="2414" y="6003"/>
                  </a:cubicBezTo>
                  <a:cubicBezTo>
                    <a:pt x="2406" y="6064"/>
                    <a:pt x="2448" y="6095"/>
                    <a:pt x="2494" y="6095"/>
                  </a:cubicBezTo>
                  <a:cubicBezTo>
                    <a:pt x="2540" y="6095"/>
                    <a:pt x="2589" y="6064"/>
                    <a:pt x="2597" y="6003"/>
                  </a:cubicBezTo>
                  <a:cubicBezTo>
                    <a:pt x="2642" y="5623"/>
                    <a:pt x="2703" y="5242"/>
                    <a:pt x="2795" y="4861"/>
                  </a:cubicBezTo>
                  <a:cubicBezTo>
                    <a:pt x="2871" y="4830"/>
                    <a:pt x="2917" y="4800"/>
                    <a:pt x="2962" y="4739"/>
                  </a:cubicBezTo>
                  <a:cubicBezTo>
                    <a:pt x="3083" y="4809"/>
                    <a:pt x="3216" y="4853"/>
                    <a:pt x="3350" y="4853"/>
                  </a:cubicBezTo>
                  <a:cubicBezTo>
                    <a:pt x="3419" y="4853"/>
                    <a:pt x="3489" y="4841"/>
                    <a:pt x="3557" y="4815"/>
                  </a:cubicBezTo>
                  <a:cubicBezTo>
                    <a:pt x="3694" y="4769"/>
                    <a:pt x="3800" y="4678"/>
                    <a:pt x="3846" y="4556"/>
                  </a:cubicBezTo>
                  <a:cubicBezTo>
                    <a:pt x="3968" y="5013"/>
                    <a:pt x="4090" y="5470"/>
                    <a:pt x="4212" y="5912"/>
                  </a:cubicBezTo>
                  <a:cubicBezTo>
                    <a:pt x="4224" y="5954"/>
                    <a:pt x="4258" y="5973"/>
                    <a:pt x="4292" y="5973"/>
                  </a:cubicBezTo>
                  <a:cubicBezTo>
                    <a:pt x="4344" y="5973"/>
                    <a:pt x="4398" y="5931"/>
                    <a:pt x="4379" y="5866"/>
                  </a:cubicBezTo>
                  <a:lnTo>
                    <a:pt x="4029" y="4510"/>
                  </a:lnTo>
                  <a:cubicBezTo>
                    <a:pt x="4012" y="4467"/>
                    <a:pt x="3980" y="4449"/>
                    <a:pt x="3947" y="4449"/>
                  </a:cubicBezTo>
                  <a:cubicBezTo>
                    <a:pt x="3922" y="4449"/>
                    <a:pt x="3896" y="4460"/>
                    <a:pt x="3876" y="4480"/>
                  </a:cubicBezTo>
                  <a:lnTo>
                    <a:pt x="3876" y="4449"/>
                  </a:lnTo>
                  <a:cubicBezTo>
                    <a:pt x="4014" y="4449"/>
                    <a:pt x="4151" y="4404"/>
                    <a:pt x="4242" y="4327"/>
                  </a:cubicBezTo>
                  <a:lnTo>
                    <a:pt x="4257" y="4327"/>
                  </a:lnTo>
                  <a:cubicBezTo>
                    <a:pt x="4562" y="4465"/>
                    <a:pt x="4852" y="4602"/>
                    <a:pt x="5141" y="4724"/>
                  </a:cubicBezTo>
                  <a:cubicBezTo>
                    <a:pt x="5157" y="4733"/>
                    <a:pt x="5173" y="4737"/>
                    <a:pt x="5188" y="4737"/>
                  </a:cubicBezTo>
                  <a:cubicBezTo>
                    <a:pt x="5271" y="4737"/>
                    <a:pt x="5323" y="4610"/>
                    <a:pt x="5232" y="4571"/>
                  </a:cubicBezTo>
                  <a:cubicBezTo>
                    <a:pt x="4943" y="4449"/>
                    <a:pt x="4654" y="4312"/>
                    <a:pt x="4364" y="4175"/>
                  </a:cubicBezTo>
                  <a:cubicBezTo>
                    <a:pt x="4364" y="4175"/>
                    <a:pt x="4364" y="4175"/>
                    <a:pt x="4364" y="4160"/>
                  </a:cubicBezTo>
                  <a:cubicBezTo>
                    <a:pt x="4425" y="4053"/>
                    <a:pt x="4440" y="3931"/>
                    <a:pt x="4425" y="3809"/>
                  </a:cubicBezTo>
                  <a:cubicBezTo>
                    <a:pt x="4410" y="3749"/>
                    <a:pt x="4394" y="3688"/>
                    <a:pt x="4364" y="3642"/>
                  </a:cubicBezTo>
                  <a:cubicBezTo>
                    <a:pt x="4349" y="3611"/>
                    <a:pt x="4318" y="3581"/>
                    <a:pt x="4303" y="3550"/>
                  </a:cubicBezTo>
                  <a:cubicBezTo>
                    <a:pt x="4303" y="3520"/>
                    <a:pt x="4303" y="3535"/>
                    <a:pt x="4334" y="3505"/>
                  </a:cubicBezTo>
                  <a:cubicBezTo>
                    <a:pt x="4532" y="3352"/>
                    <a:pt x="4623" y="3109"/>
                    <a:pt x="4577" y="2865"/>
                  </a:cubicBezTo>
                  <a:cubicBezTo>
                    <a:pt x="4928" y="2850"/>
                    <a:pt x="5278" y="2773"/>
                    <a:pt x="5613" y="2652"/>
                  </a:cubicBezTo>
                  <a:cubicBezTo>
                    <a:pt x="5708" y="2624"/>
                    <a:pt x="5683" y="2477"/>
                    <a:pt x="5601" y="2477"/>
                  </a:cubicBezTo>
                  <a:cubicBezTo>
                    <a:pt x="5590" y="2477"/>
                    <a:pt x="5579" y="2479"/>
                    <a:pt x="5568" y="2484"/>
                  </a:cubicBezTo>
                  <a:cubicBezTo>
                    <a:pt x="5217" y="2606"/>
                    <a:pt x="4867" y="2682"/>
                    <a:pt x="4501" y="2697"/>
                  </a:cubicBezTo>
                  <a:cubicBezTo>
                    <a:pt x="4440" y="2591"/>
                    <a:pt x="4349" y="2514"/>
                    <a:pt x="4242" y="2453"/>
                  </a:cubicBezTo>
                  <a:lnTo>
                    <a:pt x="4273" y="2453"/>
                  </a:lnTo>
                  <a:cubicBezTo>
                    <a:pt x="4623" y="2255"/>
                    <a:pt x="4973" y="2057"/>
                    <a:pt x="5309" y="1859"/>
                  </a:cubicBezTo>
                  <a:cubicBezTo>
                    <a:pt x="5398" y="1808"/>
                    <a:pt x="5348" y="1693"/>
                    <a:pt x="5276" y="1693"/>
                  </a:cubicBezTo>
                  <a:cubicBezTo>
                    <a:pt x="5262" y="1693"/>
                    <a:pt x="5247" y="1697"/>
                    <a:pt x="5232" y="1707"/>
                  </a:cubicBezTo>
                  <a:cubicBezTo>
                    <a:pt x="4882" y="1890"/>
                    <a:pt x="4547" y="2088"/>
                    <a:pt x="4212" y="2271"/>
                  </a:cubicBezTo>
                  <a:cubicBezTo>
                    <a:pt x="4212" y="2134"/>
                    <a:pt x="4151" y="1996"/>
                    <a:pt x="4044" y="1905"/>
                  </a:cubicBezTo>
                  <a:cubicBezTo>
                    <a:pt x="3957" y="1826"/>
                    <a:pt x="3849" y="1793"/>
                    <a:pt x="3739" y="1793"/>
                  </a:cubicBezTo>
                  <a:cubicBezTo>
                    <a:pt x="3657" y="1793"/>
                    <a:pt x="3574" y="1811"/>
                    <a:pt x="3496" y="1844"/>
                  </a:cubicBezTo>
                  <a:cubicBezTo>
                    <a:pt x="3419" y="1646"/>
                    <a:pt x="3237" y="1524"/>
                    <a:pt x="3038" y="1494"/>
                  </a:cubicBezTo>
                  <a:cubicBezTo>
                    <a:pt x="3008" y="1021"/>
                    <a:pt x="2962" y="534"/>
                    <a:pt x="2886" y="61"/>
                  </a:cubicBezTo>
                  <a:cubicBezTo>
                    <a:pt x="2880" y="19"/>
                    <a:pt x="2850" y="1"/>
                    <a:pt x="2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 flipH="1">
              <a:off x="7196899" y="1162540"/>
              <a:ext cx="211790" cy="228523"/>
            </a:xfrm>
            <a:custGeom>
              <a:avLst/>
              <a:gdLst/>
              <a:ahLst/>
              <a:cxnLst/>
              <a:rect l="l" t="t" r="r" b="b"/>
              <a:pathLst>
                <a:path w="2911" h="3141" extrusionOk="0">
                  <a:moveTo>
                    <a:pt x="1311" y="1"/>
                  </a:moveTo>
                  <a:cubicBezTo>
                    <a:pt x="1254" y="1"/>
                    <a:pt x="1196" y="9"/>
                    <a:pt x="1143" y="18"/>
                  </a:cubicBezTo>
                  <a:cubicBezTo>
                    <a:pt x="1036" y="33"/>
                    <a:pt x="930" y="79"/>
                    <a:pt x="853" y="140"/>
                  </a:cubicBezTo>
                  <a:cubicBezTo>
                    <a:pt x="701" y="277"/>
                    <a:pt x="671" y="521"/>
                    <a:pt x="686" y="704"/>
                  </a:cubicBezTo>
                  <a:cubicBezTo>
                    <a:pt x="701" y="856"/>
                    <a:pt x="762" y="993"/>
                    <a:pt x="823" y="1115"/>
                  </a:cubicBezTo>
                  <a:cubicBezTo>
                    <a:pt x="732" y="1054"/>
                    <a:pt x="610" y="1024"/>
                    <a:pt x="503" y="1024"/>
                  </a:cubicBezTo>
                  <a:cubicBezTo>
                    <a:pt x="481" y="1020"/>
                    <a:pt x="459" y="1018"/>
                    <a:pt x="436" y="1018"/>
                  </a:cubicBezTo>
                  <a:cubicBezTo>
                    <a:pt x="363" y="1018"/>
                    <a:pt x="287" y="1038"/>
                    <a:pt x="229" y="1085"/>
                  </a:cubicBezTo>
                  <a:cubicBezTo>
                    <a:pt x="153" y="1146"/>
                    <a:pt x="92" y="1222"/>
                    <a:pt x="61" y="1329"/>
                  </a:cubicBezTo>
                  <a:cubicBezTo>
                    <a:pt x="0" y="1511"/>
                    <a:pt x="31" y="1725"/>
                    <a:pt x="153" y="1877"/>
                  </a:cubicBezTo>
                  <a:cubicBezTo>
                    <a:pt x="259" y="2029"/>
                    <a:pt x="427" y="2136"/>
                    <a:pt x="610" y="2151"/>
                  </a:cubicBezTo>
                  <a:cubicBezTo>
                    <a:pt x="686" y="2151"/>
                    <a:pt x="762" y="2136"/>
                    <a:pt x="823" y="2121"/>
                  </a:cubicBezTo>
                  <a:lnTo>
                    <a:pt x="823" y="2121"/>
                  </a:lnTo>
                  <a:cubicBezTo>
                    <a:pt x="732" y="2243"/>
                    <a:pt x="655" y="2380"/>
                    <a:pt x="640" y="2517"/>
                  </a:cubicBezTo>
                  <a:cubicBezTo>
                    <a:pt x="610" y="2685"/>
                    <a:pt x="640" y="2852"/>
                    <a:pt x="747" y="2989"/>
                  </a:cubicBezTo>
                  <a:cubicBezTo>
                    <a:pt x="830" y="3093"/>
                    <a:pt x="949" y="3141"/>
                    <a:pt x="1069" y="3141"/>
                  </a:cubicBezTo>
                  <a:cubicBezTo>
                    <a:pt x="1125" y="3141"/>
                    <a:pt x="1181" y="3130"/>
                    <a:pt x="1234" y="3111"/>
                  </a:cubicBezTo>
                  <a:cubicBezTo>
                    <a:pt x="1417" y="3050"/>
                    <a:pt x="1539" y="2898"/>
                    <a:pt x="1585" y="2715"/>
                  </a:cubicBezTo>
                  <a:cubicBezTo>
                    <a:pt x="1600" y="2669"/>
                    <a:pt x="1615" y="2624"/>
                    <a:pt x="1615" y="2563"/>
                  </a:cubicBezTo>
                  <a:cubicBezTo>
                    <a:pt x="1646" y="2639"/>
                    <a:pt x="1676" y="2715"/>
                    <a:pt x="1737" y="2791"/>
                  </a:cubicBezTo>
                  <a:cubicBezTo>
                    <a:pt x="1828" y="2921"/>
                    <a:pt x="1986" y="3029"/>
                    <a:pt x="2154" y="3029"/>
                  </a:cubicBezTo>
                  <a:cubicBezTo>
                    <a:pt x="2182" y="3029"/>
                    <a:pt x="2211" y="3026"/>
                    <a:pt x="2240" y="3020"/>
                  </a:cubicBezTo>
                  <a:cubicBezTo>
                    <a:pt x="2423" y="2974"/>
                    <a:pt x="2575" y="2806"/>
                    <a:pt x="2621" y="2608"/>
                  </a:cubicBezTo>
                  <a:cubicBezTo>
                    <a:pt x="2666" y="2441"/>
                    <a:pt x="2651" y="2243"/>
                    <a:pt x="2545" y="2090"/>
                  </a:cubicBezTo>
                  <a:cubicBezTo>
                    <a:pt x="2453" y="1938"/>
                    <a:pt x="2301" y="1847"/>
                    <a:pt x="2148" y="1755"/>
                  </a:cubicBezTo>
                  <a:cubicBezTo>
                    <a:pt x="2255" y="1740"/>
                    <a:pt x="2362" y="1725"/>
                    <a:pt x="2468" y="1694"/>
                  </a:cubicBezTo>
                  <a:cubicBezTo>
                    <a:pt x="2651" y="1633"/>
                    <a:pt x="2849" y="1496"/>
                    <a:pt x="2880" y="1283"/>
                  </a:cubicBezTo>
                  <a:cubicBezTo>
                    <a:pt x="2910" y="1176"/>
                    <a:pt x="2895" y="1039"/>
                    <a:pt x="2849" y="932"/>
                  </a:cubicBezTo>
                  <a:cubicBezTo>
                    <a:pt x="2819" y="841"/>
                    <a:pt x="2758" y="765"/>
                    <a:pt x="2682" y="719"/>
                  </a:cubicBezTo>
                  <a:cubicBezTo>
                    <a:pt x="2592" y="649"/>
                    <a:pt x="2475" y="612"/>
                    <a:pt x="2359" y="612"/>
                  </a:cubicBezTo>
                  <a:cubicBezTo>
                    <a:pt x="2298" y="612"/>
                    <a:pt x="2236" y="622"/>
                    <a:pt x="2179" y="643"/>
                  </a:cubicBezTo>
                  <a:cubicBezTo>
                    <a:pt x="2057" y="689"/>
                    <a:pt x="1966" y="765"/>
                    <a:pt x="1889" y="856"/>
                  </a:cubicBezTo>
                  <a:cubicBezTo>
                    <a:pt x="1905" y="734"/>
                    <a:pt x="1874" y="612"/>
                    <a:pt x="1828" y="506"/>
                  </a:cubicBezTo>
                  <a:cubicBezTo>
                    <a:pt x="1798" y="399"/>
                    <a:pt x="1737" y="308"/>
                    <a:pt x="1676" y="216"/>
                  </a:cubicBezTo>
                  <a:cubicBezTo>
                    <a:pt x="1615" y="125"/>
                    <a:pt x="1539" y="49"/>
                    <a:pt x="1432" y="18"/>
                  </a:cubicBezTo>
                  <a:cubicBezTo>
                    <a:pt x="1394" y="5"/>
                    <a:pt x="1352" y="1"/>
                    <a:pt x="1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 flipH="1">
              <a:off x="7227093" y="1197607"/>
              <a:ext cx="145801" cy="156132"/>
            </a:xfrm>
            <a:custGeom>
              <a:avLst/>
              <a:gdLst/>
              <a:ahLst/>
              <a:cxnLst/>
              <a:rect l="l" t="t" r="r" b="b"/>
              <a:pathLst>
                <a:path w="2004" h="2146" extrusionOk="0">
                  <a:moveTo>
                    <a:pt x="1062" y="588"/>
                  </a:moveTo>
                  <a:cubicBezTo>
                    <a:pt x="1123" y="588"/>
                    <a:pt x="1169" y="633"/>
                    <a:pt x="1184" y="709"/>
                  </a:cubicBezTo>
                  <a:cubicBezTo>
                    <a:pt x="1184" y="720"/>
                    <a:pt x="1199" y="731"/>
                    <a:pt x="1214" y="731"/>
                  </a:cubicBezTo>
                  <a:cubicBezTo>
                    <a:pt x="1220" y="731"/>
                    <a:pt x="1225" y="729"/>
                    <a:pt x="1230" y="725"/>
                  </a:cubicBezTo>
                  <a:cubicBezTo>
                    <a:pt x="1253" y="702"/>
                    <a:pt x="1283" y="690"/>
                    <a:pt x="1312" y="690"/>
                  </a:cubicBezTo>
                  <a:cubicBezTo>
                    <a:pt x="1340" y="690"/>
                    <a:pt x="1367" y="702"/>
                    <a:pt x="1382" y="725"/>
                  </a:cubicBezTo>
                  <a:cubicBezTo>
                    <a:pt x="1428" y="755"/>
                    <a:pt x="1428" y="816"/>
                    <a:pt x="1413" y="862"/>
                  </a:cubicBezTo>
                  <a:cubicBezTo>
                    <a:pt x="1397" y="877"/>
                    <a:pt x="1413" y="907"/>
                    <a:pt x="1428" y="907"/>
                  </a:cubicBezTo>
                  <a:cubicBezTo>
                    <a:pt x="1489" y="923"/>
                    <a:pt x="1550" y="968"/>
                    <a:pt x="1550" y="1045"/>
                  </a:cubicBezTo>
                  <a:cubicBezTo>
                    <a:pt x="1550" y="1075"/>
                    <a:pt x="1550" y="1106"/>
                    <a:pt x="1535" y="1136"/>
                  </a:cubicBezTo>
                  <a:cubicBezTo>
                    <a:pt x="1519" y="1167"/>
                    <a:pt x="1489" y="1182"/>
                    <a:pt x="1458" y="1212"/>
                  </a:cubicBezTo>
                  <a:cubicBezTo>
                    <a:pt x="1443" y="1243"/>
                    <a:pt x="1458" y="1273"/>
                    <a:pt x="1474" y="1304"/>
                  </a:cubicBezTo>
                  <a:cubicBezTo>
                    <a:pt x="1489" y="1334"/>
                    <a:pt x="1504" y="1365"/>
                    <a:pt x="1504" y="1395"/>
                  </a:cubicBezTo>
                  <a:cubicBezTo>
                    <a:pt x="1491" y="1461"/>
                    <a:pt x="1431" y="1505"/>
                    <a:pt x="1376" y="1505"/>
                  </a:cubicBezTo>
                  <a:cubicBezTo>
                    <a:pt x="1368" y="1505"/>
                    <a:pt x="1360" y="1504"/>
                    <a:pt x="1352" y="1502"/>
                  </a:cubicBezTo>
                  <a:cubicBezTo>
                    <a:pt x="1321" y="1502"/>
                    <a:pt x="1306" y="1502"/>
                    <a:pt x="1306" y="1532"/>
                  </a:cubicBezTo>
                  <a:cubicBezTo>
                    <a:pt x="1306" y="1578"/>
                    <a:pt x="1276" y="1624"/>
                    <a:pt x="1215" y="1639"/>
                  </a:cubicBezTo>
                  <a:cubicBezTo>
                    <a:pt x="1206" y="1642"/>
                    <a:pt x="1197" y="1643"/>
                    <a:pt x="1188" y="1643"/>
                  </a:cubicBezTo>
                  <a:cubicBezTo>
                    <a:pt x="1147" y="1643"/>
                    <a:pt x="1100" y="1618"/>
                    <a:pt x="1062" y="1593"/>
                  </a:cubicBezTo>
                  <a:cubicBezTo>
                    <a:pt x="1047" y="1593"/>
                    <a:pt x="1017" y="1593"/>
                    <a:pt x="1017" y="1608"/>
                  </a:cubicBezTo>
                  <a:cubicBezTo>
                    <a:pt x="1001" y="1624"/>
                    <a:pt x="986" y="1639"/>
                    <a:pt x="971" y="1639"/>
                  </a:cubicBezTo>
                  <a:cubicBezTo>
                    <a:pt x="956" y="1639"/>
                    <a:pt x="940" y="1639"/>
                    <a:pt x="940" y="1654"/>
                  </a:cubicBezTo>
                  <a:cubicBezTo>
                    <a:pt x="933" y="1662"/>
                    <a:pt x="921" y="1665"/>
                    <a:pt x="910" y="1665"/>
                  </a:cubicBezTo>
                  <a:cubicBezTo>
                    <a:pt x="898" y="1665"/>
                    <a:pt x="887" y="1662"/>
                    <a:pt x="879" y="1654"/>
                  </a:cubicBezTo>
                  <a:cubicBezTo>
                    <a:pt x="834" y="1639"/>
                    <a:pt x="803" y="1593"/>
                    <a:pt x="818" y="1532"/>
                  </a:cubicBezTo>
                  <a:cubicBezTo>
                    <a:pt x="818" y="1514"/>
                    <a:pt x="803" y="1507"/>
                    <a:pt x="787" y="1507"/>
                  </a:cubicBezTo>
                  <a:cubicBezTo>
                    <a:pt x="775" y="1507"/>
                    <a:pt x="764" y="1511"/>
                    <a:pt x="758" y="1517"/>
                  </a:cubicBezTo>
                  <a:cubicBezTo>
                    <a:pt x="742" y="1533"/>
                    <a:pt x="722" y="1540"/>
                    <a:pt x="702" y="1540"/>
                  </a:cubicBezTo>
                  <a:cubicBezTo>
                    <a:pt x="664" y="1540"/>
                    <a:pt x="625" y="1516"/>
                    <a:pt x="605" y="1486"/>
                  </a:cubicBezTo>
                  <a:cubicBezTo>
                    <a:pt x="559" y="1410"/>
                    <a:pt x="590" y="1319"/>
                    <a:pt x="636" y="1258"/>
                  </a:cubicBezTo>
                  <a:cubicBezTo>
                    <a:pt x="666" y="1243"/>
                    <a:pt x="651" y="1212"/>
                    <a:pt x="620" y="1212"/>
                  </a:cubicBezTo>
                  <a:cubicBezTo>
                    <a:pt x="575" y="1212"/>
                    <a:pt x="529" y="1167"/>
                    <a:pt x="529" y="1106"/>
                  </a:cubicBezTo>
                  <a:cubicBezTo>
                    <a:pt x="544" y="1060"/>
                    <a:pt x="575" y="999"/>
                    <a:pt x="620" y="968"/>
                  </a:cubicBezTo>
                  <a:cubicBezTo>
                    <a:pt x="651" y="968"/>
                    <a:pt x="651" y="938"/>
                    <a:pt x="620" y="923"/>
                  </a:cubicBezTo>
                  <a:cubicBezTo>
                    <a:pt x="590" y="907"/>
                    <a:pt x="559" y="847"/>
                    <a:pt x="590" y="801"/>
                  </a:cubicBezTo>
                  <a:cubicBezTo>
                    <a:pt x="605" y="778"/>
                    <a:pt x="628" y="767"/>
                    <a:pt x="651" y="767"/>
                  </a:cubicBezTo>
                  <a:cubicBezTo>
                    <a:pt x="674" y="767"/>
                    <a:pt x="697" y="778"/>
                    <a:pt x="712" y="801"/>
                  </a:cubicBezTo>
                  <a:cubicBezTo>
                    <a:pt x="716" y="805"/>
                    <a:pt x="721" y="807"/>
                    <a:pt x="725" y="807"/>
                  </a:cubicBezTo>
                  <a:cubicBezTo>
                    <a:pt x="736" y="807"/>
                    <a:pt x="747" y="796"/>
                    <a:pt x="758" y="786"/>
                  </a:cubicBezTo>
                  <a:cubicBezTo>
                    <a:pt x="762" y="790"/>
                    <a:pt x="767" y="792"/>
                    <a:pt x="772" y="792"/>
                  </a:cubicBezTo>
                  <a:cubicBezTo>
                    <a:pt x="786" y="792"/>
                    <a:pt x="799" y="777"/>
                    <a:pt x="788" y="755"/>
                  </a:cubicBezTo>
                  <a:cubicBezTo>
                    <a:pt x="788" y="740"/>
                    <a:pt x="788" y="709"/>
                    <a:pt x="803" y="709"/>
                  </a:cubicBezTo>
                  <a:cubicBezTo>
                    <a:pt x="818" y="694"/>
                    <a:pt x="849" y="694"/>
                    <a:pt x="864" y="694"/>
                  </a:cubicBezTo>
                  <a:cubicBezTo>
                    <a:pt x="910" y="694"/>
                    <a:pt x="925" y="633"/>
                    <a:pt x="971" y="618"/>
                  </a:cubicBezTo>
                  <a:cubicBezTo>
                    <a:pt x="986" y="603"/>
                    <a:pt x="1001" y="588"/>
                    <a:pt x="1032" y="588"/>
                  </a:cubicBezTo>
                  <a:close/>
                  <a:moveTo>
                    <a:pt x="998" y="1"/>
                  </a:moveTo>
                  <a:cubicBezTo>
                    <a:pt x="980" y="1"/>
                    <a:pt x="956" y="20"/>
                    <a:pt x="956" y="39"/>
                  </a:cubicBezTo>
                  <a:cubicBezTo>
                    <a:pt x="986" y="207"/>
                    <a:pt x="1001" y="359"/>
                    <a:pt x="1017" y="527"/>
                  </a:cubicBezTo>
                  <a:cubicBezTo>
                    <a:pt x="986" y="527"/>
                    <a:pt x="971" y="542"/>
                    <a:pt x="956" y="557"/>
                  </a:cubicBezTo>
                  <a:cubicBezTo>
                    <a:pt x="925" y="572"/>
                    <a:pt x="910" y="588"/>
                    <a:pt x="879" y="618"/>
                  </a:cubicBezTo>
                  <a:cubicBezTo>
                    <a:pt x="879" y="633"/>
                    <a:pt x="864" y="633"/>
                    <a:pt x="849" y="633"/>
                  </a:cubicBezTo>
                  <a:cubicBezTo>
                    <a:pt x="849" y="633"/>
                    <a:pt x="849" y="633"/>
                    <a:pt x="849" y="618"/>
                  </a:cubicBezTo>
                  <a:cubicBezTo>
                    <a:pt x="788" y="435"/>
                    <a:pt x="712" y="252"/>
                    <a:pt x="651" y="70"/>
                  </a:cubicBezTo>
                  <a:cubicBezTo>
                    <a:pt x="644" y="50"/>
                    <a:pt x="630" y="42"/>
                    <a:pt x="617" y="42"/>
                  </a:cubicBezTo>
                  <a:cubicBezTo>
                    <a:pt x="598" y="42"/>
                    <a:pt x="581" y="58"/>
                    <a:pt x="590" y="85"/>
                  </a:cubicBezTo>
                  <a:cubicBezTo>
                    <a:pt x="651" y="268"/>
                    <a:pt x="727" y="450"/>
                    <a:pt x="788" y="648"/>
                  </a:cubicBezTo>
                  <a:cubicBezTo>
                    <a:pt x="758" y="648"/>
                    <a:pt x="727" y="694"/>
                    <a:pt x="727" y="725"/>
                  </a:cubicBezTo>
                  <a:cubicBezTo>
                    <a:pt x="705" y="714"/>
                    <a:pt x="682" y="709"/>
                    <a:pt x="659" y="709"/>
                  </a:cubicBezTo>
                  <a:cubicBezTo>
                    <a:pt x="616" y="709"/>
                    <a:pt x="574" y="726"/>
                    <a:pt x="544" y="755"/>
                  </a:cubicBezTo>
                  <a:cubicBezTo>
                    <a:pt x="499" y="816"/>
                    <a:pt x="514" y="907"/>
                    <a:pt x="559" y="953"/>
                  </a:cubicBezTo>
                  <a:cubicBezTo>
                    <a:pt x="529" y="984"/>
                    <a:pt x="499" y="1014"/>
                    <a:pt x="483" y="1060"/>
                  </a:cubicBezTo>
                  <a:cubicBezTo>
                    <a:pt x="483" y="1045"/>
                    <a:pt x="468" y="1045"/>
                    <a:pt x="453" y="1045"/>
                  </a:cubicBezTo>
                  <a:cubicBezTo>
                    <a:pt x="316" y="1014"/>
                    <a:pt x="194" y="984"/>
                    <a:pt x="57" y="953"/>
                  </a:cubicBezTo>
                  <a:cubicBezTo>
                    <a:pt x="53" y="952"/>
                    <a:pt x="50" y="951"/>
                    <a:pt x="47" y="951"/>
                  </a:cubicBezTo>
                  <a:cubicBezTo>
                    <a:pt x="20" y="951"/>
                    <a:pt x="1" y="1001"/>
                    <a:pt x="41" y="1014"/>
                  </a:cubicBezTo>
                  <a:cubicBezTo>
                    <a:pt x="179" y="1060"/>
                    <a:pt x="316" y="1090"/>
                    <a:pt x="453" y="1106"/>
                  </a:cubicBezTo>
                  <a:lnTo>
                    <a:pt x="468" y="1106"/>
                  </a:lnTo>
                  <a:lnTo>
                    <a:pt x="468" y="1136"/>
                  </a:lnTo>
                  <a:cubicBezTo>
                    <a:pt x="483" y="1167"/>
                    <a:pt x="499" y="1212"/>
                    <a:pt x="529" y="1227"/>
                  </a:cubicBezTo>
                  <a:cubicBezTo>
                    <a:pt x="392" y="1273"/>
                    <a:pt x="270" y="1304"/>
                    <a:pt x="133" y="1319"/>
                  </a:cubicBezTo>
                  <a:cubicBezTo>
                    <a:pt x="106" y="1332"/>
                    <a:pt x="115" y="1382"/>
                    <a:pt x="149" y="1382"/>
                  </a:cubicBezTo>
                  <a:cubicBezTo>
                    <a:pt x="154" y="1382"/>
                    <a:pt x="158" y="1381"/>
                    <a:pt x="163" y="1380"/>
                  </a:cubicBezTo>
                  <a:cubicBezTo>
                    <a:pt x="285" y="1365"/>
                    <a:pt x="422" y="1334"/>
                    <a:pt x="544" y="1288"/>
                  </a:cubicBezTo>
                  <a:lnTo>
                    <a:pt x="559" y="1288"/>
                  </a:lnTo>
                  <a:cubicBezTo>
                    <a:pt x="514" y="1365"/>
                    <a:pt x="514" y="1456"/>
                    <a:pt x="559" y="1532"/>
                  </a:cubicBezTo>
                  <a:cubicBezTo>
                    <a:pt x="585" y="1570"/>
                    <a:pt x="630" y="1597"/>
                    <a:pt x="680" y="1597"/>
                  </a:cubicBezTo>
                  <a:cubicBezTo>
                    <a:pt x="690" y="1597"/>
                    <a:pt x="701" y="1596"/>
                    <a:pt x="712" y="1593"/>
                  </a:cubicBezTo>
                  <a:lnTo>
                    <a:pt x="712" y="1593"/>
                  </a:lnTo>
                  <a:cubicBezTo>
                    <a:pt x="636" y="1745"/>
                    <a:pt x="544" y="1898"/>
                    <a:pt x="453" y="2035"/>
                  </a:cubicBezTo>
                  <a:cubicBezTo>
                    <a:pt x="442" y="2056"/>
                    <a:pt x="469" y="2085"/>
                    <a:pt x="491" y="2085"/>
                  </a:cubicBezTo>
                  <a:cubicBezTo>
                    <a:pt x="500" y="2085"/>
                    <a:pt x="509" y="2079"/>
                    <a:pt x="514" y="2065"/>
                  </a:cubicBezTo>
                  <a:lnTo>
                    <a:pt x="773" y="1624"/>
                  </a:lnTo>
                  <a:cubicBezTo>
                    <a:pt x="788" y="1669"/>
                    <a:pt x="818" y="1700"/>
                    <a:pt x="864" y="1715"/>
                  </a:cubicBezTo>
                  <a:cubicBezTo>
                    <a:pt x="879" y="1730"/>
                    <a:pt x="910" y="1730"/>
                    <a:pt x="925" y="1730"/>
                  </a:cubicBezTo>
                  <a:cubicBezTo>
                    <a:pt x="895" y="1852"/>
                    <a:pt x="864" y="1974"/>
                    <a:pt x="849" y="2111"/>
                  </a:cubicBezTo>
                  <a:cubicBezTo>
                    <a:pt x="849" y="2134"/>
                    <a:pt x="864" y="2145"/>
                    <a:pt x="879" y="2145"/>
                  </a:cubicBezTo>
                  <a:cubicBezTo>
                    <a:pt x="895" y="2145"/>
                    <a:pt x="910" y="2134"/>
                    <a:pt x="910" y="2111"/>
                  </a:cubicBezTo>
                  <a:cubicBezTo>
                    <a:pt x="925" y="1974"/>
                    <a:pt x="956" y="1837"/>
                    <a:pt x="986" y="1715"/>
                  </a:cubicBezTo>
                  <a:cubicBezTo>
                    <a:pt x="1017" y="1700"/>
                    <a:pt x="1032" y="1685"/>
                    <a:pt x="1047" y="1669"/>
                  </a:cubicBezTo>
                  <a:cubicBezTo>
                    <a:pt x="1092" y="1692"/>
                    <a:pt x="1144" y="1706"/>
                    <a:pt x="1199" y="1706"/>
                  </a:cubicBezTo>
                  <a:cubicBezTo>
                    <a:pt x="1219" y="1706"/>
                    <a:pt x="1240" y="1704"/>
                    <a:pt x="1260" y="1700"/>
                  </a:cubicBezTo>
                  <a:cubicBezTo>
                    <a:pt x="1306" y="1669"/>
                    <a:pt x="1336" y="1639"/>
                    <a:pt x="1352" y="1593"/>
                  </a:cubicBezTo>
                  <a:lnTo>
                    <a:pt x="1352" y="1608"/>
                  </a:lnTo>
                  <a:lnTo>
                    <a:pt x="1489" y="2081"/>
                  </a:lnTo>
                  <a:cubicBezTo>
                    <a:pt x="1489" y="2092"/>
                    <a:pt x="1498" y="2097"/>
                    <a:pt x="1508" y="2097"/>
                  </a:cubicBezTo>
                  <a:cubicBezTo>
                    <a:pt x="1524" y="2097"/>
                    <a:pt x="1544" y="2084"/>
                    <a:pt x="1535" y="2065"/>
                  </a:cubicBezTo>
                  <a:lnTo>
                    <a:pt x="1413" y="1578"/>
                  </a:lnTo>
                  <a:cubicBezTo>
                    <a:pt x="1413" y="1570"/>
                    <a:pt x="1405" y="1566"/>
                    <a:pt x="1396" y="1566"/>
                  </a:cubicBezTo>
                  <a:cubicBezTo>
                    <a:pt x="1386" y="1566"/>
                    <a:pt x="1375" y="1570"/>
                    <a:pt x="1367" y="1578"/>
                  </a:cubicBezTo>
                  <a:cubicBezTo>
                    <a:pt x="1367" y="1563"/>
                    <a:pt x="1367" y="1563"/>
                    <a:pt x="1367" y="1563"/>
                  </a:cubicBezTo>
                  <a:cubicBezTo>
                    <a:pt x="1413" y="1563"/>
                    <a:pt x="1458" y="1547"/>
                    <a:pt x="1489" y="1517"/>
                  </a:cubicBezTo>
                  <a:lnTo>
                    <a:pt x="1504" y="1517"/>
                  </a:lnTo>
                  <a:cubicBezTo>
                    <a:pt x="1596" y="1563"/>
                    <a:pt x="1702" y="1608"/>
                    <a:pt x="1809" y="1654"/>
                  </a:cubicBezTo>
                  <a:cubicBezTo>
                    <a:pt x="1815" y="1660"/>
                    <a:pt x="1821" y="1662"/>
                    <a:pt x="1826" y="1662"/>
                  </a:cubicBezTo>
                  <a:cubicBezTo>
                    <a:pt x="1849" y="1662"/>
                    <a:pt x="1864" y="1621"/>
                    <a:pt x="1839" y="1608"/>
                  </a:cubicBezTo>
                  <a:cubicBezTo>
                    <a:pt x="1748" y="1563"/>
                    <a:pt x="1641" y="1517"/>
                    <a:pt x="1535" y="1471"/>
                  </a:cubicBezTo>
                  <a:cubicBezTo>
                    <a:pt x="1535" y="1471"/>
                    <a:pt x="1535" y="1471"/>
                    <a:pt x="1535" y="1456"/>
                  </a:cubicBezTo>
                  <a:cubicBezTo>
                    <a:pt x="1565" y="1426"/>
                    <a:pt x="1565" y="1380"/>
                    <a:pt x="1565" y="1334"/>
                  </a:cubicBezTo>
                  <a:cubicBezTo>
                    <a:pt x="1550" y="1319"/>
                    <a:pt x="1550" y="1304"/>
                    <a:pt x="1535" y="1273"/>
                  </a:cubicBezTo>
                  <a:cubicBezTo>
                    <a:pt x="1535" y="1273"/>
                    <a:pt x="1519" y="1258"/>
                    <a:pt x="1519" y="1243"/>
                  </a:cubicBezTo>
                  <a:cubicBezTo>
                    <a:pt x="1519" y="1243"/>
                    <a:pt x="1519" y="1243"/>
                    <a:pt x="1535" y="1227"/>
                  </a:cubicBezTo>
                  <a:cubicBezTo>
                    <a:pt x="1596" y="1182"/>
                    <a:pt x="1626" y="1090"/>
                    <a:pt x="1611" y="1014"/>
                  </a:cubicBezTo>
                  <a:cubicBezTo>
                    <a:pt x="1733" y="999"/>
                    <a:pt x="1855" y="984"/>
                    <a:pt x="1976" y="938"/>
                  </a:cubicBezTo>
                  <a:cubicBezTo>
                    <a:pt x="2004" y="924"/>
                    <a:pt x="1994" y="875"/>
                    <a:pt x="1971" y="875"/>
                  </a:cubicBezTo>
                  <a:cubicBezTo>
                    <a:pt x="1968" y="875"/>
                    <a:pt x="1965" y="875"/>
                    <a:pt x="1961" y="877"/>
                  </a:cubicBezTo>
                  <a:cubicBezTo>
                    <a:pt x="1839" y="923"/>
                    <a:pt x="1717" y="938"/>
                    <a:pt x="1580" y="953"/>
                  </a:cubicBezTo>
                  <a:cubicBezTo>
                    <a:pt x="1565" y="907"/>
                    <a:pt x="1535" y="877"/>
                    <a:pt x="1489" y="862"/>
                  </a:cubicBezTo>
                  <a:lnTo>
                    <a:pt x="1504" y="862"/>
                  </a:lnTo>
                  <a:lnTo>
                    <a:pt x="1870" y="648"/>
                  </a:lnTo>
                  <a:cubicBezTo>
                    <a:pt x="1896" y="635"/>
                    <a:pt x="1877" y="600"/>
                    <a:pt x="1852" y="600"/>
                  </a:cubicBezTo>
                  <a:cubicBezTo>
                    <a:pt x="1848" y="600"/>
                    <a:pt x="1844" y="601"/>
                    <a:pt x="1839" y="603"/>
                  </a:cubicBezTo>
                  <a:cubicBezTo>
                    <a:pt x="1717" y="664"/>
                    <a:pt x="1596" y="740"/>
                    <a:pt x="1489" y="801"/>
                  </a:cubicBezTo>
                  <a:cubicBezTo>
                    <a:pt x="1489" y="755"/>
                    <a:pt x="1458" y="709"/>
                    <a:pt x="1428" y="664"/>
                  </a:cubicBezTo>
                  <a:cubicBezTo>
                    <a:pt x="1394" y="639"/>
                    <a:pt x="1356" y="627"/>
                    <a:pt x="1318" y="627"/>
                  </a:cubicBezTo>
                  <a:cubicBezTo>
                    <a:pt x="1288" y="627"/>
                    <a:pt x="1257" y="635"/>
                    <a:pt x="1230" y="648"/>
                  </a:cubicBezTo>
                  <a:cubicBezTo>
                    <a:pt x="1199" y="588"/>
                    <a:pt x="1138" y="542"/>
                    <a:pt x="1077" y="527"/>
                  </a:cubicBezTo>
                  <a:cubicBezTo>
                    <a:pt x="1062" y="359"/>
                    <a:pt x="1047" y="191"/>
                    <a:pt x="1017" y="24"/>
                  </a:cubicBezTo>
                  <a:cubicBezTo>
                    <a:pt x="1017" y="7"/>
                    <a:pt x="1008" y="1"/>
                    <a:pt x="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 flipH="1">
              <a:off x="6856626" y="659008"/>
              <a:ext cx="330380" cy="358246"/>
            </a:xfrm>
            <a:custGeom>
              <a:avLst/>
              <a:gdLst/>
              <a:ahLst/>
              <a:cxnLst/>
              <a:rect l="l" t="t" r="r" b="b"/>
              <a:pathLst>
                <a:path w="4541" h="4924" extrusionOk="0">
                  <a:moveTo>
                    <a:pt x="1980" y="1"/>
                  </a:moveTo>
                  <a:cubicBezTo>
                    <a:pt x="1908" y="1"/>
                    <a:pt x="1836" y="8"/>
                    <a:pt x="1768" y="22"/>
                  </a:cubicBezTo>
                  <a:cubicBezTo>
                    <a:pt x="1615" y="53"/>
                    <a:pt x="1448" y="114"/>
                    <a:pt x="1326" y="220"/>
                  </a:cubicBezTo>
                  <a:cubicBezTo>
                    <a:pt x="1082" y="434"/>
                    <a:pt x="1036" y="799"/>
                    <a:pt x="1082" y="1104"/>
                  </a:cubicBezTo>
                  <a:cubicBezTo>
                    <a:pt x="1097" y="1332"/>
                    <a:pt x="1174" y="1546"/>
                    <a:pt x="1295" y="1729"/>
                  </a:cubicBezTo>
                  <a:cubicBezTo>
                    <a:pt x="1143" y="1652"/>
                    <a:pt x="960" y="1607"/>
                    <a:pt x="793" y="1591"/>
                  </a:cubicBezTo>
                  <a:cubicBezTo>
                    <a:pt x="755" y="1584"/>
                    <a:pt x="716" y="1580"/>
                    <a:pt x="676" y="1580"/>
                  </a:cubicBezTo>
                  <a:cubicBezTo>
                    <a:pt x="559" y="1580"/>
                    <a:pt x="442" y="1614"/>
                    <a:pt x="351" y="1683"/>
                  </a:cubicBezTo>
                  <a:cubicBezTo>
                    <a:pt x="214" y="1774"/>
                    <a:pt x="137" y="1911"/>
                    <a:pt x="92" y="2064"/>
                  </a:cubicBezTo>
                  <a:cubicBezTo>
                    <a:pt x="0" y="2353"/>
                    <a:pt x="46" y="2688"/>
                    <a:pt x="229" y="2932"/>
                  </a:cubicBezTo>
                  <a:cubicBezTo>
                    <a:pt x="397" y="3176"/>
                    <a:pt x="671" y="3328"/>
                    <a:pt x="960" y="3344"/>
                  </a:cubicBezTo>
                  <a:cubicBezTo>
                    <a:pt x="989" y="3348"/>
                    <a:pt x="1017" y="3350"/>
                    <a:pt x="1046" y="3350"/>
                  </a:cubicBezTo>
                  <a:cubicBezTo>
                    <a:pt x="1124" y="3350"/>
                    <a:pt x="1202" y="3335"/>
                    <a:pt x="1280" y="3313"/>
                  </a:cubicBezTo>
                  <a:lnTo>
                    <a:pt x="1280" y="3313"/>
                  </a:lnTo>
                  <a:cubicBezTo>
                    <a:pt x="1143" y="3496"/>
                    <a:pt x="1036" y="3709"/>
                    <a:pt x="991" y="3938"/>
                  </a:cubicBezTo>
                  <a:cubicBezTo>
                    <a:pt x="945" y="4197"/>
                    <a:pt x="991" y="4471"/>
                    <a:pt x="1158" y="4684"/>
                  </a:cubicBezTo>
                  <a:cubicBezTo>
                    <a:pt x="1287" y="4845"/>
                    <a:pt x="1476" y="4923"/>
                    <a:pt x="1673" y="4923"/>
                  </a:cubicBezTo>
                  <a:cubicBezTo>
                    <a:pt x="1755" y="4923"/>
                    <a:pt x="1839" y="4909"/>
                    <a:pt x="1920" y="4882"/>
                  </a:cubicBezTo>
                  <a:cubicBezTo>
                    <a:pt x="2210" y="4776"/>
                    <a:pt x="2408" y="4532"/>
                    <a:pt x="2484" y="4258"/>
                  </a:cubicBezTo>
                  <a:cubicBezTo>
                    <a:pt x="2514" y="4166"/>
                    <a:pt x="2530" y="4090"/>
                    <a:pt x="2530" y="4014"/>
                  </a:cubicBezTo>
                  <a:cubicBezTo>
                    <a:pt x="2575" y="4136"/>
                    <a:pt x="2636" y="4258"/>
                    <a:pt x="2712" y="4364"/>
                  </a:cubicBezTo>
                  <a:cubicBezTo>
                    <a:pt x="2858" y="4576"/>
                    <a:pt x="3107" y="4742"/>
                    <a:pt x="3379" y="4742"/>
                  </a:cubicBezTo>
                  <a:cubicBezTo>
                    <a:pt x="3421" y="4742"/>
                    <a:pt x="3463" y="4738"/>
                    <a:pt x="3505" y="4730"/>
                  </a:cubicBezTo>
                  <a:cubicBezTo>
                    <a:pt x="3809" y="4654"/>
                    <a:pt x="4023" y="4380"/>
                    <a:pt x="4114" y="4090"/>
                  </a:cubicBezTo>
                  <a:cubicBezTo>
                    <a:pt x="4190" y="3816"/>
                    <a:pt x="4145" y="3496"/>
                    <a:pt x="3992" y="3252"/>
                  </a:cubicBezTo>
                  <a:cubicBezTo>
                    <a:pt x="3840" y="3024"/>
                    <a:pt x="3596" y="2887"/>
                    <a:pt x="3368" y="2734"/>
                  </a:cubicBezTo>
                  <a:cubicBezTo>
                    <a:pt x="3535" y="2719"/>
                    <a:pt x="3703" y="2688"/>
                    <a:pt x="3855" y="2643"/>
                  </a:cubicBezTo>
                  <a:cubicBezTo>
                    <a:pt x="4160" y="2551"/>
                    <a:pt x="4449" y="2338"/>
                    <a:pt x="4510" y="2003"/>
                  </a:cubicBezTo>
                  <a:cubicBezTo>
                    <a:pt x="4541" y="1835"/>
                    <a:pt x="4510" y="1637"/>
                    <a:pt x="4449" y="1470"/>
                  </a:cubicBezTo>
                  <a:cubicBezTo>
                    <a:pt x="4404" y="1317"/>
                    <a:pt x="4327" y="1211"/>
                    <a:pt x="4205" y="1119"/>
                  </a:cubicBezTo>
                  <a:cubicBezTo>
                    <a:pt x="4060" y="1012"/>
                    <a:pt x="3877" y="955"/>
                    <a:pt x="3697" y="955"/>
                  </a:cubicBezTo>
                  <a:cubicBezTo>
                    <a:pt x="3594" y="955"/>
                    <a:pt x="3492" y="974"/>
                    <a:pt x="3398" y="1013"/>
                  </a:cubicBezTo>
                  <a:cubicBezTo>
                    <a:pt x="3215" y="1073"/>
                    <a:pt x="3063" y="1195"/>
                    <a:pt x="2956" y="1332"/>
                  </a:cubicBezTo>
                  <a:cubicBezTo>
                    <a:pt x="2971" y="1150"/>
                    <a:pt x="2926" y="967"/>
                    <a:pt x="2865" y="784"/>
                  </a:cubicBezTo>
                  <a:cubicBezTo>
                    <a:pt x="2804" y="632"/>
                    <a:pt x="2712" y="464"/>
                    <a:pt x="2621" y="327"/>
                  </a:cubicBezTo>
                  <a:cubicBezTo>
                    <a:pt x="2514" y="190"/>
                    <a:pt x="2408" y="83"/>
                    <a:pt x="2240" y="37"/>
                  </a:cubicBezTo>
                  <a:cubicBezTo>
                    <a:pt x="2156" y="12"/>
                    <a:pt x="2068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 flipH="1">
              <a:off x="6902608" y="714374"/>
              <a:ext cx="228669" cy="243365"/>
            </a:xfrm>
            <a:custGeom>
              <a:avLst/>
              <a:gdLst/>
              <a:ahLst/>
              <a:cxnLst/>
              <a:rect l="l" t="t" r="r" b="b"/>
              <a:pathLst>
                <a:path w="3143" h="3345" extrusionOk="0">
                  <a:moveTo>
                    <a:pt x="2151" y="2445"/>
                  </a:moveTo>
                  <a:cubicBezTo>
                    <a:pt x="2143" y="2449"/>
                    <a:pt x="2136" y="2454"/>
                    <a:pt x="2129" y="2461"/>
                  </a:cubicBezTo>
                  <a:cubicBezTo>
                    <a:pt x="2144" y="2445"/>
                    <a:pt x="2144" y="2445"/>
                    <a:pt x="2144" y="2445"/>
                  </a:cubicBezTo>
                  <a:cubicBezTo>
                    <a:pt x="2146" y="2445"/>
                    <a:pt x="2149" y="2445"/>
                    <a:pt x="2151" y="2445"/>
                  </a:cubicBezTo>
                  <a:close/>
                  <a:moveTo>
                    <a:pt x="1657" y="907"/>
                  </a:moveTo>
                  <a:cubicBezTo>
                    <a:pt x="1748" y="922"/>
                    <a:pt x="1840" y="998"/>
                    <a:pt x="1855" y="1089"/>
                  </a:cubicBezTo>
                  <a:cubicBezTo>
                    <a:pt x="1855" y="1118"/>
                    <a:pt x="1879" y="1129"/>
                    <a:pt x="1901" y="1129"/>
                  </a:cubicBezTo>
                  <a:cubicBezTo>
                    <a:pt x="1914" y="1129"/>
                    <a:pt x="1926" y="1126"/>
                    <a:pt x="1931" y="1120"/>
                  </a:cubicBezTo>
                  <a:cubicBezTo>
                    <a:pt x="1962" y="1089"/>
                    <a:pt x="2004" y="1074"/>
                    <a:pt x="2047" y="1074"/>
                  </a:cubicBezTo>
                  <a:cubicBezTo>
                    <a:pt x="2091" y="1074"/>
                    <a:pt x="2137" y="1089"/>
                    <a:pt x="2175" y="1120"/>
                  </a:cubicBezTo>
                  <a:cubicBezTo>
                    <a:pt x="2236" y="1166"/>
                    <a:pt x="2236" y="1272"/>
                    <a:pt x="2205" y="1333"/>
                  </a:cubicBezTo>
                  <a:cubicBezTo>
                    <a:pt x="2190" y="1364"/>
                    <a:pt x="2205" y="1409"/>
                    <a:pt x="2236" y="1409"/>
                  </a:cubicBezTo>
                  <a:cubicBezTo>
                    <a:pt x="2343" y="1440"/>
                    <a:pt x="2419" y="1516"/>
                    <a:pt x="2434" y="1623"/>
                  </a:cubicBezTo>
                  <a:cubicBezTo>
                    <a:pt x="2434" y="1684"/>
                    <a:pt x="2419" y="1729"/>
                    <a:pt x="2388" y="1775"/>
                  </a:cubicBezTo>
                  <a:cubicBezTo>
                    <a:pt x="2358" y="1821"/>
                    <a:pt x="2312" y="1836"/>
                    <a:pt x="2297" y="1882"/>
                  </a:cubicBezTo>
                  <a:cubicBezTo>
                    <a:pt x="2251" y="1927"/>
                    <a:pt x="2282" y="1973"/>
                    <a:pt x="2297" y="2019"/>
                  </a:cubicBezTo>
                  <a:cubicBezTo>
                    <a:pt x="2327" y="2065"/>
                    <a:pt x="2358" y="2126"/>
                    <a:pt x="2343" y="2186"/>
                  </a:cubicBezTo>
                  <a:cubicBezTo>
                    <a:pt x="2329" y="2282"/>
                    <a:pt x="2241" y="2341"/>
                    <a:pt x="2147" y="2341"/>
                  </a:cubicBezTo>
                  <a:cubicBezTo>
                    <a:pt x="2136" y="2341"/>
                    <a:pt x="2125" y="2340"/>
                    <a:pt x="2114" y="2339"/>
                  </a:cubicBezTo>
                  <a:cubicBezTo>
                    <a:pt x="2083" y="2339"/>
                    <a:pt x="2053" y="2354"/>
                    <a:pt x="2053" y="2385"/>
                  </a:cubicBezTo>
                  <a:cubicBezTo>
                    <a:pt x="2053" y="2476"/>
                    <a:pt x="1992" y="2537"/>
                    <a:pt x="1916" y="2552"/>
                  </a:cubicBezTo>
                  <a:cubicBezTo>
                    <a:pt x="1891" y="2560"/>
                    <a:pt x="1867" y="2564"/>
                    <a:pt x="1843" y="2564"/>
                  </a:cubicBezTo>
                  <a:cubicBezTo>
                    <a:pt x="1777" y="2564"/>
                    <a:pt x="1713" y="2536"/>
                    <a:pt x="1657" y="2491"/>
                  </a:cubicBezTo>
                  <a:cubicBezTo>
                    <a:pt x="1648" y="2487"/>
                    <a:pt x="1639" y="2485"/>
                    <a:pt x="1630" y="2485"/>
                  </a:cubicBezTo>
                  <a:cubicBezTo>
                    <a:pt x="1610" y="2485"/>
                    <a:pt x="1591" y="2496"/>
                    <a:pt x="1581" y="2506"/>
                  </a:cubicBezTo>
                  <a:cubicBezTo>
                    <a:pt x="1565" y="2537"/>
                    <a:pt x="1550" y="2552"/>
                    <a:pt x="1535" y="2567"/>
                  </a:cubicBezTo>
                  <a:cubicBezTo>
                    <a:pt x="1527" y="2563"/>
                    <a:pt x="1519" y="2561"/>
                    <a:pt x="1511" y="2561"/>
                  </a:cubicBezTo>
                  <a:cubicBezTo>
                    <a:pt x="1489" y="2561"/>
                    <a:pt x="1470" y="2576"/>
                    <a:pt x="1459" y="2598"/>
                  </a:cubicBezTo>
                  <a:cubicBezTo>
                    <a:pt x="1444" y="2598"/>
                    <a:pt x="1413" y="2598"/>
                    <a:pt x="1383" y="2583"/>
                  </a:cubicBezTo>
                  <a:cubicBezTo>
                    <a:pt x="1306" y="2552"/>
                    <a:pt x="1261" y="2476"/>
                    <a:pt x="1276" y="2400"/>
                  </a:cubicBezTo>
                  <a:cubicBezTo>
                    <a:pt x="1276" y="2370"/>
                    <a:pt x="1251" y="2353"/>
                    <a:pt x="1224" y="2353"/>
                  </a:cubicBezTo>
                  <a:cubicBezTo>
                    <a:pt x="1210" y="2353"/>
                    <a:pt x="1195" y="2358"/>
                    <a:pt x="1185" y="2369"/>
                  </a:cubicBezTo>
                  <a:cubicBezTo>
                    <a:pt x="1165" y="2389"/>
                    <a:pt x="1139" y="2398"/>
                    <a:pt x="1111" y="2398"/>
                  </a:cubicBezTo>
                  <a:cubicBezTo>
                    <a:pt x="1051" y="2398"/>
                    <a:pt x="982" y="2360"/>
                    <a:pt x="941" y="2308"/>
                  </a:cubicBezTo>
                  <a:cubicBezTo>
                    <a:pt x="880" y="2202"/>
                    <a:pt x="926" y="2065"/>
                    <a:pt x="1002" y="1973"/>
                  </a:cubicBezTo>
                  <a:cubicBezTo>
                    <a:pt x="1032" y="1943"/>
                    <a:pt x="1017" y="1897"/>
                    <a:pt x="971" y="1897"/>
                  </a:cubicBezTo>
                  <a:cubicBezTo>
                    <a:pt x="895" y="1882"/>
                    <a:pt x="834" y="1806"/>
                    <a:pt x="834" y="1729"/>
                  </a:cubicBezTo>
                  <a:cubicBezTo>
                    <a:pt x="834" y="1638"/>
                    <a:pt x="910" y="1562"/>
                    <a:pt x="987" y="1516"/>
                  </a:cubicBezTo>
                  <a:cubicBezTo>
                    <a:pt x="1017" y="1501"/>
                    <a:pt x="1017" y="1455"/>
                    <a:pt x="987" y="1440"/>
                  </a:cubicBezTo>
                  <a:cubicBezTo>
                    <a:pt x="910" y="1394"/>
                    <a:pt x="880" y="1318"/>
                    <a:pt x="926" y="1242"/>
                  </a:cubicBezTo>
                  <a:cubicBezTo>
                    <a:pt x="950" y="1209"/>
                    <a:pt x="988" y="1194"/>
                    <a:pt x="1027" y="1194"/>
                  </a:cubicBezTo>
                  <a:cubicBezTo>
                    <a:pt x="1060" y="1194"/>
                    <a:pt x="1095" y="1205"/>
                    <a:pt x="1124" y="1227"/>
                  </a:cubicBezTo>
                  <a:cubicBezTo>
                    <a:pt x="1131" y="1242"/>
                    <a:pt x="1143" y="1249"/>
                    <a:pt x="1154" y="1249"/>
                  </a:cubicBezTo>
                  <a:cubicBezTo>
                    <a:pt x="1166" y="1249"/>
                    <a:pt x="1177" y="1242"/>
                    <a:pt x="1185" y="1227"/>
                  </a:cubicBezTo>
                  <a:cubicBezTo>
                    <a:pt x="1190" y="1229"/>
                    <a:pt x="1196" y="1231"/>
                    <a:pt x="1202" y="1231"/>
                  </a:cubicBezTo>
                  <a:cubicBezTo>
                    <a:pt x="1229" y="1231"/>
                    <a:pt x="1258" y="1203"/>
                    <a:pt x="1246" y="1166"/>
                  </a:cubicBezTo>
                  <a:cubicBezTo>
                    <a:pt x="1230" y="1150"/>
                    <a:pt x="1230" y="1120"/>
                    <a:pt x="1261" y="1089"/>
                  </a:cubicBezTo>
                  <a:cubicBezTo>
                    <a:pt x="1271" y="1084"/>
                    <a:pt x="1281" y="1083"/>
                    <a:pt x="1291" y="1083"/>
                  </a:cubicBezTo>
                  <a:cubicBezTo>
                    <a:pt x="1312" y="1083"/>
                    <a:pt x="1332" y="1089"/>
                    <a:pt x="1352" y="1089"/>
                  </a:cubicBezTo>
                  <a:cubicBezTo>
                    <a:pt x="1428" y="1059"/>
                    <a:pt x="1459" y="998"/>
                    <a:pt x="1505" y="952"/>
                  </a:cubicBezTo>
                  <a:cubicBezTo>
                    <a:pt x="1550" y="937"/>
                    <a:pt x="1565" y="922"/>
                    <a:pt x="1611" y="907"/>
                  </a:cubicBezTo>
                  <a:cubicBezTo>
                    <a:pt x="1619" y="914"/>
                    <a:pt x="1626" y="918"/>
                    <a:pt x="1634" y="918"/>
                  </a:cubicBezTo>
                  <a:cubicBezTo>
                    <a:pt x="1642" y="918"/>
                    <a:pt x="1649" y="914"/>
                    <a:pt x="1657" y="907"/>
                  </a:cubicBezTo>
                  <a:close/>
                  <a:moveTo>
                    <a:pt x="1549" y="1"/>
                  </a:moveTo>
                  <a:cubicBezTo>
                    <a:pt x="1520" y="1"/>
                    <a:pt x="1489" y="24"/>
                    <a:pt x="1489" y="69"/>
                  </a:cubicBezTo>
                  <a:cubicBezTo>
                    <a:pt x="1535" y="312"/>
                    <a:pt x="1565" y="571"/>
                    <a:pt x="1565" y="830"/>
                  </a:cubicBezTo>
                  <a:cubicBezTo>
                    <a:pt x="1535" y="830"/>
                    <a:pt x="1505" y="846"/>
                    <a:pt x="1489" y="861"/>
                  </a:cubicBezTo>
                  <a:cubicBezTo>
                    <a:pt x="1444" y="876"/>
                    <a:pt x="1398" y="922"/>
                    <a:pt x="1367" y="952"/>
                  </a:cubicBezTo>
                  <a:cubicBezTo>
                    <a:pt x="1352" y="983"/>
                    <a:pt x="1352" y="983"/>
                    <a:pt x="1322" y="998"/>
                  </a:cubicBezTo>
                  <a:cubicBezTo>
                    <a:pt x="1322" y="983"/>
                    <a:pt x="1322" y="983"/>
                    <a:pt x="1322" y="968"/>
                  </a:cubicBezTo>
                  <a:cubicBezTo>
                    <a:pt x="1215" y="678"/>
                    <a:pt x="1108" y="389"/>
                    <a:pt x="1002" y="99"/>
                  </a:cubicBezTo>
                  <a:cubicBezTo>
                    <a:pt x="996" y="76"/>
                    <a:pt x="977" y="66"/>
                    <a:pt x="957" y="66"/>
                  </a:cubicBezTo>
                  <a:cubicBezTo>
                    <a:pt x="925" y="66"/>
                    <a:pt x="891" y="92"/>
                    <a:pt x="910" y="130"/>
                  </a:cubicBezTo>
                  <a:cubicBezTo>
                    <a:pt x="1017" y="419"/>
                    <a:pt x="1124" y="709"/>
                    <a:pt x="1230" y="998"/>
                  </a:cubicBezTo>
                  <a:cubicBezTo>
                    <a:pt x="1169" y="1029"/>
                    <a:pt x="1139" y="1074"/>
                    <a:pt x="1124" y="1135"/>
                  </a:cubicBezTo>
                  <a:cubicBezTo>
                    <a:pt x="1091" y="1114"/>
                    <a:pt x="1055" y="1103"/>
                    <a:pt x="1018" y="1103"/>
                  </a:cubicBezTo>
                  <a:cubicBezTo>
                    <a:pt x="952" y="1103"/>
                    <a:pt x="883" y="1137"/>
                    <a:pt x="834" y="1196"/>
                  </a:cubicBezTo>
                  <a:cubicBezTo>
                    <a:pt x="773" y="1272"/>
                    <a:pt x="788" y="1409"/>
                    <a:pt x="865" y="1486"/>
                  </a:cubicBezTo>
                  <a:cubicBezTo>
                    <a:pt x="819" y="1531"/>
                    <a:pt x="773" y="1577"/>
                    <a:pt x="758" y="1653"/>
                  </a:cubicBezTo>
                  <a:cubicBezTo>
                    <a:pt x="743" y="1638"/>
                    <a:pt x="727" y="1623"/>
                    <a:pt x="712" y="1623"/>
                  </a:cubicBezTo>
                  <a:cubicBezTo>
                    <a:pt x="499" y="1592"/>
                    <a:pt x="286" y="1547"/>
                    <a:pt x="88" y="1470"/>
                  </a:cubicBezTo>
                  <a:cubicBezTo>
                    <a:pt x="83" y="1469"/>
                    <a:pt x="79" y="1469"/>
                    <a:pt x="74" y="1469"/>
                  </a:cubicBezTo>
                  <a:cubicBezTo>
                    <a:pt x="23" y="1469"/>
                    <a:pt x="1" y="1549"/>
                    <a:pt x="57" y="1577"/>
                  </a:cubicBezTo>
                  <a:cubicBezTo>
                    <a:pt x="270" y="1638"/>
                    <a:pt x="484" y="1684"/>
                    <a:pt x="712" y="1714"/>
                  </a:cubicBezTo>
                  <a:cubicBezTo>
                    <a:pt x="717" y="1719"/>
                    <a:pt x="721" y="1721"/>
                    <a:pt x="724" y="1721"/>
                  </a:cubicBezTo>
                  <a:cubicBezTo>
                    <a:pt x="729" y="1721"/>
                    <a:pt x="733" y="1714"/>
                    <a:pt x="743" y="1714"/>
                  </a:cubicBezTo>
                  <a:lnTo>
                    <a:pt x="743" y="1714"/>
                  </a:lnTo>
                  <a:cubicBezTo>
                    <a:pt x="727" y="1729"/>
                    <a:pt x="727" y="1745"/>
                    <a:pt x="743" y="1760"/>
                  </a:cubicBezTo>
                  <a:cubicBezTo>
                    <a:pt x="743" y="1821"/>
                    <a:pt x="773" y="1882"/>
                    <a:pt x="819" y="1927"/>
                  </a:cubicBezTo>
                  <a:cubicBezTo>
                    <a:pt x="621" y="1988"/>
                    <a:pt x="423" y="2034"/>
                    <a:pt x="209" y="2065"/>
                  </a:cubicBezTo>
                  <a:cubicBezTo>
                    <a:pt x="153" y="2079"/>
                    <a:pt x="175" y="2158"/>
                    <a:pt x="227" y="2158"/>
                  </a:cubicBezTo>
                  <a:cubicBezTo>
                    <a:pt x="231" y="2158"/>
                    <a:pt x="235" y="2157"/>
                    <a:pt x="240" y="2156"/>
                  </a:cubicBezTo>
                  <a:cubicBezTo>
                    <a:pt x="438" y="2126"/>
                    <a:pt x="651" y="2080"/>
                    <a:pt x="849" y="2019"/>
                  </a:cubicBezTo>
                  <a:lnTo>
                    <a:pt x="865" y="2019"/>
                  </a:lnTo>
                  <a:cubicBezTo>
                    <a:pt x="804" y="2141"/>
                    <a:pt x="788" y="2278"/>
                    <a:pt x="865" y="2385"/>
                  </a:cubicBezTo>
                  <a:cubicBezTo>
                    <a:pt x="918" y="2451"/>
                    <a:pt x="994" y="2494"/>
                    <a:pt x="1073" y="2494"/>
                  </a:cubicBezTo>
                  <a:cubicBezTo>
                    <a:pt x="1085" y="2494"/>
                    <a:pt x="1097" y="2493"/>
                    <a:pt x="1108" y="2491"/>
                  </a:cubicBezTo>
                  <a:lnTo>
                    <a:pt x="1108" y="2491"/>
                  </a:lnTo>
                  <a:cubicBezTo>
                    <a:pt x="987" y="2735"/>
                    <a:pt x="849" y="2963"/>
                    <a:pt x="712" y="3192"/>
                  </a:cubicBezTo>
                  <a:cubicBezTo>
                    <a:pt x="691" y="3224"/>
                    <a:pt x="722" y="3263"/>
                    <a:pt x="753" y="3263"/>
                  </a:cubicBezTo>
                  <a:cubicBezTo>
                    <a:pt x="766" y="3263"/>
                    <a:pt x="779" y="3256"/>
                    <a:pt x="788" y="3238"/>
                  </a:cubicBezTo>
                  <a:cubicBezTo>
                    <a:pt x="926" y="3009"/>
                    <a:pt x="1063" y="2781"/>
                    <a:pt x="1200" y="2552"/>
                  </a:cubicBezTo>
                  <a:cubicBezTo>
                    <a:pt x="1230" y="2613"/>
                    <a:pt x="1291" y="2659"/>
                    <a:pt x="1352" y="2689"/>
                  </a:cubicBezTo>
                  <a:cubicBezTo>
                    <a:pt x="1372" y="2689"/>
                    <a:pt x="1393" y="2696"/>
                    <a:pt x="1413" y="2696"/>
                  </a:cubicBezTo>
                  <a:cubicBezTo>
                    <a:pt x="1423" y="2696"/>
                    <a:pt x="1433" y="2694"/>
                    <a:pt x="1444" y="2689"/>
                  </a:cubicBezTo>
                  <a:lnTo>
                    <a:pt x="1444" y="2689"/>
                  </a:lnTo>
                  <a:cubicBezTo>
                    <a:pt x="1398" y="2887"/>
                    <a:pt x="1352" y="3101"/>
                    <a:pt x="1337" y="3299"/>
                  </a:cubicBezTo>
                  <a:cubicBezTo>
                    <a:pt x="1329" y="3329"/>
                    <a:pt x="1352" y="3344"/>
                    <a:pt x="1377" y="3344"/>
                  </a:cubicBezTo>
                  <a:cubicBezTo>
                    <a:pt x="1402" y="3344"/>
                    <a:pt x="1428" y="3329"/>
                    <a:pt x="1428" y="3299"/>
                  </a:cubicBezTo>
                  <a:cubicBezTo>
                    <a:pt x="1459" y="3085"/>
                    <a:pt x="1489" y="2872"/>
                    <a:pt x="1550" y="2674"/>
                  </a:cubicBezTo>
                  <a:cubicBezTo>
                    <a:pt x="1581" y="2659"/>
                    <a:pt x="1611" y="2628"/>
                    <a:pt x="1642" y="2598"/>
                  </a:cubicBezTo>
                  <a:cubicBezTo>
                    <a:pt x="1703" y="2638"/>
                    <a:pt x="1777" y="2666"/>
                    <a:pt x="1852" y="2666"/>
                  </a:cubicBezTo>
                  <a:cubicBezTo>
                    <a:pt x="1889" y="2666"/>
                    <a:pt x="1926" y="2659"/>
                    <a:pt x="1962" y="2644"/>
                  </a:cubicBezTo>
                  <a:cubicBezTo>
                    <a:pt x="2038" y="2613"/>
                    <a:pt x="2099" y="2567"/>
                    <a:pt x="2114" y="2491"/>
                  </a:cubicBezTo>
                  <a:cubicBezTo>
                    <a:pt x="2114" y="2491"/>
                    <a:pt x="2114" y="2506"/>
                    <a:pt x="2129" y="2506"/>
                  </a:cubicBezTo>
                  <a:cubicBezTo>
                    <a:pt x="2190" y="2750"/>
                    <a:pt x="2251" y="2994"/>
                    <a:pt x="2327" y="3238"/>
                  </a:cubicBezTo>
                  <a:cubicBezTo>
                    <a:pt x="2334" y="3264"/>
                    <a:pt x="2355" y="3277"/>
                    <a:pt x="2376" y="3277"/>
                  </a:cubicBezTo>
                  <a:cubicBezTo>
                    <a:pt x="2402" y="3277"/>
                    <a:pt x="2427" y="3257"/>
                    <a:pt x="2419" y="3222"/>
                  </a:cubicBezTo>
                  <a:lnTo>
                    <a:pt x="2221" y="2476"/>
                  </a:lnTo>
                  <a:cubicBezTo>
                    <a:pt x="2214" y="2456"/>
                    <a:pt x="2202" y="2445"/>
                    <a:pt x="2187" y="2441"/>
                  </a:cubicBezTo>
                  <a:lnTo>
                    <a:pt x="2187" y="2441"/>
                  </a:lnTo>
                  <a:cubicBezTo>
                    <a:pt x="2239" y="2431"/>
                    <a:pt x="2295" y="2405"/>
                    <a:pt x="2343" y="2369"/>
                  </a:cubicBezTo>
                  <a:cubicBezTo>
                    <a:pt x="2510" y="2445"/>
                    <a:pt x="2678" y="2522"/>
                    <a:pt x="2830" y="2598"/>
                  </a:cubicBezTo>
                  <a:cubicBezTo>
                    <a:pt x="2839" y="2602"/>
                    <a:pt x="2847" y="2604"/>
                    <a:pt x="2854" y="2604"/>
                  </a:cubicBezTo>
                  <a:cubicBezTo>
                    <a:pt x="2902" y="2604"/>
                    <a:pt x="2928" y="2533"/>
                    <a:pt x="2876" y="2506"/>
                  </a:cubicBezTo>
                  <a:cubicBezTo>
                    <a:pt x="2723" y="2430"/>
                    <a:pt x="2571" y="2369"/>
                    <a:pt x="2403" y="2293"/>
                  </a:cubicBezTo>
                  <a:cubicBezTo>
                    <a:pt x="2403" y="2293"/>
                    <a:pt x="2403" y="2293"/>
                    <a:pt x="2403" y="2278"/>
                  </a:cubicBezTo>
                  <a:cubicBezTo>
                    <a:pt x="2434" y="2232"/>
                    <a:pt x="2449" y="2156"/>
                    <a:pt x="2434" y="2095"/>
                  </a:cubicBezTo>
                  <a:cubicBezTo>
                    <a:pt x="2434" y="2065"/>
                    <a:pt x="2419" y="2019"/>
                    <a:pt x="2403" y="2004"/>
                  </a:cubicBezTo>
                  <a:cubicBezTo>
                    <a:pt x="2388" y="1988"/>
                    <a:pt x="2373" y="1958"/>
                    <a:pt x="2373" y="1943"/>
                  </a:cubicBezTo>
                  <a:cubicBezTo>
                    <a:pt x="2373" y="1935"/>
                    <a:pt x="2373" y="1935"/>
                    <a:pt x="2375" y="1935"/>
                  </a:cubicBezTo>
                  <a:cubicBezTo>
                    <a:pt x="2377" y="1935"/>
                    <a:pt x="2381" y="1935"/>
                    <a:pt x="2388" y="1927"/>
                  </a:cubicBezTo>
                  <a:cubicBezTo>
                    <a:pt x="2495" y="1836"/>
                    <a:pt x="2541" y="1714"/>
                    <a:pt x="2510" y="1577"/>
                  </a:cubicBezTo>
                  <a:cubicBezTo>
                    <a:pt x="2708" y="1562"/>
                    <a:pt x="2906" y="1516"/>
                    <a:pt x="3089" y="1455"/>
                  </a:cubicBezTo>
                  <a:cubicBezTo>
                    <a:pt x="3142" y="1442"/>
                    <a:pt x="3126" y="1358"/>
                    <a:pt x="3080" y="1358"/>
                  </a:cubicBezTo>
                  <a:cubicBezTo>
                    <a:pt x="3073" y="1358"/>
                    <a:pt x="3066" y="1360"/>
                    <a:pt x="3059" y="1364"/>
                  </a:cubicBezTo>
                  <a:cubicBezTo>
                    <a:pt x="2876" y="1440"/>
                    <a:pt x="2678" y="1470"/>
                    <a:pt x="2480" y="1486"/>
                  </a:cubicBezTo>
                  <a:cubicBezTo>
                    <a:pt x="2449" y="1425"/>
                    <a:pt x="2388" y="1379"/>
                    <a:pt x="2327" y="1348"/>
                  </a:cubicBezTo>
                  <a:lnTo>
                    <a:pt x="2358" y="1348"/>
                  </a:lnTo>
                  <a:lnTo>
                    <a:pt x="2921" y="1029"/>
                  </a:lnTo>
                  <a:cubicBezTo>
                    <a:pt x="2974" y="1002"/>
                    <a:pt x="2936" y="931"/>
                    <a:pt x="2895" y="931"/>
                  </a:cubicBezTo>
                  <a:cubicBezTo>
                    <a:pt x="2889" y="931"/>
                    <a:pt x="2882" y="933"/>
                    <a:pt x="2876" y="937"/>
                  </a:cubicBezTo>
                  <a:cubicBezTo>
                    <a:pt x="2693" y="1044"/>
                    <a:pt x="2495" y="1150"/>
                    <a:pt x="2312" y="1242"/>
                  </a:cubicBezTo>
                  <a:cubicBezTo>
                    <a:pt x="2312" y="1166"/>
                    <a:pt x="2282" y="1089"/>
                    <a:pt x="2221" y="1044"/>
                  </a:cubicBezTo>
                  <a:cubicBezTo>
                    <a:pt x="2169" y="1001"/>
                    <a:pt x="2113" y="982"/>
                    <a:pt x="2057" y="982"/>
                  </a:cubicBezTo>
                  <a:cubicBezTo>
                    <a:pt x="2014" y="982"/>
                    <a:pt x="1971" y="993"/>
                    <a:pt x="1931" y="1013"/>
                  </a:cubicBezTo>
                  <a:cubicBezTo>
                    <a:pt x="1885" y="907"/>
                    <a:pt x="1779" y="830"/>
                    <a:pt x="1672" y="815"/>
                  </a:cubicBezTo>
                  <a:cubicBezTo>
                    <a:pt x="1657" y="556"/>
                    <a:pt x="1626" y="297"/>
                    <a:pt x="1596" y="38"/>
                  </a:cubicBezTo>
                  <a:cubicBezTo>
                    <a:pt x="1590" y="13"/>
                    <a:pt x="1570" y="1"/>
                    <a:pt x="1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 flipH="1">
              <a:off x="5464400" y="2188156"/>
              <a:ext cx="331472" cy="357664"/>
            </a:xfrm>
            <a:custGeom>
              <a:avLst/>
              <a:gdLst/>
              <a:ahLst/>
              <a:cxnLst/>
              <a:rect l="l" t="t" r="r" b="b"/>
              <a:pathLst>
                <a:path w="4556" h="4916" extrusionOk="0">
                  <a:moveTo>
                    <a:pt x="2043" y="1"/>
                  </a:moveTo>
                  <a:cubicBezTo>
                    <a:pt x="1955" y="1"/>
                    <a:pt x="1867" y="13"/>
                    <a:pt x="1783" y="30"/>
                  </a:cubicBezTo>
                  <a:cubicBezTo>
                    <a:pt x="1615" y="60"/>
                    <a:pt x="1463" y="106"/>
                    <a:pt x="1341" y="213"/>
                  </a:cubicBezTo>
                  <a:cubicBezTo>
                    <a:pt x="1097" y="426"/>
                    <a:pt x="1052" y="807"/>
                    <a:pt x="1082" y="1096"/>
                  </a:cubicBezTo>
                  <a:cubicBezTo>
                    <a:pt x="1113" y="1325"/>
                    <a:pt x="1174" y="1538"/>
                    <a:pt x="1296" y="1721"/>
                  </a:cubicBezTo>
                  <a:cubicBezTo>
                    <a:pt x="1143" y="1645"/>
                    <a:pt x="960" y="1599"/>
                    <a:pt x="793" y="1584"/>
                  </a:cubicBezTo>
                  <a:cubicBezTo>
                    <a:pt x="760" y="1580"/>
                    <a:pt x="726" y="1579"/>
                    <a:pt x="693" y="1579"/>
                  </a:cubicBezTo>
                  <a:cubicBezTo>
                    <a:pt x="570" y="1579"/>
                    <a:pt x="447" y="1603"/>
                    <a:pt x="351" y="1675"/>
                  </a:cubicBezTo>
                  <a:cubicBezTo>
                    <a:pt x="229" y="1767"/>
                    <a:pt x="153" y="1904"/>
                    <a:pt x="107" y="2056"/>
                  </a:cubicBezTo>
                  <a:cubicBezTo>
                    <a:pt x="0" y="2346"/>
                    <a:pt x="46" y="2681"/>
                    <a:pt x="229" y="2925"/>
                  </a:cubicBezTo>
                  <a:cubicBezTo>
                    <a:pt x="397" y="3168"/>
                    <a:pt x="671" y="3321"/>
                    <a:pt x="960" y="3351"/>
                  </a:cubicBezTo>
                  <a:cubicBezTo>
                    <a:pt x="1082" y="3351"/>
                    <a:pt x="1189" y="3336"/>
                    <a:pt x="1296" y="3305"/>
                  </a:cubicBezTo>
                  <a:lnTo>
                    <a:pt x="1296" y="3305"/>
                  </a:lnTo>
                  <a:cubicBezTo>
                    <a:pt x="1158" y="3503"/>
                    <a:pt x="1037" y="3702"/>
                    <a:pt x="991" y="3930"/>
                  </a:cubicBezTo>
                  <a:cubicBezTo>
                    <a:pt x="945" y="4189"/>
                    <a:pt x="1006" y="4463"/>
                    <a:pt x="1174" y="4677"/>
                  </a:cubicBezTo>
                  <a:cubicBezTo>
                    <a:pt x="1302" y="4838"/>
                    <a:pt x="1492" y="4915"/>
                    <a:pt x="1688" y="4915"/>
                  </a:cubicBezTo>
                  <a:cubicBezTo>
                    <a:pt x="1771" y="4915"/>
                    <a:pt x="1854" y="4902"/>
                    <a:pt x="1935" y="4875"/>
                  </a:cubicBezTo>
                  <a:cubicBezTo>
                    <a:pt x="2210" y="4768"/>
                    <a:pt x="2408" y="4524"/>
                    <a:pt x="2499" y="4250"/>
                  </a:cubicBezTo>
                  <a:cubicBezTo>
                    <a:pt x="2514" y="4174"/>
                    <a:pt x="2530" y="4098"/>
                    <a:pt x="2545" y="4006"/>
                  </a:cubicBezTo>
                  <a:cubicBezTo>
                    <a:pt x="2575" y="4128"/>
                    <a:pt x="2636" y="4250"/>
                    <a:pt x="2712" y="4357"/>
                  </a:cubicBezTo>
                  <a:cubicBezTo>
                    <a:pt x="2871" y="4568"/>
                    <a:pt x="3122" y="4734"/>
                    <a:pt x="3385" y="4734"/>
                  </a:cubicBezTo>
                  <a:cubicBezTo>
                    <a:pt x="3425" y="4734"/>
                    <a:pt x="3465" y="4730"/>
                    <a:pt x="3505" y="4722"/>
                  </a:cubicBezTo>
                  <a:cubicBezTo>
                    <a:pt x="3809" y="4661"/>
                    <a:pt x="4038" y="4372"/>
                    <a:pt x="4114" y="4082"/>
                  </a:cubicBezTo>
                  <a:cubicBezTo>
                    <a:pt x="4190" y="3808"/>
                    <a:pt x="4160" y="3503"/>
                    <a:pt x="4008" y="3260"/>
                  </a:cubicBezTo>
                  <a:cubicBezTo>
                    <a:pt x="3855" y="3016"/>
                    <a:pt x="3596" y="2879"/>
                    <a:pt x="3368" y="2726"/>
                  </a:cubicBezTo>
                  <a:cubicBezTo>
                    <a:pt x="3535" y="2711"/>
                    <a:pt x="3703" y="2681"/>
                    <a:pt x="3870" y="2635"/>
                  </a:cubicBezTo>
                  <a:cubicBezTo>
                    <a:pt x="4160" y="2544"/>
                    <a:pt x="4465" y="2330"/>
                    <a:pt x="4526" y="1995"/>
                  </a:cubicBezTo>
                  <a:cubicBezTo>
                    <a:pt x="4556" y="1828"/>
                    <a:pt x="4526" y="1629"/>
                    <a:pt x="4465" y="1462"/>
                  </a:cubicBezTo>
                  <a:cubicBezTo>
                    <a:pt x="4419" y="1325"/>
                    <a:pt x="4327" y="1203"/>
                    <a:pt x="4206" y="1111"/>
                  </a:cubicBezTo>
                  <a:cubicBezTo>
                    <a:pt x="4060" y="1005"/>
                    <a:pt x="3877" y="947"/>
                    <a:pt x="3697" y="947"/>
                  </a:cubicBezTo>
                  <a:cubicBezTo>
                    <a:pt x="3594" y="947"/>
                    <a:pt x="3492" y="966"/>
                    <a:pt x="3398" y="1005"/>
                  </a:cubicBezTo>
                  <a:cubicBezTo>
                    <a:pt x="3230" y="1066"/>
                    <a:pt x="3078" y="1188"/>
                    <a:pt x="2956" y="1340"/>
                  </a:cubicBezTo>
                  <a:cubicBezTo>
                    <a:pt x="2971" y="1142"/>
                    <a:pt x="2941" y="959"/>
                    <a:pt x="2865" y="791"/>
                  </a:cubicBezTo>
                  <a:cubicBezTo>
                    <a:pt x="2804" y="624"/>
                    <a:pt x="2728" y="472"/>
                    <a:pt x="2621" y="319"/>
                  </a:cubicBezTo>
                  <a:cubicBezTo>
                    <a:pt x="2530" y="182"/>
                    <a:pt x="2408" y="75"/>
                    <a:pt x="2255" y="30"/>
                  </a:cubicBezTo>
                  <a:cubicBezTo>
                    <a:pt x="2187" y="9"/>
                    <a:pt x="2115" y="1"/>
                    <a:pt x="20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 flipH="1">
              <a:off x="5511255" y="2243303"/>
              <a:ext cx="227432" cy="243002"/>
            </a:xfrm>
            <a:custGeom>
              <a:avLst/>
              <a:gdLst/>
              <a:ahLst/>
              <a:cxnLst/>
              <a:rect l="l" t="t" r="r" b="b"/>
              <a:pathLst>
                <a:path w="3126" h="3340" extrusionOk="0">
                  <a:moveTo>
                    <a:pt x="1652" y="917"/>
                  </a:moveTo>
                  <a:cubicBezTo>
                    <a:pt x="1744" y="917"/>
                    <a:pt x="1820" y="993"/>
                    <a:pt x="1835" y="1100"/>
                  </a:cubicBezTo>
                  <a:cubicBezTo>
                    <a:pt x="1843" y="1125"/>
                    <a:pt x="1861" y="1136"/>
                    <a:pt x="1880" y="1136"/>
                  </a:cubicBezTo>
                  <a:cubicBezTo>
                    <a:pt x="1896" y="1136"/>
                    <a:pt x="1913" y="1129"/>
                    <a:pt x="1926" y="1115"/>
                  </a:cubicBezTo>
                  <a:cubicBezTo>
                    <a:pt x="1957" y="1092"/>
                    <a:pt x="1999" y="1081"/>
                    <a:pt x="2041" y="1081"/>
                  </a:cubicBezTo>
                  <a:cubicBezTo>
                    <a:pt x="2083" y="1081"/>
                    <a:pt x="2125" y="1092"/>
                    <a:pt x="2155" y="1115"/>
                  </a:cubicBezTo>
                  <a:cubicBezTo>
                    <a:pt x="2216" y="1176"/>
                    <a:pt x="2231" y="1268"/>
                    <a:pt x="2185" y="1344"/>
                  </a:cubicBezTo>
                  <a:cubicBezTo>
                    <a:pt x="2170" y="1374"/>
                    <a:pt x="2185" y="1405"/>
                    <a:pt x="2216" y="1420"/>
                  </a:cubicBezTo>
                  <a:cubicBezTo>
                    <a:pt x="2323" y="1435"/>
                    <a:pt x="2414" y="1527"/>
                    <a:pt x="2414" y="1633"/>
                  </a:cubicBezTo>
                  <a:cubicBezTo>
                    <a:pt x="2414" y="1679"/>
                    <a:pt x="2414" y="1740"/>
                    <a:pt x="2384" y="1770"/>
                  </a:cubicBezTo>
                  <a:cubicBezTo>
                    <a:pt x="2353" y="1816"/>
                    <a:pt x="2307" y="1847"/>
                    <a:pt x="2277" y="1892"/>
                  </a:cubicBezTo>
                  <a:cubicBezTo>
                    <a:pt x="2246" y="1938"/>
                    <a:pt x="2262" y="1984"/>
                    <a:pt x="2292" y="2029"/>
                  </a:cubicBezTo>
                  <a:cubicBezTo>
                    <a:pt x="2323" y="2075"/>
                    <a:pt x="2338" y="2121"/>
                    <a:pt x="2338" y="2182"/>
                  </a:cubicBezTo>
                  <a:cubicBezTo>
                    <a:pt x="2310" y="2279"/>
                    <a:pt x="2218" y="2351"/>
                    <a:pt x="2121" y="2351"/>
                  </a:cubicBezTo>
                  <a:cubicBezTo>
                    <a:pt x="2112" y="2351"/>
                    <a:pt x="2103" y="2351"/>
                    <a:pt x="2094" y="2349"/>
                  </a:cubicBezTo>
                  <a:cubicBezTo>
                    <a:pt x="2086" y="2346"/>
                    <a:pt x="2079" y="2344"/>
                    <a:pt x="2072" y="2344"/>
                  </a:cubicBezTo>
                  <a:cubicBezTo>
                    <a:pt x="2050" y="2344"/>
                    <a:pt x="2033" y="2361"/>
                    <a:pt x="2033" y="2395"/>
                  </a:cubicBezTo>
                  <a:cubicBezTo>
                    <a:pt x="2033" y="2471"/>
                    <a:pt x="1972" y="2532"/>
                    <a:pt x="1896" y="2563"/>
                  </a:cubicBezTo>
                  <a:cubicBezTo>
                    <a:pt x="1880" y="2565"/>
                    <a:pt x="1865" y="2567"/>
                    <a:pt x="1849" y="2567"/>
                  </a:cubicBezTo>
                  <a:cubicBezTo>
                    <a:pt x="1774" y="2567"/>
                    <a:pt x="1700" y="2537"/>
                    <a:pt x="1637" y="2486"/>
                  </a:cubicBezTo>
                  <a:cubicBezTo>
                    <a:pt x="1633" y="2482"/>
                    <a:pt x="1628" y="2480"/>
                    <a:pt x="1622" y="2480"/>
                  </a:cubicBezTo>
                  <a:cubicBezTo>
                    <a:pt x="1607" y="2480"/>
                    <a:pt x="1587" y="2495"/>
                    <a:pt x="1576" y="2517"/>
                  </a:cubicBezTo>
                  <a:cubicBezTo>
                    <a:pt x="1561" y="2532"/>
                    <a:pt x="1546" y="2547"/>
                    <a:pt x="1515" y="2563"/>
                  </a:cubicBezTo>
                  <a:cubicBezTo>
                    <a:pt x="1500" y="2563"/>
                    <a:pt x="1469" y="2563"/>
                    <a:pt x="1454" y="2593"/>
                  </a:cubicBezTo>
                  <a:lnTo>
                    <a:pt x="1378" y="2593"/>
                  </a:lnTo>
                  <a:cubicBezTo>
                    <a:pt x="1302" y="2563"/>
                    <a:pt x="1256" y="2486"/>
                    <a:pt x="1256" y="2395"/>
                  </a:cubicBezTo>
                  <a:cubicBezTo>
                    <a:pt x="1266" y="2366"/>
                    <a:pt x="1244" y="2349"/>
                    <a:pt x="1219" y="2349"/>
                  </a:cubicBezTo>
                  <a:cubicBezTo>
                    <a:pt x="1205" y="2349"/>
                    <a:pt x="1191" y="2354"/>
                    <a:pt x="1180" y="2365"/>
                  </a:cubicBezTo>
                  <a:cubicBezTo>
                    <a:pt x="1152" y="2392"/>
                    <a:pt x="1119" y="2404"/>
                    <a:pt x="1085" y="2404"/>
                  </a:cubicBezTo>
                  <a:cubicBezTo>
                    <a:pt x="1026" y="2404"/>
                    <a:pt x="965" y="2368"/>
                    <a:pt x="936" y="2319"/>
                  </a:cubicBezTo>
                  <a:cubicBezTo>
                    <a:pt x="860" y="2212"/>
                    <a:pt x="921" y="2060"/>
                    <a:pt x="997" y="1984"/>
                  </a:cubicBezTo>
                  <a:cubicBezTo>
                    <a:pt x="1012" y="1938"/>
                    <a:pt x="997" y="1892"/>
                    <a:pt x="951" y="1892"/>
                  </a:cubicBezTo>
                  <a:cubicBezTo>
                    <a:pt x="875" y="1892"/>
                    <a:pt x="829" y="1816"/>
                    <a:pt x="829" y="1740"/>
                  </a:cubicBezTo>
                  <a:cubicBezTo>
                    <a:pt x="829" y="1648"/>
                    <a:pt x="906" y="1572"/>
                    <a:pt x="967" y="1527"/>
                  </a:cubicBezTo>
                  <a:cubicBezTo>
                    <a:pt x="997" y="1496"/>
                    <a:pt x="1012" y="1450"/>
                    <a:pt x="967" y="1435"/>
                  </a:cubicBezTo>
                  <a:cubicBezTo>
                    <a:pt x="906" y="1405"/>
                    <a:pt x="860" y="1313"/>
                    <a:pt x="906" y="1252"/>
                  </a:cubicBezTo>
                  <a:cubicBezTo>
                    <a:pt x="929" y="1214"/>
                    <a:pt x="967" y="1199"/>
                    <a:pt x="1005" y="1199"/>
                  </a:cubicBezTo>
                  <a:cubicBezTo>
                    <a:pt x="1043" y="1199"/>
                    <a:pt x="1081" y="1214"/>
                    <a:pt x="1104" y="1237"/>
                  </a:cubicBezTo>
                  <a:cubicBezTo>
                    <a:pt x="1119" y="1245"/>
                    <a:pt x="1134" y="1249"/>
                    <a:pt x="1148" y="1249"/>
                  </a:cubicBezTo>
                  <a:cubicBezTo>
                    <a:pt x="1161" y="1249"/>
                    <a:pt x="1172" y="1245"/>
                    <a:pt x="1180" y="1237"/>
                  </a:cubicBezTo>
                  <a:cubicBezTo>
                    <a:pt x="1210" y="1237"/>
                    <a:pt x="1241" y="1207"/>
                    <a:pt x="1226" y="1176"/>
                  </a:cubicBezTo>
                  <a:cubicBezTo>
                    <a:pt x="1210" y="1146"/>
                    <a:pt x="1226" y="1115"/>
                    <a:pt x="1241" y="1100"/>
                  </a:cubicBezTo>
                  <a:cubicBezTo>
                    <a:pt x="1252" y="1089"/>
                    <a:pt x="1265" y="1086"/>
                    <a:pt x="1279" y="1086"/>
                  </a:cubicBezTo>
                  <a:cubicBezTo>
                    <a:pt x="1295" y="1086"/>
                    <a:pt x="1310" y="1089"/>
                    <a:pt x="1325" y="1089"/>
                  </a:cubicBezTo>
                  <a:cubicBezTo>
                    <a:pt x="1333" y="1089"/>
                    <a:pt x="1341" y="1088"/>
                    <a:pt x="1348" y="1085"/>
                  </a:cubicBezTo>
                  <a:cubicBezTo>
                    <a:pt x="1424" y="1070"/>
                    <a:pt x="1439" y="993"/>
                    <a:pt x="1500" y="948"/>
                  </a:cubicBezTo>
                  <a:cubicBezTo>
                    <a:pt x="1530" y="932"/>
                    <a:pt x="1561" y="917"/>
                    <a:pt x="1591" y="917"/>
                  </a:cubicBezTo>
                  <a:cubicBezTo>
                    <a:pt x="1596" y="922"/>
                    <a:pt x="1603" y="924"/>
                    <a:pt x="1610" y="924"/>
                  </a:cubicBezTo>
                  <a:cubicBezTo>
                    <a:pt x="1625" y="924"/>
                    <a:pt x="1642" y="917"/>
                    <a:pt x="1652" y="917"/>
                  </a:cubicBezTo>
                  <a:close/>
                  <a:moveTo>
                    <a:pt x="1535" y="0"/>
                  </a:moveTo>
                  <a:cubicBezTo>
                    <a:pt x="1507" y="0"/>
                    <a:pt x="1475" y="26"/>
                    <a:pt x="1485" y="64"/>
                  </a:cubicBezTo>
                  <a:cubicBezTo>
                    <a:pt x="1515" y="323"/>
                    <a:pt x="1546" y="567"/>
                    <a:pt x="1561" y="826"/>
                  </a:cubicBezTo>
                  <a:cubicBezTo>
                    <a:pt x="1530" y="826"/>
                    <a:pt x="1500" y="841"/>
                    <a:pt x="1469" y="856"/>
                  </a:cubicBezTo>
                  <a:cubicBezTo>
                    <a:pt x="1424" y="887"/>
                    <a:pt x="1393" y="917"/>
                    <a:pt x="1363" y="963"/>
                  </a:cubicBezTo>
                  <a:cubicBezTo>
                    <a:pt x="1348" y="978"/>
                    <a:pt x="1332" y="993"/>
                    <a:pt x="1317" y="993"/>
                  </a:cubicBezTo>
                  <a:cubicBezTo>
                    <a:pt x="1317" y="993"/>
                    <a:pt x="1317" y="978"/>
                    <a:pt x="1302" y="978"/>
                  </a:cubicBezTo>
                  <a:cubicBezTo>
                    <a:pt x="1195" y="689"/>
                    <a:pt x="1089" y="384"/>
                    <a:pt x="997" y="94"/>
                  </a:cubicBezTo>
                  <a:cubicBezTo>
                    <a:pt x="985" y="71"/>
                    <a:pt x="965" y="61"/>
                    <a:pt x="945" y="61"/>
                  </a:cubicBezTo>
                  <a:cubicBezTo>
                    <a:pt x="912" y="61"/>
                    <a:pt x="881" y="87"/>
                    <a:pt x="890" y="125"/>
                  </a:cubicBezTo>
                  <a:cubicBezTo>
                    <a:pt x="997" y="414"/>
                    <a:pt x="1104" y="704"/>
                    <a:pt x="1210" y="993"/>
                  </a:cubicBezTo>
                  <a:cubicBezTo>
                    <a:pt x="1165" y="1024"/>
                    <a:pt x="1119" y="1070"/>
                    <a:pt x="1119" y="1130"/>
                  </a:cubicBezTo>
                  <a:cubicBezTo>
                    <a:pt x="1086" y="1114"/>
                    <a:pt x="1047" y="1106"/>
                    <a:pt x="1009" y="1106"/>
                  </a:cubicBezTo>
                  <a:cubicBezTo>
                    <a:pt x="939" y="1106"/>
                    <a:pt x="869" y="1133"/>
                    <a:pt x="829" y="1191"/>
                  </a:cubicBezTo>
                  <a:cubicBezTo>
                    <a:pt x="769" y="1283"/>
                    <a:pt x="784" y="1405"/>
                    <a:pt x="860" y="1481"/>
                  </a:cubicBezTo>
                  <a:cubicBezTo>
                    <a:pt x="799" y="1527"/>
                    <a:pt x="769" y="1588"/>
                    <a:pt x="738" y="1648"/>
                  </a:cubicBezTo>
                  <a:cubicBezTo>
                    <a:pt x="738" y="1633"/>
                    <a:pt x="723" y="1618"/>
                    <a:pt x="708" y="1618"/>
                  </a:cubicBezTo>
                  <a:cubicBezTo>
                    <a:pt x="494" y="1588"/>
                    <a:pt x="281" y="1542"/>
                    <a:pt x="68" y="1481"/>
                  </a:cubicBezTo>
                  <a:cubicBezTo>
                    <a:pt x="59" y="1477"/>
                    <a:pt x="52" y="1475"/>
                    <a:pt x="45" y="1475"/>
                  </a:cubicBezTo>
                  <a:cubicBezTo>
                    <a:pt x="4" y="1475"/>
                    <a:pt x="0" y="1546"/>
                    <a:pt x="52" y="1572"/>
                  </a:cubicBezTo>
                  <a:cubicBezTo>
                    <a:pt x="266" y="1648"/>
                    <a:pt x="479" y="1694"/>
                    <a:pt x="708" y="1725"/>
                  </a:cubicBezTo>
                  <a:lnTo>
                    <a:pt x="723" y="1725"/>
                  </a:lnTo>
                  <a:cubicBezTo>
                    <a:pt x="723" y="1740"/>
                    <a:pt x="723" y="1755"/>
                    <a:pt x="723" y="1755"/>
                  </a:cubicBezTo>
                  <a:cubicBezTo>
                    <a:pt x="723" y="1831"/>
                    <a:pt x="753" y="1877"/>
                    <a:pt x="799" y="1923"/>
                  </a:cubicBezTo>
                  <a:cubicBezTo>
                    <a:pt x="601" y="1984"/>
                    <a:pt x="403" y="2029"/>
                    <a:pt x="205" y="2060"/>
                  </a:cubicBezTo>
                  <a:cubicBezTo>
                    <a:pt x="129" y="2075"/>
                    <a:pt x="159" y="2167"/>
                    <a:pt x="220" y="2167"/>
                  </a:cubicBezTo>
                  <a:cubicBezTo>
                    <a:pt x="431" y="2121"/>
                    <a:pt x="626" y="2076"/>
                    <a:pt x="837" y="2031"/>
                  </a:cubicBezTo>
                  <a:lnTo>
                    <a:pt x="837" y="2031"/>
                  </a:lnTo>
                  <a:cubicBezTo>
                    <a:pt x="783" y="2149"/>
                    <a:pt x="773" y="2278"/>
                    <a:pt x="860" y="2380"/>
                  </a:cubicBezTo>
                  <a:cubicBezTo>
                    <a:pt x="921" y="2456"/>
                    <a:pt x="1012" y="2502"/>
                    <a:pt x="1104" y="2502"/>
                  </a:cubicBezTo>
                  <a:cubicBezTo>
                    <a:pt x="967" y="2730"/>
                    <a:pt x="829" y="2959"/>
                    <a:pt x="692" y="3187"/>
                  </a:cubicBezTo>
                  <a:cubicBezTo>
                    <a:pt x="672" y="3228"/>
                    <a:pt x="706" y="3262"/>
                    <a:pt x="740" y="3262"/>
                  </a:cubicBezTo>
                  <a:cubicBezTo>
                    <a:pt x="757" y="3262"/>
                    <a:pt x="774" y="3253"/>
                    <a:pt x="784" y="3233"/>
                  </a:cubicBezTo>
                  <a:cubicBezTo>
                    <a:pt x="921" y="3004"/>
                    <a:pt x="1058" y="2776"/>
                    <a:pt x="1180" y="2547"/>
                  </a:cubicBezTo>
                  <a:cubicBezTo>
                    <a:pt x="1210" y="2608"/>
                    <a:pt x="1271" y="2654"/>
                    <a:pt x="1332" y="2685"/>
                  </a:cubicBezTo>
                  <a:cubicBezTo>
                    <a:pt x="1363" y="2700"/>
                    <a:pt x="1393" y="2700"/>
                    <a:pt x="1424" y="2700"/>
                  </a:cubicBezTo>
                  <a:cubicBezTo>
                    <a:pt x="1378" y="2898"/>
                    <a:pt x="1348" y="3096"/>
                    <a:pt x="1317" y="3294"/>
                  </a:cubicBezTo>
                  <a:cubicBezTo>
                    <a:pt x="1309" y="3324"/>
                    <a:pt x="1332" y="3340"/>
                    <a:pt x="1357" y="3340"/>
                  </a:cubicBezTo>
                  <a:cubicBezTo>
                    <a:pt x="1382" y="3340"/>
                    <a:pt x="1408" y="3324"/>
                    <a:pt x="1408" y="3294"/>
                  </a:cubicBezTo>
                  <a:cubicBezTo>
                    <a:pt x="1439" y="3081"/>
                    <a:pt x="1485" y="2883"/>
                    <a:pt x="1530" y="2669"/>
                  </a:cubicBezTo>
                  <a:cubicBezTo>
                    <a:pt x="1561" y="2654"/>
                    <a:pt x="1591" y="2624"/>
                    <a:pt x="1622" y="2593"/>
                  </a:cubicBezTo>
                  <a:cubicBezTo>
                    <a:pt x="1693" y="2634"/>
                    <a:pt x="1764" y="2661"/>
                    <a:pt x="1835" y="2661"/>
                  </a:cubicBezTo>
                  <a:cubicBezTo>
                    <a:pt x="1871" y="2661"/>
                    <a:pt x="1906" y="2654"/>
                    <a:pt x="1942" y="2639"/>
                  </a:cubicBezTo>
                  <a:cubicBezTo>
                    <a:pt x="2018" y="2624"/>
                    <a:pt x="2079" y="2563"/>
                    <a:pt x="2109" y="2502"/>
                  </a:cubicBezTo>
                  <a:cubicBezTo>
                    <a:pt x="2170" y="2745"/>
                    <a:pt x="2246" y="3004"/>
                    <a:pt x="2307" y="3248"/>
                  </a:cubicBezTo>
                  <a:cubicBezTo>
                    <a:pt x="2313" y="3272"/>
                    <a:pt x="2330" y="3281"/>
                    <a:pt x="2348" y="3281"/>
                  </a:cubicBezTo>
                  <a:cubicBezTo>
                    <a:pt x="2377" y="3281"/>
                    <a:pt x="2408" y="3255"/>
                    <a:pt x="2399" y="3218"/>
                  </a:cubicBezTo>
                  <a:lnTo>
                    <a:pt x="2201" y="2471"/>
                  </a:lnTo>
                  <a:cubicBezTo>
                    <a:pt x="2201" y="2452"/>
                    <a:pt x="2177" y="2439"/>
                    <a:pt x="2156" y="2439"/>
                  </a:cubicBezTo>
                  <a:cubicBezTo>
                    <a:pt x="2143" y="2439"/>
                    <a:pt x="2130" y="2444"/>
                    <a:pt x="2125" y="2456"/>
                  </a:cubicBezTo>
                  <a:cubicBezTo>
                    <a:pt x="2125" y="2456"/>
                    <a:pt x="2125" y="2441"/>
                    <a:pt x="2125" y="2441"/>
                  </a:cubicBezTo>
                  <a:cubicBezTo>
                    <a:pt x="2201" y="2441"/>
                    <a:pt x="2277" y="2410"/>
                    <a:pt x="2323" y="2365"/>
                  </a:cubicBezTo>
                  <a:cubicBezTo>
                    <a:pt x="2323" y="2365"/>
                    <a:pt x="2338" y="2380"/>
                    <a:pt x="2338" y="2380"/>
                  </a:cubicBezTo>
                  <a:cubicBezTo>
                    <a:pt x="2490" y="2441"/>
                    <a:pt x="2658" y="2517"/>
                    <a:pt x="2825" y="2593"/>
                  </a:cubicBezTo>
                  <a:cubicBezTo>
                    <a:pt x="2832" y="2597"/>
                    <a:pt x="2838" y="2599"/>
                    <a:pt x="2845" y="2599"/>
                  </a:cubicBezTo>
                  <a:cubicBezTo>
                    <a:pt x="2886" y="2599"/>
                    <a:pt x="2924" y="2528"/>
                    <a:pt x="2871" y="2502"/>
                  </a:cubicBezTo>
                  <a:cubicBezTo>
                    <a:pt x="2704" y="2441"/>
                    <a:pt x="2551" y="2365"/>
                    <a:pt x="2384" y="2288"/>
                  </a:cubicBezTo>
                  <a:lnTo>
                    <a:pt x="2399" y="2288"/>
                  </a:lnTo>
                  <a:cubicBezTo>
                    <a:pt x="2429" y="2227"/>
                    <a:pt x="2429" y="2151"/>
                    <a:pt x="2429" y="2090"/>
                  </a:cubicBezTo>
                  <a:cubicBezTo>
                    <a:pt x="2414" y="2060"/>
                    <a:pt x="2414" y="2029"/>
                    <a:pt x="2384" y="1999"/>
                  </a:cubicBezTo>
                  <a:cubicBezTo>
                    <a:pt x="2384" y="1984"/>
                    <a:pt x="2368" y="1968"/>
                    <a:pt x="2353" y="1953"/>
                  </a:cubicBezTo>
                  <a:cubicBezTo>
                    <a:pt x="2353" y="1938"/>
                    <a:pt x="2353" y="1938"/>
                    <a:pt x="2368" y="1923"/>
                  </a:cubicBezTo>
                  <a:cubicBezTo>
                    <a:pt x="2475" y="1831"/>
                    <a:pt x="2536" y="1709"/>
                    <a:pt x="2505" y="1572"/>
                  </a:cubicBezTo>
                  <a:cubicBezTo>
                    <a:pt x="2704" y="1557"/>
                    <a:pt x="2886" y="1527"/>
                    <a:pt x="3069" y="1450"/>
                  </a:cubicBezTo>
                  <a:cubicBezTo>
                    <a:pt x="3125" y="1436"/>
                    <a:pt x="3104" y="1357"/>
                    <a:pt x="3064" y="1357"/>
                  </a:cubicBezTo>
                  <a:cubicBezTo>
                    <a:pt x="3061" y="1357"/>
                    <a:pt x="3057" y="1358"/>
                    <a:pt x="3054" y="1359"/>
                  </a:cubicBezTo>
                  <a:cubicBezTo>
                    <a:pt x="2856" y="1435"/>
                    <a:pt x="2673" y="1481"/>
                    <a:pt x="2460" y="1481"/>
                  </a:cubicBezTo>
                  <a:cubicBezTo>
                    <a:pt x="2429" y="1420"/>
                    <a:pt x="2384" y="1374"/>
                    <a:pt x="2323" y="1344"/>
                  </a:cubicBezTo>
                  <a:lnTo>
                    <a:pt x="2338" y="1344"/>
                  </a:lnTo>
                  <a:lnTo>
                    <a:pt x="2917" y="1024"/>
                  </a:lnTo>
                  <a:cubicBezTo>
                    <a:pt x="2956" y="998"/>
                    <a:pt x="2928" y="926"/>
                    <a:pt x="2880" y="926"/>
                  </a:cubicBezTo>
                  <a:cubicBezTo>
                    <a:pt x="2873" y="926"/>
                    <a:pt x="2864" y="928"/>
                    <a:pt x="2856" y="932"/>
                  </a:cubicBezTo>
                  <a:cubicBezTo>
                    <a:pt x="2673" y="1039"/>
                    <a:pt x="2490" y="1146"/>
                    <a:pt x="2307" y="1252"/>
                  </a:cubicBezTo>
                  <a:cubicBezTo>
                    <a:pt x="2307" y="1176"/>
                    <a:pt x="2277" y="1100"/>
                    <a:pt x="2216" y="1039"/>
                  </a:cubicBezTo>
                  <a:cubicBezTo>
                    <a:pt x="2161" y="1002"/>
                    <a:pt x="2094" y="982"/>
                    <a:pt x="2030" y="982"/>
                  </a:cubicBezTo>
                  <a:cubicBezTo>
                    <a:pt x="1988" y="982"/>
                    <a:pt x="1947" y="991"/>
                    <a:pt x="1911" y="1009"/>
                  </a:cubicBezTo>
                  <a:cubicBezTo>
                    <a:pt x="1866" y="902"/>
                    <a:pt x="1774" y="841"/>
                    <a:pt x="1652" y="826"/>
                  </a:cubicBezTo>
                  <a:cubicBezTo>
                    <a:pt x="1652" y="567"/>
                    <a:pt x="1622" y="292"/>
                    <a:pt x="1576" y="33"/>
                  </a:cubicBezTo>
                  <a:cubicBezTo>
                    <a:pt x="1570" y="10"/>
                    <a:pt x="1553" y="0"/>
                    <a:pt x="1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 flipH="1">
              <a:off x="6347855" y="3086015"/>
              <a:ext cx="330380" cy="357664"/>
            </a:xfrm>
            <a:custGeom>
              <a:avLst/>
              <a:gdLst/>
              <a:ahLst/>
              <a:cxnLst/>
              <a:rect l="l" t="t" r="r" b="b"/>
              <a:pathLst>
                <a:path w="4541" h="4916" extrusionOk="0">
                  <a:moveTo>
                    <a:pt x="2028" y="1"/>
                  </a:moveTo>
                  <a:cubicBezTo>
                    <a:pt x="1940" y="1"/>
                    <a:pt x="1852" y="13"/>
                    <a:pt x="1768" y="30"/>
                  </a:cubicBezTo>
                  <a:cubicBezTo>
                    <a:pt x="1616" y="60"/>
                    <a:pt x="1448" y="106"/>
                    <a:pt x="1326" y="213"/>
                  </a:cubicBezTo>
                  <a:cubicBezTo>
                    <a:pt x="1082" y="426"/>
                    <a:pt x="1037" y="807"/>
                    <a:pt x="1082" y="1112"/>
                  </a:cubicBezTo>
                  <a:cubicBezTo>
                    <a:pt x="1098" y="1325"/>
                    <a:pt x="1174" y="1538"/>
                    <a:pt x="1296" y="1736"/>
                  </a:cubicBezTo>
                  <a:cubicBezTo>
                    <a:pt x="1143" y="1645"/>
                    <a:pt x="961" y="1599"/>
                    <a:pt x="793" y="1584"/>
                  </a:cubicBezTo>
                  <a:cubicBezTo>
                    <a:pt x="760" y="1581"/>
                    <a:pt x="727" y="1579"/>
                    <a:pt x="693" y="1579"/>
                  </a:cubicBezTo>
                  <a:cubicBezTo>
                    <a:pt x="571" y="1579"/>
                    <a:pt x="447" y="1604"/>
                    <a:pt x="351" y="1675"/>
                  </a:cubicBezTo>
                  <a:cubicBezTo>
                    <a:pt x="214" y="1767"/>
                    <a:pt x="138" y="1919"/>
                    <a:pt x="92" y="2056"/>
                  </a:cubicBezTo>
                  <a:cubicBezTo>
                    <a:pt x="1" y="2346"/>
                    <a:pt x="46" y="2681"/>
                    <a:pt x="229" y="2940"/>
                  </a:cubicBezTo>
                  <a:cubicBezTo>
                    <a:pt x="397" y="3168"/>
                    <a:pt x="671" y="3321"/>
                    <a:pt x="961" y="3351"/>
                  </a:cubicBezTo>
                  <a:cubicBezTo>
                    <a:pt x="1067" y="3351"/>
                    <a:pt x="1174" y="3351"/>
                    <a:pt x="1280" y="3321"/>
                  </a:cubicBezTo>
                  <a:lnTo>
                    <a:pt x="1280" y="3321"/>
                  </a:lnTo>
                  <a:cubicBezTo>
                    <a:pt x="1143" y="3504"/>
                    <a:pt x="1037" y="3702"/>
                    <a:pt x="991" y="3930"/>
                  </a:cubicBezTo>
                  <a:cubicBezTo>
                    <a:pt x="945" y="4189"/>
                    <a:pt x="991" y="4479"/>
                    <a:pt x="1159" y="4677"/>
                  </a:cubicBezTo>
                  <a:cubicBezTo>
                    <a:pt x="1287" y="4838"/>
                    <a:pt x="1477" y="4916"/>
                    <a:pt x="1673" y="4916"/>
                  </a:cubicBezTo>
                  <a:cubicBezTo>
                    <a:pt x="1756" y="4916"/>
                    <a:pt x="1839" y="4902"/>
                    <a:pt x="1920" y="4875"/>
                  </a:cubicBezTo>
                  <a:cubicBezTo>
                    <a:pt x="2210" y="4783"/>
                    <a:pt x="2408" y="4524"/>
                    <a:pt x="2484" y="4250"/>
                  </a:cubicBezTo>
                  <a:cubicBezTo>
                    <a:pt x="2515" y="4174"/>
                    <a:pt x="2530" y="4098"/>
                    <a:pt x="2530" y="4022"/>
                  </a:cubicBezTo>
                  <a:cubicBezTo>
                    <a:pt x="2576" y="4143"/>
                    <a:pt x="2636" y="4250"/>
                    <a:pt x="2713" y="4357"/>
                  </a:cubicBezTo>
                  <a:cubicBezTo>
                    <a:pt x="2858" y="4568"/>
                    <a:pt x="3107" y="4734"/>
                    <a:pt x="3380" y="4734"/>
                  </a:cubicBezTo>
                  <a:cubicBezTo>
                    <a:pt x="3421" y="4734"/>
                    <a:pt x="3463" y="4730"/>
                    <a:pt x="3505" y="4722"/>
                  </a:cubicBezTo>
                  <a:cubicBezTo>
                    <a:pt x="3810" y="4661"/>
                    <a:pt x="4023" y="4372"/>
                    <a:pt x="4114" y="4098"/>
                  </a:cubicBezTo>
                  <a:cubicBezTo>
                    <a:pt x="4191" y="3824"/>
                    <a:pt x="4145" y="3504"/>
                    <a:pt x="3992" y="3260"/>
                  </a:cubicBezTo>
                  <a:cubicBezTo>
                    <a:pt x="3840" y="3016"/>
                    <a:pt x="3596" y="2879"/>
                    <a:pt x="3368" y="2742"/>
                  </a:cubicBezTo>
                  <a:cubicBezTo>
                    <a:pt x="3535" y="2727"/>
                    <a:pt x="3703" y="2696"/>
                    <a:pt x="3855" y="2635"/>
                  </a:cubicBezTo>
                  <a:cubicBezTo>
                    <a:pt x="4160" y="2544"/>
                    <a:pt x="4450" y="2330"/>
                    <a:pt x="4511" y="2010"/>
                  </a:cubicBezTo>
                  <a:cubicBezTo>
                    <a:pt x="4541" y="1828"/>
                    <a:pt x="4511" y="1630"/>
                    <a:pt x="4465" y="1462"/>
                  </a:cubicBezTo>
                  <a:cubicBezTo>
                    <a:pt x="4404" y="1325"/>
                    <a:pt x="4328" y="1203"/>
                    <a:pt x="4206" y="1112"/>
                  </a:cubicBezTo>
                  <a:cubicBezTo>
                    <a:pt x="4060" y="1005"/>
                    <a:pt x="3878" y="947"/>
                    <a:pt x="3697" y="947"/>
                  </a:cubicBezTo>
                  <a:cubicBezTo>
                    <a:pt x="3594" y="947"/>
                    <a:pt x="3492" y="966"/>
                    <a:pt x="3398" y="1005"/>
                  </a:cubicBezTo>
                  <a:cubicBezTo>
                    <a:pt x="3215" y="1066"/>
                    <a:pt x="3063" y="1188"/>
                    <a:pt x="2956" y="1340"/>
                  </a:cubicBezTo>
                  <a:cubicBezTo>
                    <a:pt x="2972" y="1157"/>
                    <a:pt x="2926" y="959"/>
                    <a:pt x="2865" y="792"/>
                  </a:cubicBezTo>
                  <a:cubicBezTo>
                    <a:pt x="2804" y="624"/>
                    <a:pt x="2713" y="472"/>
                    <a:pt x="2621" y="319"/>
                  </a:cubicBezTo>
                  <a:cubicBezTo>
                    <a:pt x="2515" y="182"/>
                    <a:pt x="2408" y="75"/>
                    <a:pt x="2240" y="30"/>
                  </a:cubicBezTo>
                  <a:cubicBezTo>
                    <a:pt x="2172" y="9"/>
                    <a:pt x="2100" y="1"/>
                    <a:pt x="20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 flipH="1">
              <a:off x="6393619" y="3141163"/>
              <a:ext cx="228596" cy="243002"/>
            </a:xfrm>
            <a:custGeom>
              <a:avLst/>
              <a:gdLst/>
              <a:ahLst/>
              <a:cxnLst/>
              <a:rect l="l" t="t" r="r" b="b"/>
              <a:pathLst>
                <a:path w="3142" h="3340" extrusionOk="0">
                  <a:moveTo>
                    <a:pt x="1653" y="917"/>
                  </a:moveTo>
                  <a:cubicBezTo>
                    <a:pt x="1745" y="917"/>
                    <a:pt x="1836" y="993"/>
                    <a:pt x="1851" y="1100"/>
                  </a:cubicBezTo>
                  <a:cubicBezTo>
                    <a:pt x="1851" y="1125"/>
                    <a:pt x="1870" y="1137"/>
                    <a:pt x="1889" y="1137"/>
                  </a:cubicBezTo>
                  <a:cubicBezTo>
                    <a:pt x="1904" y="1137"/>
                    <a:pt x="1921" y="1129"/>
                    <a:pt x="1927" y="1115"/>
                  </a:cubicBezTo>
                  <a:cubicBezTo>
                    <a:pt x="1958" y="1092"/>
                    <a:pt x="2000" y="1081"/>
                    <a:pt x="2044" y="1081"/>
                  </a:cubicBezTo>
                  <a:cubicBezTo>
                    <a:pt x="2087" y="1081"/>
                    <a:pt x="2133" y="1092"/>
                    <a:pt x="2171" y="1115"/>
                  </a:cubicBezTo>
                  <a:cubicBezTo>
                    <a:pt x="2232" y="1176"/>
                    <a:pt x="2232" y="1268"/>
                    <a:pt x="2202" y="1344"/>
                  </a:cubicBezTo>
                  <a:cubicBezTo>
                    <a:pt x="2186" y="1374"/>
                    <a:pt x="2202" y="1405"/>
                    <a:pt x="2232" y="1420"/>
                  </a:cubicBezTo>
                  <a:cubicBezTo>
                    <a:pt x="2339" y="1435"/>
                    <a:pt x="2415" y="1527"/>
                    <a:pt x="2430" y="1633"/>
                  </a:cubicBezTo>
                  <a:cubicBezTo>
                    <a:pt x="2430" y="1679"/>
                    <a:pt x="2415" y="1740"/>
                    <a:pt x="2385" y="1770"/>
                  </a:cubicBezTo>
                  <a:cubicBezTo>
                    <a:pt x="2354" y="1816"/>
                    <a:pt x="2308" y="1847"/>
                    <a:pt x="2293" y="1877"/>
                  </a:cubicBezTo>
                  <a:cubicBezTo>
                    <a:pt x="2263" y="1938"/>
                    <a:pt x="2278" y="1984"/>
                    <a:pt x="2293" y="2029"/>
                  </a:cubicBezTo>
                  <a:cubicBezTo>
                    <a:pt x="2324" y="2075"/>
                    <a:pt x="2354" y="2121"/>
                    <a:pt x="2339" y="2182"/>
                  </a:cubicBezTo>
                  <a:cubicBezTo>
                    <a:pt x="2325" y="2279"/>
                    <a:pt x="2235" y="2351"/>
                    <a:pt x="2138" y="2351"/>
                  </a:cubicBezTo>
                  <a:cubicBezTo>
                    <a:pt x="2129" y="2351"/>
                    <a:pt x="2119" y="2351"/>
                    <a:pt x="2110" y="2349"/>
                  </a:cubicBezTo>
                  <a:cubicBezTo>
                    <a:pt x="2103" y="2346"/>
                    <a:pt x="2095" y="2344"/>
                    <a:pt x="2088" y="2344"/>
                  </a:cubicBezTo>
                  <a:cubicBezTo>
                    <a:pt x="2066" y="2344"/>
                    <a:pt x="2049" y="2361"/>
                    <a:pt x="2049" y="2395"/>
                  </a:cubicBezTo>
                  <a:cubicBezTo>
                    <a:pt x="2049" y="2471"/>
                    <a:pt x="1988" y="2532"/>
                    <a:pt x="1912" y="2563"/>
                  </a:cubicBezTo>
                  <a:cubicBezTo>
                    <a:pt x="1896" y="2565"/>
                    <a:pt x="1880" y="2567"/>
                    <a:pt x="1864" y="2567"/>
                  </a:cubicBezTo>
                  <a:cubicBezTo>
                    <a:pt x="1789" y="2567"/>
                    <a:pt x="1716" y="2539"/>
                    <a:pt x="1653" y="2502"/>
                  </a:cubicBezTo>
                  <a:cubicBezTo>
                    <a:pt x="1641" y="2495"/>
                    <a:pt x="1628" y="2492"/>
                    <a:pt x="1616" y="2492"/>
                  </a:cubicBezTo>
                  <a:cubicBezTo>
                    <a:pt x="1600" y="2492"/>
                    <a:pt x="1586" y="2499"/>
                    <a:pt x="1577" y="2517"/>
                  </a:cubicBezTo>
                  <a:cubicBezTo>
                    <a:pt x="1562" y="2532"/>
                    <a:pt x="1547" y="2563"/>
                    <a:pt x="1531" y="2563"/>
                  </a:cubicBezTo>
                  <a:cubicBezTo>
                    <a:pt x="1501" y="2563"/>
                    <a:pt x="1470" y="2563"/>
                    <a:pt x="1455" y="2593"/>
                  </a:cubicBezTo>
                  <a:lnTo>
                    <a:pt x="1379" y="2593"/>
                  </a:lnTo>
                  <a:cubicBezTo>
                    <a:pt x="1303" y="2563"/>
                    <a:pt x="1257" y="2487"/>
                    <a:pt x="1272" y="2395"/>
                  </a:cubicBezTo>
                  <a:cubicBezTo>
                    <a:pt x="1272" y="2366"/>
                    <a:pt x="1247" y="2349"/>
                    <a:pt x="1221" y="2349"/>
                  </a:cubicBezTo>
                  <a:cubicBezTo>
                    <a:pt x="1206" y="2349"/>
                    <a:pt x="1192" y="2354"/>
                    <a:pt x="1181" y="2365"/>
                  </a:cubicBezTo>
                  <a:cubicBezTo>
                    <a:pt x="1159" y="2392"/>
                    <a:pt x="1129" y="2404"/>
                    <a:pt x="1097" y="2404"/>
                  </a:cubicBezTo>
                  <a:cubicBezTo>
                    <a:pt x="1040" y="2404"/>
                    <a:pt x="976" y="2368"/>
                    <a:pt x="937" y="2319"/>
                  </a:cubicBezTo>
                  <a:cubicBezTo>
                    <a:pt x="876" y="2212"/>
                    <a:pt x="922" y="2060"/>
                    <a:pt x="998" y="1984"/>
                  </a:cubicBezTo>
                  <a:cubicBezTo>
                    <a:pt x="1029" y="1938"/>
                    <a:pt x="1013" y="1892"/>
                    <a:pt x="968" y="1892"/>
                  </a:cubicBezTo>
                  <a:cubicBezTo>
                    <a:pt x="891" y="1892"/>
                    <a:pt x="830" y="1816"/>
                    <a:pt x="830" y="1740"/>
                  </a:cubicBezTo>
                  <a:cubicBezTo>
                    <a:pt x="830" y="1649"/>
                    <a:pt x="907" y="1572"/>
                    <a:pt x="983" y="1527"/>
                  </a:cubicBezTo>
                  <a:cubicBezTo>
                    <a:pt x="1013" y="1496"/>
                    <a:pt x="1013" y="1450"/>
                    <a:pt x="983" y="1435"/>
                  </a:cubicBezTo>
                  <a:cubicBezTo>
                    <a:pt x="907" y="1405"/>
                    <a:pt x="876" y="1313"/>
                    <a:pt x="922" y="1252"/>
                  </a:cubicBezTo>
                  <a:cubicBezTo>
                    <a:pt x="945" y="1214"/>
                    <a:pt x="979" y="1199"/>
                    <a:pt x="1015" y="1199"/>
                  </a:cubicBezTo>
                  <a:cubicBezTo>
                    <a:pt x="1051" y="1199"/>
                    <a:pt x="1089" y="1214"/>
                    <a:pt x="1120" y="1237"/>
                  </a:cubicBezTo>
                  <a:cubicBezTo>
                    <a:pt x="1128" y="1245"/>
                    <a:pt x="1139" y="1249"/>
                    <a:pt x="1150" y="1249"/>
                  </a:cubicBezTo>
                  <a:cubicBezTo>
                    <a:pt x="1162" y="1249"/>
                    <a:pt x="1173" y="1245"/>
                    <a:pt x="1181" y="1237"/>
                  </a:cubicBezTo>
                  <a:cubicBezTo>
                    <a:pt x="1211" y="1237"/>
                    <a:pt x="1257" y="1207"/>
                    <a:pt x="1242" y="1176"/>
                  </a:cubicBezTo>
                  <a:cubicBezTo>
                    <a:pt x="1227" y="1146"/>
                    <a:pt x="1227" y="1115"/>
                    <a:pt x="1257" y="1100"/>
                  </a:cubicBezTo>
                  <a:cubicBezTo>
                    <a:pt x="1268" y="1089"/>
                    <a:pt x="1280" y="1086"/>
                    <a:pt x="1291" y="1086"/>
                  </a:cubicBezTo>
                  <a:cubicBezTo>
                    <a:pt x="1303" y="1086"/>
                    <a:pt x="1315" y="1089"/>
                    <a:pt x="1328" y="1089"/>
                  </a:cubicBezTo>
                  <a:cubicBezTo>
                    <a:pt x="1335" y="1089"/>
                    <a:pt x="1342" y="1088"/>
                    <a:pt x="1348" y="1085"/>
                  </a:cubicBezTo>
                  <a:cubicBezTo>
                    <a:pt x="1425" y="1070"/>
                    <a:pt x="1455" y="993"/>
                    <a:pt x="1501" y="948"/>
                  </a:cubicBezTo>
                  <a:cubicBezTo>
                    <a:pt x="1547" y="932"/>
                    <a:pt x="1562" y="917"/>
                    <a:pt x="1607" y="917"/>
                  </a:cubicBezTo>
                  <a:cubicBezTo>
                    <a:pt x="1613" y="922"/>
                    <a:pt x="1618" y="924"/>
                    <a:pt x="1623" y="924"/>
                  </a:cubicBezTo>
                  <a:cubicBezTo>
                    <a:pt x="1633" y="924"/>
                    <a:pt x="1643" y="917"/>
                    <a:pt x="1653" y="917"/>
                  </a:cubicBezTo>
                  <a:close/>
                  <a:moveTo>
                    <a:pt x="1551" y="0"/>
                  </a:moveTo>
                  <a:cubicBezTo>
                    <a:pt x="1521" y="0"/>
                    <a:pt x="1486" y="26"/>
                    <a:pt x="1486" y="64"/>
                  </a:cubicBezTo>
                  <a:cubicBezTo>
                    <a:pt x="1531" y="323"/>
                    <a:pt x="1562" y="567"/>
                    <a:pt x="1562" y="826"/>
                  </a:cubicBezTo>
                  <a:cubicBezTo>
                    <a:pt x="1531" y="826"/>
                    <a:pt x="1501" y="841"/>
                    <a:pt x="1486" y="856"/>
                  </a:cubicBezTo>
                  <a:cubicBezTo>
                    <a:pt x="1440" y="887"/>
                    <a:pt x="1394" y="917"/>
                    <a:pt x="1364" y="963"/>
                  </a:cubicBezTo>
                  <a:cubicBezTo>
                    <a:pt x="1348" y="978"/>
                    <a:pt x="1348" y="993"/>
                    <a:pt x="1318" y="993"/>
                  </a:cubicBezTo>
                  <a:cubicBezTo>
                    <a:pt x="1318" y="993"/>
                    <a:pt x="1318" y="978"/>
                    <a:pt x="1318" y="978"/>
                  </a:cubicBezTo>
                  <a:cubicBezTo>
                    <a:pt x="1211" y="689"/>
                    <a:pt x="1105" y="384"/>
                    <a:pt x="998" y="95"/>
                  </a:cubicBezTo>
                  <a:cubicBezTo>
                    <a:pt x="992" y="71"/>
                    <a:pt x="973" y="61"/>
                    <a:pt x="953" y="61"/>
                  </a:cubicBezTo>
                  <a:cubicBezTo>
                    <a:pt x="921" y="61"/>
                    <a:pt x="888" y="87"/>
                    <a:pt x="907" y="125"/>
                  </a:cubicBezTo>
                  <a:cubicBezTo>
                    <a:pt x="1013" y="414"/>
                    <a:pt x="1120" y="704"/>
                    <a:pt x="1227" y="1009"/>
                  </a:cubicBezTo>
                  <a:cubicBezTo>
                    <a:pt x="1166" y="1024"/>
                    <a:pt x="1135" y="1070"/>
                    <a:pt x="1120" y="1131"/>
                  </a:cubicBezTo>
                  <a:cubicBezTo>
                    <a:pt x="1087" y="1114"/>
                    <a:pt x="1050" y="1106"/>
                    <a:pt x="1013" y="1106"/>
                  </a:cubicBezTo>
                  <a:cubicBezTo>
                    <a:pt x="947" y="1106"/>
                    <a:pt x="879" y="1133"/>
                    <a:pt x="830" y="1191"/>
                  </a:cubicBezTo>
                  <a:cubicBezTo>
                    <a:pt x="769" y="1283"/>
                    <a:pt x="785" y="1405"/>
                    <a:pt x="861" y="1481"/>
                  </a:cubicBezTo>
                  <a:cubicBezTo>
                    <a:pt x="815" y="1527"/>
                    <a:pt x="769" y="1588"/>
                    <a:pt x="754" y="1649"/>
                  </a:cubicBezTo>
                  <a:cubicBezTo>
                    <a:pt x="739" y="1633"/>
                    <a:pt x="724" y="1618"/>
                    <a:pt x="709" y="1618"/>
                  </a:cubicBezTo>
                  <a:cubicBezTo>
                    <a:pt x="495" y="1588"/>
                    <a:pt x="282" y="1542"/>
                    <a:pt x="84" y="1481"/>
                  </a:cubicBezTo>
                  <a:cubicBezTo>
                    <a:pt x="76" y="1477"/>
                    <a:pt x="69" y="1476"/>
                    <a:pt x="63" y="1476"/>
                  </a:cubicBezTo>
                  <a:cubicBezTo>
                    <a:pt x="17" y="1476"/>
                    <a:pt x="0" y="1559"/>
                    <a:pt x="53" y="1572"/>
                  </a:cubicBezTo>
                  <a:cubicBezTo>
                    <a:pt x="267" y="1649"/>
                    <a:pt x="480" y="1694"/>
                    <a:pt x="709" y="1725"/>
                  </a:cubicBezTo>
                  <a:lnTo>
                    <a:pt x="739" y="1725"/>
                  </a:lnTo>
                  <a:cubicBezTo>
                    <a:pt x="724" y="1740"/>
                    <a:pt x="724" y="1755"/>
                    <a:pt x="739" y="1770"/>
                  </a:cubicBezTo>
                  <a:cubicBezTo>
                    <a:pt x="739" y="1831"/>
                    <a:pt x="769" y="1892"/>
                    <a:pt x="815" y="1923"/>
                  </a:cubicBezTo>
                  <a:cubicBezTo>
                    <a:pt x="617" y="1984"/>
                    <a:pt x="419" y="2029"/>
                    <a:pt x="206" y="2060"/>
                  </a:cubicBezTo>
                  <a:cubicBezTo>
                    <a:pt x="145" y="2075"/>
                    <a:pt x="175" y="2167"/>
                    <a:pt x="236" y="2167"/>
                  </a:cubicBezTo>
                  <a:cubicBezTo>
                    <a:pt x="434" y="2121"/>
                    <a:pt x="648" y="2075"/>
                    <a:pt x="846" y="2029"/>
                  </a:cubicBezTo>
                  <a:cubicBezTo>
                    <a:pt x="846" y="2029"/>
                    <a:pt x="846" y="2014"/>
                    <a:pt x="861" y="2014"/>
                  </a:cubicBezTo>
                  <a:cubicBezTo>
                    <a:pt x="800" y="2136"/>
                    <a:pt x="785" y="2273"/>
                    <a:pt x="861" y="2395"/>
                  </a:cubicBezTo>
                  <a:cubicBezTo>
                    <a:pt x="922" y="2456"/>
                    <a:pt x="1013" y="2502"/>
                    <a:pt x="1105" y="2502"/>
                  </a:cubicBezTo>
                  <a:cubicBezTo>
                    <a:pt x="983" y="2730"/>
                    <a:pt x="846" y="2959"/>
                    <a:pt x="709" y="3187"/>
                  </a:cubicBezTo>
                  <a:cubicBezTo>
                    <a:pt x="688" y="3228"/>
                    <a:pt x="715" y="3262"/>
                    <a:pt x="745" y="3262"/>
                  </a:cubicBezTo>
                  <a:cubicBezTo>
                    <a:pt x="759" y="3262"/>
                    <a:pt x="775" y="3253"/>
                    <a:pt x="785" y="3233"/>
                  </a:cubicBezTo>
                  <a:cubicBezTo>
                    <a:pt x="922" y="3005"/>
                    <a:pt x="1059" y="2776"/>
                    <a:pt x="1196" y="2547"/>
                  </a:cubicBezTo>
                  <a:cubicBezTo>
                    <a:pt x="1227" y="2608"/>
                    <a:pt x="1288" y="2669"/>
                    <a:pt x="1348" y="2685"/>
                  </a:cubicBezTo>
                  <a:cubicBezTo>
                    <a:pt x="1379" y="2700"/>
                    <a:pt x="1409" y="2700"/>
                    <a:pt x="1440" y="2700"/>
                  </a:cubicBezTo>
                  <a:cubicBezTo>
                    <a:pt x="1394" y="2898"/>
                    <a:pt x="1348" y="3096"/>
                    <a:pt x="1333" y="3294"/>
                  </a:cubicBezTo>
                  <a:cubicBezTo>
                    <a:pt x="1326" y="3325"/>
                    <a:pt x="1348" y="3340"/>
                    <a:pt x="1373" y="3340"/>
                  </a:cubicBezTo>
                  <a:cubicBezTo>
                    <a:pt x="1398" y="3340"/>
                    <a:pt x="1425" y="3325"/>
                    <a:pt x="1425" y="3294"/>
                  </a:cubicBezTo>
                  <a:cubicBezTo>
                    <a:pt x="1455" y="3081"/>
                    <a:pt x="1486" y="2883"/>
                    <a:pt x="1547" y="2669"/>
                  </a:cubicBezTo>
                  <a:cubicBezTo>
                    <a:pt x="1577" y="2654"/>
                    <a:pt x="1607" y="2639"/>
                    <a:pt x="1638" y="2608"/>
                  </a:cubicBezTo>
                  <a:cubicBezTo>
                    <a:pt x="1697" y="2638"/>
                    <a:pt x="1770" y="2662"/>
                    <a:pt x="1843" y="2662"/>
                  </a:cubicBezTo>
                  <a:cubicBezTo>
                    <a:pt x="1882" y="2662"/>
                    <a:pt x="1921" y="2655"/>
                    <a:pt x="1958" y="2639"/>
                  </a:cubicBezTo>
                  <a:cubicBezTo>
                    <a:pt x="2034" y="2624"/>
                    <a:pt x="2095" y="2563"/>
                    <a:pt x="2110" y="2502"/>
                  </a:cubicBezTo>
                  <a:lnTo>
                    <a:pt x="2125" y="2502"/>
                  </a:lnTo>
                  <a:cubicBezTo>
                    <a:pt x="2186" y="2746"/>
                    <a:pt x="2247" y="3005"/>
                    <a:pt x="2324" y="3248"/>
                  </a:cubicBezTo>
                  <a:cubicBezTo>
                    <a:pt x="2329" y="3272"/>
                    <a:pt x="2346" y="3282"/>
                    <a:pt x="2364" y="3282"/>
                  </a:cubicBezTo>
                  <a:cubicBezTo>
                    <a:pt x="2393" y="3282"/>
                    <a:pt x="2424" y="3256"/>
                    <a:pt x="2415" y="3218"/>
                  </a:cubicBezTo>
                  <a:lnTo>
                    <a:pt x="2217" y="2471"/>
                  </a:lnTo>
                  <a:cubicBezTo>
                    <a:pt x="2208" y="2453"/>
                    <a:pt x="2189" y="2446"/>
                    <a:pt x="2168" y="2446"/>
                  </a:cubicBezTo>
                  <a:cubicBezTo>
                    <a:pt x="2158" y="2446"/>
                    <a:pt x="2147" y="2448"/>
                    <a:pt x="2137" y="2451"/>
                  </a:cubicBezTo>
                  <a:lnTo>
                    <a:pt x="2137" y="2451"/>
                  </a:lnTo>
                  <a:cubicBezTo>
                    <a:pt x="2141" y="2447"/>
                    <a:pt x="2141" y="2441"/>
                    <a:pt x="2141" y="2441"/>
                  </a:cubicBezTo>
                  <a:cubicBezTo>
                    <a:pt x="2217" y="2441"/>
                    <a:pt x="2278" y="2410"/>
                    <a:pt x="2339" y="2365"/>
                  </a:cubicBezTo>
                  <a:cubicBezTo>
                    <a:pt x="2339" y="2380"/>
                    <a:pt x="2339" y="2380"/>
                    <a:pt x="2339" y="2380"/>
                  </a:cubicBezTo>
                  <a:cubicBezTo>
                    <a:pt x="2506" y="2456"/>
                    <a:pt x="2674" y="2517"/>
                    <a:pt x="2826" y="2593"/>
                  </a:cubicBezTo>
                  <a:cubicBezTo>
                    <a:pt x="2835" y="2597"/>
                    <a:pt x="2843" y="2599"/>
                    <a:pt x="2851" y="2599"/>
                  </a:cubicBezTo>
                  <a:cubicBezTo>
                    <a:pt x="2898" y="2599"/>
                    <a:pt x="2924" y="2530"/>
                    <a:pt x="2872" y="2517"/>
                  </a:cubicBezTo>
                  <a:cubicBezTo>
                    <a:pt x="2720" y="2441"/>
                    <a:pt x="2567" y="2365"/>
                    <a:pt x="2400" y="2288"/>
                  </a:cubicBezTo>
                  <a:cubicBezTo>
                    <a:pt x="2430" y="2228"/>
                    <a:pt x="2445" y="2151"/>
                    <a:pt x="2430" y="2090"/>
                  </a:cubicBezTo>
                  <a:cubicBezTo>
                    <a:pt x="2430" y="2060"/>
                    <a:pt x="2415" y="2029"/>
                    <a:pt x="2400" y="1999"/>
                  </a:cubicBezTo>
                  <a:cubicBezTo>
                    <a:pt x="2385" y="1984"/>
                    <a:pt x="2369" y="1969"/>
                    <a:pt x="2369" y="1953"/>
                  </a:cubicBezTo>
                  <a:cubicBezTo>
                    <a:pt x="2369" y="1938"/>
                    <a:pt x="2369" y="1938"/>
                    <a:pt x="2385" y="1923"/>
                  </a:cubicBezTo>
                  <a:cubicBezTo>
                    <a:pt x="2491" y="1831"/>
                    <a:pt x="2537" y="1710"/>
                    <a:pt x="2506" y="1572"/>
                  </a:cubicBezTo>
                  <a:cubicBezTo>
                    <a:pt x="2704" y="1557"/>
                    <a:pt x="2903" y="1527"/>
                    <a:pt x="3085" y="1450"/>
                  </a:cubicBezTo>
                  <a:cubicBezTo>
                    <a:pt x="3142" y="1436"/>
                    <a:pt x="3120" y="1357"/>
                    <a:pt x="3068" y="1357"/>
                  </a:cubicBezTo>
                  <a:cubicBezTo>
                    <a:pt x="3064" y="1357"/>
                    <a:pt x="3060" y="1358"/>
                    <a:pt x="3055" y="1359"/>
                  </a:cubicBezTo>
                  <a:cubicBezTo>
                    <a:pt x="2872" y="1435"/>
                    <a:pt x="2674" y="1481"/>
                    <a:pt x="2476" y="1481"/>
                  </a:cubicBezTo>
                  <a:cubicBezTo>
                    <a:pt x="2445" y="1420"/>
                    <a:pt x="2385" y="1374"/>
                    <a:pt x="2324" y="1344"/>
                  </a:cubicBezTo>
                  <a:lnTo>
                    <a:pt x="2354" y="1344"/>
                  </a:lnTo>
                  <a:lnTo>
                    <a:pt x="2918" y="1024"/>
                  </a:lnTo>
                  <a:cubicBezTo>
                    <a:pt x="2970" y="998"/>
                    <a:pt x="2932" y="926"/>
                    <a:pt x="2892" y="926"/>
                  </a:cubicBezTo>
                  <a:cubicBezTo>
                    <a:pt x="2885" y="926"/>
                    <a:pt x="2878" y="928"/>
                    <a:pt x="2872" y="932"/>
                  </a:cubicBezTo>
                  <a:cubicBezTo>
                    <a:pt x="2689" y="1039"/>
                    <a:pt x="2491" y="1146"/>
                    <a:pt x="2308" y="1252"/>
                  </a:cubicBezTo>
                  <a:cubicBezTo>
                    <a:pt x="2308" y="1176"/>
                    <a:pt x="2278" y="1100"/>
                    <a:pt x="2217" y="1039"/>
                  </a:cubicBezTo>
                  <a:cubicBezTo>
                    <a:pt x="2162" y="1002"/>
                    <a:pt x="2101" y="982"/>
                    <a:pt x="2041" y="982"/>
                  </a:cubicBezTo>
                  <a:cubicBezTo>
                    <a:pt x="2002" y="982"/>
                    <a:pt x="1963" y="991"/>
                    <a:pt x="1927" y="1009"/>
                  </a:cubicBezTo>
                  <a:cubicBezTo>
                    <a:pt x="1882" y="902"/>
                    <a:pt x="1775" y="841"/>
                    <a:pt x="1668" y="826"/>
                  </a:cubicBezTo>
                  <a:cubicBezTo>
                    <a:pt x="1653" y="567"/>
                    <a:pt x="1623" y="293"/>
                    <a:pt x="1592" y="34"/>
                  </a:cubicBezTo>
                  <a:cubicBezTo>
                    <a:pt x="1586" y="10"/>
                    <a:pt x="1569" y="0"/>
                    <a:pt x="1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 flipH="1">
              <a:off x="6752442" y="3072192"/>
              <a:ext cx="330380" cy="357955"/>
            </a:xfrm>
            <a:custGeom>
              <a:avLst/>
              <a:gdLst/>
              <a:ahLst/>
              <a:cxnLst/>
              <a:rect l="l" t="t" r="r" b="b"/>
              <a:pathLst>
                <a:path w="4541" h="4920" extrusionOk="0">
                  <a:moveTo>
                    <a:pt x="1980" y="0"/>
                  </a:moveTo>
                  <a:cubicBezTo>
                    <a:pt x="1908" y="0"/>
                    <a:pt x="1836" y="8"/>
                    <a:pt x="1768" y="22"/>
                  </a:cubicBezTo>
                  <a:cubicBezTo>
                    <a:pt x="1616" y="52"/>
                    <a:pt x="1448" y="113"/>
                    <a:pt x="1326" y="220"/>
                  </a:cubicBezTo>
                  <a:cubicBezTo>
                    <a:pt x="1082" y="418"/>
                    <a:pt x="1037" y="799"/>
                    <a:pt x="1082" y="1103"/>
                  </a:cubicBezTo>
                  <a:cubicBezTo>
                    <a:pt x="1098" y="1332"/>
                    <a:pt x="1174" y="1545"/>
                    <a:pt x="1296" y="1728"/>
                  </a:cubicBezTo>
                  <a:cubicBezTo>
                    <a:pt x="1143" y="1652"/>
                    <a:pt x="960" y="1606"/>
                    <a:pt x="793" y="1576"/>
                  </a:cubicBezTo>
                  <a:cubicBezTo>
                    <a:pt x="768" y="1573"/>
                    <a:pt x="743" y="1572"/>
                    <a:pt x="718" y="1572"/>
                  </a:cubicBezTo>
                  <a:cubicBezTo>
                    <a:pt x="587" y="1572"/>
                    <a:pt x="453" y="1606"/>
                    <a:pt x="351" y="1682"/>
                  </a:cubicBezTo>
                  <a:cubicBezTo>
                    <a:pt x="214" y="1774"/>
                    <a:pt x="138" y="1911"/>
                    <a:pt x="92" y="2063"/>
                  </a:cubicBezTo>
                  <a:cubicBezTo>
                    <a:pt x="1" y="2338"/>
                    <a:pt x="46" y="2688"/>
                    <a:pt x="229" y="2932"/>
                  </a:cubicBezTo>
                  <a:cubicBezTo>
                    <a:pt x="397" y="3176"/>
                    <a:pt x="671" y="3328"/>
                    <a:pt x="960" y="3343"/>
                  </a:cubicBezTo>
                  <a:cubicBezTo>
                    <a:pt x="989" y="3347"/>
                    <a:pt x="1018" y="3349"/>
                    <a:pt x="1046" y="3349"/>
                  </a:cubicBezTo>
                  <a:cubicBezTo>
                    <a:pt x="1124" y="3349"/>
                    <a:pt x="1202" y="3335"/>
                    <a:pt x="1280" y="3313"/>
                  </a:cubicBezTo>
                  <a:lnTo>
                    <a:pt x="1280" y="3313"/>
                  </a:lnTo>
                  <a:cubicBezTo>
                    <a:pt x="1143" y="3495"/>
                    <a:pt x="1037" y="3709"/>
                    <a:pt x="991" y="3937"/>
                  </a:cubicBezTo>
                  <a:cubicBezTo>
                    <a:pt x="945" y="4196"/>
                    <a:pt x="991" y="4471"/>
                    <a:pt x="1158" y="4684"/>
                  </a:cubicBezTo>
                  <a:cubicBezTo>
                    <a:pt x="1290" y="4837"/>
                    <a:pt x="1485" y="4920"/>
                    <a:pt x="1686" y="4920"/>
                  </a:cubicBezTo>
                  <a:cubicBezTo>
                    <a:pt x="1764" y="4920"/>
                    <a:pt x="1844" y="4908"/>
                    <a:pt x="1920" y="4882"/>
                  </a:cubicBezTo>
                  <a:cubicBezTo>
                    <a:pt x="2210" y="4775"/>
                    <a:pt x="2408" y="4532"/>
                    <a:pt x="2484" y="4242"/>
                  </a:cubicBezTo>
                  <a:cubicBezTo>
                    <a:pt x="2514" y="4166"/>
                    <a:pt x="2530" y="4090"/>
                    <a:pt x="2530" y="4014"/>
                  </a:cubicBezTo>
                  <a:cubicBezTo>
                    <a:pt x="2575" y="4135"/>
                    <a:pt x="2636" y="4257"/>
                    <a:pt x="2713" y="4364"/>
                  </a:cubicBezTo>
                  <a:cubicBezTo>
                    <a:pt x="2854" y="4570"/>
                    <a:pt x="3093" y="4732"/>
                    <a:pt x="3356" y="4732"/>
                  </a:cubicBezTo>
                  <a:cubicBezTo>
                    <a:pt x="3405" y="4732"/>
                    <a:pt x="3455" y="4726"/>
                    <a:pt x="3505" y="4714"/>
                  </a:cubicBezTo>
                  <a:cubicBezTo>
                    <a:pt x="3810" y="4653"/>
                    <a:pt x="4023" y="4379"/>
                    <a:pt x="4114" y="4090"/>
                  </a:cubicBezTo>
                  <a:cubicBezTo>
                    <a:pt x="4190" y="3815"/>
                    <a:pt x="4145" y="3495"/>
                    <a:pt x="3992" y="3252"/>
                  </a:cubicBezTo>
                  <a:cubicBezTo>
                    <a:pt x="3840" y="3023"/>
                    <a:pt x="3596" y="2886"/>
                    <a:pt x="3368" y="2734"/>
                  </a:cubicBezTo>
                  <a:cubicBezTo>
                    <a:pt x="3535" y="2718"/>
                    <a:pt x="3703" y="2688"/>
                    <a:pt x="3855" y="2642"/>
                  </a:cubicBezTo>
                  <a:cubicBezTo>
                    <a:pt x="4160" y="2551"/>
                    <a:pt x="4449" y="2322"/>
                    <a:pt x="4510" y="2002"/>
                  </a:cubicBezTo>
                  <a:cubicBezTo>
                    <a:pt x="4541" y="1835"/>
                    <a:pt x="4510" y="1637"/>
                    <a:pt x="4465" y="1469"/>
                  </a:cubicBezTo>
                  <a:cubicBezTo>
                    <a:pt x="4404" y="1317"/>
                    <a:pt x="4328" y="1195"/>
                    <a:pt x="4206" y="1103"/>
                  </a:cubicBezTo>
                  <a:cubicBezTo>
                    <a:pt x="4061" y="997"/>
                    <a:pt x="3879" y="946"/>
                    <a:pt x="3700" y="946"/>
                  </a:cubicBezTo>
                  <a:cubicBezTo>
                    <a:pt x="3596" y="946"/>
                    <a:pt x="3493" y="963"/>
                    <a:pt x="3398" y="997"/>
                  </a:cubicBezTo>
                  <a:cubicBezTo>
                    <a:pt x="3215" y="1073"/>
                    <a:pt x="3063" y="1180"/>
                    <a:pt x="2956" y="1332"/>
                  </a:cubicBezTo>
                  <a:cubicBezTo>
                    <a:pt x="2972" y="1149"/>
                    <a:pt x="2926" y="966"/>
                    <a:pt x="2865" y="783"/>
                  </a:cubicBezTo>
                  <a:cubicBezTo>
                    <a:pt x="2804" y="616"/>
                    <a:pt x="2713" y="464"/>
                    <a:pt x="2621" y="326"/>
                  </a:cubicBezTo>
                  <a:cubicBezTo>
                    <a:pt x="2514" y="189"/>
                    <a:pt x="2408" y="83"/>
                    <a:pt x="2240" y="37"/>
                  </a:cubicBezTo>
                  <a:cubicBezTo>
                    <a:pt x="2156" y="12"/>
                    <a:pt x="2068" y="0"/>
                    <a:pt x="1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 flipH="1">
              <a:off x="6798496" y="3126976"/>
              <a:ext cx="228523" cy="243875"/>
            </a:xfrm>
            <a:custGeom>
              <a:avLst/>
              <a:gdLst/>
              <a:ahLst/>
              <a:cxnLst/>
              <a:rect l="l" t="t" r="r" b="b"/>
              <a:pathLst>
                <a:path w="3141" h="3352" extrusionOk="0">
                  <a:moveTo>
                    <a:pt x="1656" y="914"/>
                  </a:moveTo>
                  <a:cubicBezTo>
                    <a:pt x="1747" y="929"/>
                    <a:pt x="1839" y="1006"/>
                    <a:pt x="1854" y="1097"/>
                  </a:cubicBezTo>
                  <a:cubicBezTo>
                    <a:pt x="1854" y="1126"/>
                    <a:pt x="1879" y="1137"/>
                    <a:pt x="1900" y="1137"/>
                  </a:cubicBezTo>
                  <a:cubicBezTo>
                    <a:pt x="1913" y="1137"/>
                    <a:pt x="1925" y="1133"/>
                    <a:pt x="1930" y="1127"/>
                  </a:cubicBezTo>
                  <a:cubicBezTo>
                    <a:pt x="1961" y="1097"/>
                    <a:pt x="2003" y="1082"/>
                    <a:pt x="2046" y="1082"/>
                  </a:cubicBezTo>
                  <a:cubicBezTo>
                    <a:pt x="2090" y="1082"/>
                    <a:pt x="2136" y="1097"/>
                    <a:pt x="2174" y="1127"/>
                  </a:cubicBezTo>
                  <a:cubicBezTo>
                    <a:pt x="2235" y="1173"/>
                    <a:pt x="2235" y="1280"/>
                    <a:pt x="2205" y="1341"/>
                  </a:cubicBezTo>
                  <a:cubicBezTo>
                    <a:pt x="2189" y="1371"/>
                    <a:pt x="2205" y="1402"/>
                    <a:pt x="2235" y="1417"/>
                  </a:cubicBezTo>
                  <a:cubicBezTo>
                    <a:pt x="2342" y="1432"/>
                    <a:pt x="2418" y="1524"/>
                    <a:pt x="2433" y="1630"/>
                  </a:cubicBezTo>
                  <a:cubicBezTo>
                    <a:pt x="2433" y="1691"/>
                    <a:pt x="2418" y="1737"/>
                    <a:pt x="2387" y="1783"/>
                  </a:cubicBezTo>
                  <a:cubicBezTo>
                    <a:pt x="2357" y="1828"/>
                    <a:pt x="2311" y="1844"/>
                    <a:pt x="2296" y="1889"/>
                  </a:cubicBezTo>
                  <a:cubicBezTo>
                    <a:pt x="2250" y="1935"/>
                    <a:pt x="2281" y="1981"/>
                    <a:pt x="2296" y="2026"/>
                  </a:cubicBezTo>
                  <a:cubicBezTo>
                    <a:pt x="2326" y="2072"/>
                    <a:pt x="2357" y="2118"/>
                    <a:pt x="2342" y="2179"/>
                  </a:cubicBezTo>
                  <a:cubicBezTo>
                    <a:pt x="2328" y="2276"/>
                    <a:pt x="2237" y="2348"/>
                    <a:pt x="2141" y="2348"/>
                  </a:cubicBezTo>
                  <a:cubicBezTo>
                    <a:pt x="2131" y="2348"/>
                    <a:pt x="2122" y="2348"/>
                    <a:pt x="2113" y="2346"/>
                  </a:cubicBezTo>
                  <a:cubicBezTo>
                    <a:pt x="2083" y="2346"/>
                    <a:pt x="2052" y="2362"/>
                    <a:pt x="2052" y="2392"/>
                  </a:cubicBezTo>
                  <a:cubicBezTo>
                    <a:pt x="2052" y="2468"/>
                    <a:pt x="1991" y="2544"/>
                    <a:pt x="1915" y="2560"/>
                  </a:cubicBezTo>
                  <a:cubicBezTo>
                    <a:pt x="1894" y="2567"/>
                    <a:pt x="1874" y="2570"/>
                    <a:pt x="1853" y="2570"/>
                  </a:cubicBezTo>
                  <a:cubicBezTo>
                    <a:pt x="1783" y="2570"/>
                    <a:pt x="1715" y="2534"/>
                    <a:pt x="1656" y="2499"/>
                  </a:cubicBezTo>
                  <a:cubicBezTo>
                    <a:pt x="1647" y="2494"/>
                    <a:pt x="1638" y="2492"/>
                    <a:pt x="1630" y="2492"/>
                  </a:cubicBezTo>
                  <a:cubicBezTo>
                    <a:pt x="1609" y="2492"/>
                    <a:pt x="1591" y="2503"/>
                    <a:pt x="1580" y="2514"/>
                  </a:cubicBezTo>
                  <a:cubicBezTo>
                    <a:pt x="1565" y="2544"/>
                    <a:pt x="1549" y="2560"/>
                    <a:pt x="1534" y="2575"/>
                  </a:cubicBezTo>
                  <a:cubicBezTo>
                    <a:pt x="1525" y="2570"/>
                    <a:pt x="1516" y="2569"/>
                    <a:pt x="1508" y="2569"/>
                  </a:cubicBezTo>
                  <a:cubicBezTo>
                    <a:pt x="1487" y="2569"/>
                    <a:pt x="1469" y="2579"/>
                    <a:pt x="1458" y="2590"/>
                  </a:cubicBezTo>
                  <a:cubicBezTo>
                    <a:pt x="1450" y="2598"/>
                    <a:pt x="1439" y="2602"/>
                    <a:pt x="1426" y="2602"/>
                  </a:cubicBezTo>
                  <a:cubicBezTo>
                    <a:pt x="1412" y="2602"/>
                    <a:pt x="1397" y="2598"/>
                    <a:pt x="1382" y="2590"/>
                  </a:cubicBezTo>
                  <a:cubicBezTo>
                    <a:pt x="1306" y="2560"/>
                    <a:pt x="1260" y="2483"/>
                    <a:pt x="1275" y="2407"/>
                  </a:cubicBezTo>
                  <a:cubicBezTo>
                    <a:pt x="1275" y="2378"/>
                    <a:pt x="1250" y="2361"/>
                    <a:pt x="1224" y="2361"/>
                  </a:cubicBezTo>
                  <a:cubicBezTo>
                    <a:pt x="1209" y="2361"/>
                    <a:pt x="1195" y="2366"/>
                    <a:pt x="1184" y="2377"/>
                  </a:cubicBezTo>
                  <a:cubicBezTo>
                    <a:pt x="1164" y="2397"/>
                    <a:pt x="1138" y="2405"/>
                    <a:pt x="1110" y="2405"/>
                  </a:cubicBezTo>
                  <a:cubicBezTo>
                    <a:pt x="1050" y="2405"/>
                    <a:pt x="981" y="2367"/>
                    <a:pt x="940" y="2316"/>
                  </a:cubicBezTo>
                  <a:cubicBezTo>
                    <a:pt x="879" y="2209"/>
                    <a:pt x="925" y="2072"/>
                    <a:pt x="1001" y="1981"/>
                  </a:cubicBezTo>
                  <a:cubicBezTo>
                    <a:pt x="1031" y="1950"/>
                    <a:pt x="1016" y="1889"/>
                    <a:pt x="970" y="1889"/>
                  </a:cubicBezTo>
                  <a:cubicBezTo>
                    <a:pt x="894" y="1889"/>
                    <a:pt x="833" y="1813"/>
                    <a:pt x="833" y="1737"/>
                  </a:cubicBezTo>
                  <a:cubicBezTo>
                    <a:pt x="833" y="1645"/>
                    <a:pt x="910" y="1569"/>
                    <a:pt x="986" y="1524"/>
                  </a:cubicBezTo>
                  <a:cubicBezTo>
                    <a:pt x="1016" y="1508"/>
                    <a:pt x="1016" y="1463"/>
                    <a:pt x="986" y="1432"/>
                  </a:cubicBezTo>
                  <a:cubicBezTo>
                    <a:pt x="910" y="1402"/>
                    <a:pt x="879" y="1310"/>
                    <a:pt x="925" y="1249"/>
                  </a:cubicBezTo>
                  <a:cubicBezTo>
                    <a:pt x="949" y="1217"/>
                    <a:pt x="987" y="1202"/>
                    <a:pt x="1026" y="1202"/>
                  </a:cubicBezTo>
                  <a:cubicBezTo>
                    <a:pt x="1060" y="1202"/>
                    <a:pt x="1095" y="1213"/>
                    <a:pt x="1123" y="1234"/>
                  </a:cubicBezTo>
                  <a:cubicBezTo>
                    <a:pt x="1129" y="1247"/>
                    <a:pt x="1138" y="1252"/>
                    <a:pt x="1148" y="1252"/>
                  </a:cubicBezTo>
                  <a:cubicBezTo>
                    <a:pt x="1161" y="1252"/>
                    <a:pt x="1175" y="1243"/>
                    <a:pt x="1184" y="1234"/>
                  </a:cubicBezTo>
                  <a:cubicBezTo>
                    <a:pt x="1214" y="1234"/>
                    <a:pt x="1260" y="1219"/>
                    <a:pt x="1245" y="1173"/>
                  </a:cubicBezTo>
                  <a:cubicBezTo>
                    <a:pt x="1229" y="1143"/>
                    <a:pt x="1229" y="1112"/>
                    <a:pt x="1260" y="1097"/>
                  </a:cubicBezTo>
                  <a:cubicBezTo>
                    <a:pt x="1275" y="1089"/>
                    <a:pt x="1290" y="1089"/>
                    <a:pt x="1306" y="1089"/>
                  </a:cubicBezTo>
                  <a:cubicBezTo>
                    <a:pt x="1321" y="1089"/>
                    <a:pt x="1336" y="1089"/>
                    <a:pt x="1351" y="1082"/>
                  </a:cubicBezTo>
                  <a:cubicBezTo>
                    <a:pt x="1428" y="1067"/>
                    <a:pt x="1458" y="990"/>
                    <a:pt x="1504" y="960"/>
                  </a:cubicBezTo>
                  <a:cubicBezTo>
                    <a:pt x="1534" y="929"/>
                    <a:pt x="1565" y="929"/>
                    <a:pt x="1610" y="914"/>
                  </a:cubicBezTo>
                  <a:cubicBezTo>
                    <a:pt x="1618" y="922"/>
                    <a:pt x="1626" y="926"/>
                    <a:pt x="1633" y="926"/>
                  </a:cubicBezTo>
                  <a:cubicBezTo>
                    <a:pt x="1641" y="926"/>
                    <a:pt x="1648" y="922"/>
                    <a:pt x="1656" y="914"/>
                  </a:cubicBezTo>
                  <a:close/>
                  <a:moveTo>
                    <a:pt x="1545" y="1"/>
                  </a:moveTo>
                  <a:cubicBezTo>
                    <a:pt x="1519" y="1"/>
                    <a:pt x="1488" y="26"/>
                    <a:pt x="1488" y="61"/>
                  </a:cubicBezTo>
                  <a:cubicBezTo>
                    <a:pt x="1534" y="320"/>
                    <a:pt x="1565" y="579"/>
                    <a:pt x="1565" y="823"/>
                  </a:cubicBezTo>
                  <a:cubicBezTo>
                    <a:pt x="1534" y="838"/>
                    <a:pt x="1504" y="838"/>
                    <a:pt x="1488" y="868"/>
                  </a:cubicBezTo>
                  <a:cubicBezTo>
                    <a:pt x="1443" y="884"/>
                    <a:pt x="1397" y="914"/>
                    <a:pt x="1367" y="960"/>
                  </a:cubicBezTo>
                  <a:cubicBezTo>
                    <a:pt x="1351" y="975"/>
                    <a:pt x="1351" y="990"/>
                    <a:pt x="1321" y="990"/>
                  </a:cubicBezTo>
                  <a:cubicBezTo>
                    <a:pt x="1321" y="990"/>
                    <a:pt x="1321" y="990"/>
                    <a:pt x="1321" y="975"/>
                  </a:cubicBezTo>
                  <a:cubicBezTo>
                    <a:pt x="1214" y="686"/>
                    <a:pt x="1108" y="396"/>
                    <a:pt x="1001" y="91"/>
                  </a:cubicBezTo>
                  <a:cubicBezTo>
                    <a:pt x="995" y="73"/>
                    <a:pt x="975" y="65"/>
                    <a:pt x="954" y="65"/>
                  </a:cubicBezTo>
                  <a:cubicBezTo>
                    <a:pt x="923" y="65"/>
                    <a:pt x="891" y="85"/>
                    <a:pt x="910" y="122"/>
                  </a:cubicBezTo>
                  <a:cubicBezTo>
                    <a:pt x="1016" y="411"/>
                    <a:pt x="1123" y="716"/>
                    <a:pt x="1229" y="1006"/>
                  </a:cubicBezTo>
                  <a:cubicBezTo>
                    <a:pt x="1169" y="1021"/>
                    <a:pt x="1138" y="1082"/>
                    <a:pt x="1123" y="1127"/>
                  </a:cubicBezTo>
                  <a:cubicBezTo>
                    <a:pt x="1090" y="1111"/>
                    <a:pt x="1053" y="1103"/>
                    <a:pt x="1016" y="1103"/>
                  </a:cubicBezTo>
                  <a:cubicBezTo>
                    <a:pt x="950" y="1103"/>
                    <a:pt x="882" y="1130"/>
                    <a:pt x="833" y="1188"/>
                  </a:cubicBezTo>
                  <a:cubicBezTo>
                    <a:pt x="772" y="1280"/>
                    <a:pt x="788" y="1402"/>
                    <a:pt x="864" y="1478"/>
                  </a:cubicBezTo>
                  <a:cubicBezTo>
                    <a:pt x="818" y="1524"/>
                    <a:pt x="772" y="1585"/>
                    <a:pt x="757" y="1645"/>
                  </a:cubicBezTo>
                  <a:cubicBezTo>
                    <a:pt x="742" y="1630"/>
                    <a:pt x="727" y="1630"/>
                    <a:pt x="711" y="1630"/>
                  </a:cubicBezTo>
                  <a:cubicBezTo>
                    <a:pt x="498" y="1600"/>
                    <a:pt x="285" y="1539"/>
                    <a:pt x="87" y="1478"/>
                  </a:cubicBezTo>
                  <a:cubicBezTo>
                    <a:pt x="82" y="1477"/>
                    <a:pt x="78" y="1476"/>
                    <a:pt x="73" y="1476"/>
                  </a:cubicBezTo>
                  <a:cubicBezTo>
                    <a:pt x="22" y="1476"/>
                    <a:pt x="0" y="1555"/>
                    <a:pt x="56" y="1569"/>
                  </a:cubicBezTo>
                  <a:cubicBezTo>
                    <a:pt x="270" y="1645"/>
                    <a:pt x="483" y="1691"/>
                    <a:pt x="711" y="1722"/>
                  </a:cubicBezTo>
                  <a:lnTo>
                    <a:pt x="742" y="1722"/>
                  </a:lnTo>
                  <a:cubicBezTo>
                    <a:pt x="727" y="1737"/>
                    <a:pt x="727" y="1752"/>
                    <a:pt x="742" y="1767"/>
                  </a:cubicBezTo>
                  <a:cubicBezTo>
                    <a:pt x="742" y="1828"/>
                    <a:pt x="772" y="1889"/>
                    <a:pt x="818" y="1935"/>
                  </a:cubicBezTo>
                  <a:cubicBezTo>
                    <a:pt x="620" y="1996"/>
                    <a:pt x="422" y="2042"/>
                    <a:pt x="209" y="2072"/>
                  </a:cubicBezTo>
                  <a:cubicBezTo>
                    <a:pt x="152" y="2072"/>
                    <a:pt x="175" y="2165"/>
                    <a:pt x="227" y="2165"/>
                  </a:cubicBezTo>
                  <a:cubicBezTo>
                    <a:pt x="231" y="2165"/>
                    <a:pt x="235" y="2165"/>
                    <a:pt x="239" y="2164"/>
                  </a:cubicBezTo>
                  <a:cubicBezTo>
                    <a:pt x="437" y="2133"/>
                    <a:pt x="650" y="2087"/>
                    <a:pt x="849" y="2026"/>
                  </a:cubicBezTo>
                  <a:lnTo>
                    <a:pt x="864" y="2026"/>
                  </a:lnTo>
                  <a:cubicBezTo>
                    <a:pt x="803" y="2133"/>
                    <a:pt x="788" y="2285"/>
                    <a:pt x="864" y="2392"/>
                  </a:cubicBezTo>
                  <a:cubicBezTo>
                    <a:pt x="917" y="2458"/>
                    <a:pt x="993" y="2502"/>
                    <a:pt x="1072" y="2502"/>
                  </a:cubicBezTo>
                  <a:cubicBezTo>
                    <a:pt x="1084" y="2502"/>
                    <a:pt x="1096" y="2501"/>
                    <a:pt x="1108" y="2499"/>
                  </a:cubicBezTo>
                  <a:lnTo>
                    <a:pt x="1108" y="2499"/>
                  </a:lnTo>
                  <a:cubicBezTo>
                    <a:pt x="986" y="2727"/>
                    <a:pt x="849" y="2956"/>
                    <a:pt x="711" y="3184"/>
                  </a:cubicBezTo>
                  <a:cubicBezTo>
                    <a:pt x="690" y="3228"/>
                    <a:pt x="723" y="3264"/>
                    <a:pt x="754" y="3264"/>
                  </a:cubicBezTo>
                  <a:cubicBezTo>
                    <a:pt x="767" y="3264"/>
                    <a:pt x="779" y="3258"/>
                    <a:pt x="788" y="3245"/>
                  </a:cubicBezTo>
                  <a:cubicBezTo>
                    <a:pt x="925" y="3017"/>
                    <a:pt x="1062" y="2788"/>
                    <a:pt x="1199" y="2544"/>
                  </a:cubicBezTo>
                  <a:cubicBezTo>
                    <a:pt x="1229" y="2621"/>
                    <a:pt x="1290" y="2666"/>
                    <a:pt x="1351" y="2682"/>
                  </a:cubicBezTo>
                  <a:cubicBezTo>
                    <a:pt x="1382" y="2697"/>
                    <a:pt x="1412" y="2697"/>
                    <a:pt x="1443" y="2697"/>
                  </a:cubicBezTo>
                  <a:cubicBezTo>
                    <a:pt x="1397" y="2895"/>
                    <a:pt x="1351" y="3093"/>
                    <a:pt x="1336" y="3306"/>
                  </a:cubicBezTo>
                  <a:cubicBezTo>
                    <a:pt x="1328" y="3337"/>
                    <a:pt x="1351" y="3352"/>
                    <a:pt x="1376" y="3352"/>
                  </a:cubicBezTo>
                  <a:cubicBezTo>
                    <a:pt x="1401" y="3352"/>
                    <a:pt x="1428" y="3337"/>
                    <a:pt x="1428" y="3306"/>
                  </a:cubicBezTo>
                  <a:cubicBezTo>
                    <a:pt x="1458" y="3093"/>
                    <a:pt x="1488" y="2880"/>
                    <a:pt x="1549" y="2666"/>
                  </a:cubicBezTo>
                  <a:cubicBezTo>
                    <a:pt x="1580" y="2651"/>
                    <a:pt x="1610" y="2636"/>
                    <a:pt x="1641" y="2605"/>
                  </a:cubicBezTo>
                  <a:cubicBezTo>
                    <a:pt x="1702" y="2646"/>
                    <a:pt x="1776" y="2666"/>
                    <a:pt x="1851" y="2666"/>
                  </a:cubicBezTo>
                  <a:cubicBezTo>
                    <a:pt x="1888" y="2666"/>
                    <a:pt x="1925" y="2661"/>
                    <a:pt x="1961" y="2651"/>
                  </a:cubicBezTo>
                  <a:cubicBezTo>
                    <a:pt x="2037" y="2621"/>
                    <a:pt x="2098" y="2560"/>
                    <a:pt x="2113" y="2499"/>
                  </a:cubicBezTo>
                  <a:cubicBezTo>
                    <a:pt x="2113" y="2499"/>
                    <a:pt x="2113" y="2499"/>
                    <a:pt x="2128" y="2514"/>
                  </a:cubicBezTo>
                  <a:cubicBezTo>
                    <a:pt x="2189" y="2758"/>
                    <a:pt x="2250" y="3001"/>
                    <a:pt x="2326" y="3245"/>
                  </a:cubicBezTo>
                  <a:cubicBezTo>
                    <a:pt x="2332" y="3269"/>
                    <a:pt x="2349" y="3278"/>
                    <a:pt x="2367" y="3278"/>
                  </a:cubicBezTo>
                  <a:cubicBezTo>
                    <a:pt x="2396" y="3278"/>
                    <a:pt x="2427" y="3252"/>
                    <a:pt x="2418" y="3215"/>
                  </a:cubicBezTo>
                  <a:lnTo>
                    <a:pt x="2220" y="2483"/>
                  </a:lnTo>
                  <a:cubicBezTo>
                    <a:pt x="2210" y="2454"/>
                    <a:pt x="2188" y="2444"/>
                    <a:pt x="2166" y="2444"/>
                  </a:cubicBezTo>
                  <a:cubicBezTo>
                    <a:pt x="2158" y="2444"/>
                    <a:pt x="2151" y="2445"/>
                    <a:pt x="2143" y="2447"/>
                  </a:cubicBezTo>
                  <a:lnTo>
                    <a:pt x="2143" y="2447"/>
                  </a:lnTo>
                  <a:cubicBezTo>
                    <a:pt x="2144" y="2445"/>
                    <a:pt x="2144" y="2442"/>
                    <a:pt x="2144" y="2438"/>
                  </a:cubicBezTo>
                  <a:cubicBezTo>
                    <a:pt x="2205" y="2438"/>
                    <a:pt x="2281" y="2423"/>
                    <a:pt x="2342" y="2377"/>
                  </a:cubicBezTo>
                  <a:cubicBezTo>
                    <a:pt x="2509" y="2453"/>
                    <a:pt x="2677" y="2529"/>
                    <a:pt x="2829" y="2605"/>
                  </a:cubicBezTo>
                  <a:cubicBezTo>
                    <a:pt x="2835" y="2607"/>
                    <a:pt x="2840" y="2607"/>
                    <a:pt x="2845" y="2607"/>
                  </a:cubicBezTo>
                  <a:cubicBezTo>
                    <a:pt x="2897" y="2607"/>
                    <a:pt x="2930" y="2542"/>
                    <a:pt x="2875" y="2514"/>
                  </a:cubicBezTo>
                  <a:cubicBezTo>
                    <a:pt x="2723" y="2438"/>
                    <a:pt x="2570" y="2362"/>
                    <a:pt x="2403" y="2301"/>
                  </a:cubicBezTo>
                  <a:cubicBezTo>
                    <a:pt x="2403" y="2301"/>
                    <a:pt x="2403" y="2285"/>
                    <a:pt x="2403" y="2285"/>
                  </a:cubicBezTo>
                  <a:cubicBezTo>
                    <a:pt x="2433" y="2224"/>
                    <a:pt x="2448" y="2164"/>
                    <a:pt x="2433" y="2087"/>
                  </a:cubicBezTo>
                  <a:cubicBezTo>
                    <a:pt x="2433" y="2057"/>
                    <a:pt x="2418" y="2026"/>
                    <a:pt x="2403" y="1996"/>
                  </a:cubicBezTo>
                  <a:cubicBezTo>
                    <a:pt x="2387" y="1981"/>
                    <a:pt x="2372" y="1965"/>
                    <a:pt x="2372" y="1950"/>
                  </a:cubicBezTo>
                  <a:cubicBezTo>
                    <a:pt x="2372" y="1935"/>
                    <a:pt x="2372" y="1935"/>
                    <a:pt x="2387" y="1920"/>
                  </a:cubicBezTo>
                  <a:cubicBezTo>
                    <a:pt x="2494" y="1844"/>
                    <a:pt x="2540" y="1706"/>
                    <a:pt x="2509" y="1585"/>
                  </a:cubicBezTo>
                  <a:cubicBezTo>
                    <a:pt x="2707" y="1569"/>
                    <a:pt x="2905" y="1524"/>
                    <a:pt x="3088" y="1463"/>
                  </a:cubicBezTo>
                  <a:cubicBezTo>
                    <a:pt x="3141" y="1436"/>
                    <a:pt x="3125" y="1365"/>
                    <a:pt x="3081" y="1365"/>
                  </a:cubicBezTo>
                  <a:cubicBezTo>
                    <a:pt x="3074" y="1365"/>
                    <a:pt x="3066" y="1367"/>
                    <a:pt x="3058" y="1371"/>
                  </a:cubicBezTo>
                  <a:cubicBezTo>
                    <a:pt x="2875" y="1432"/>
                    <a:pt x="2677" y="1478"/>
                    <a:pt x="2479" y="1478"/>
                  </a:cubicBezTo>
                  <a:cubicBezTo>
                    <a:pt x="2448" y="1432"/>
                    <a:pt x="2387" y="1386"/>
                    <a:pt x="2326" y="1356"/>
                  </a:cubicBezTo>
                  <a:cubicBezTo>
                    <a:pt x="2342" y="1356"/>
                    <a:pt x="2342" y="1356"/>
                    <a:pt x="2342" y="1341"/>
                  </a:cubicBezTo>
                  <a:lnTo>
                    <a:pt x="2921" y="1021"/>
                  </a:lnTo>
                  <a:cubicBezTo>
                    <a:pt x="2972" y="995"/>
                    <a:pt x="2937" y="938"/>
                    <a:pt x="2898" y="938"/>
                  </a:cubicBezTo>
                  <a:cubicBezTo>
                    <a:pt x="2890" y="938"/>
                    <a:pt x="2882" y="940"/>
                    <a:pt x="2875" y="945"/>
                  </a:cubicBezTo>
                  <a:cubicBezTo>
                    <a:pt x="2692" y="1051"/>
                    <a:pt x="2494" y="1143"/>
                    <a:pt x="2311" y="1249"/>
                  </a:cubicBezTo>
                  <a:cubicBezTo>
                    <a:pt x="2311" y="1173"/>
                    <a:pt x="2281" y="1097"/>
                    <a:pt x="2220" y="1051"/>
                  </a:cubicBezTo>
                  <a:cubicBezTo>
                    <a:pt x="2168" y="1008"/>
                    <a:pt x="2112" y="990"/>
                    <a:pt x="2053" y="990"/>
                  </a:cubicBezTo>
                  <a:cubicBezTo>
                    <a:pt x="2008" y="990"/>
                    <a:pt x="1962" y="1001"/>
                    <a:pt x="1915" y="1021"/>
                  </a:cubicBezTo>
                  <a:cubicBezTo>
                    <a:pt x="1885" y="914"/>
                    <a:pt x="1778" y="838"/>
                    <a:pt x="1671" y="823"/>
                  </a:cubicBezTo>
                  <a:cubicBezTo>
                    <a:pt x="1656" y="564"/>
                    <a:pt x="1626" y="305"/>
                    <a:pt x="1580" y="46"/>
                  </a:cubicBezTo>
                  <a:cubicBezTo>
                    <a:pt x="1580" y="14"/>
                    <a:pt x="1564" y="1"/>
                    <a:pt x="15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 flipH="1">
              <a:off x="6828910" y="3804245"/>
              <a:ext cx="17825" cy="4511"/>
            </a:xfrm>
            <a:custGeom>
              <a:avLst/>
              <a:gdLst/>
              <a:ahLst/>
              <a:cxnLst/>
              <a:rect l="l" t="t" r="r" b="b"/>
              <a:pathLst>
                <a:path w="245" h="62" extrusionOk="0">
                  <a:moveTo>
                    <a:pt x="245" y="0"/>
                  </a:moveTo>
                  <a:lnTo>
                    <a:pt x="245" y="0"/>
                  </a:lnTo>
                  <a:cubicBezTo>
                    <a:pt x="168" y="15"/>
                    <a:pt x="77" y="31"/>
                    <a:pt x="1" y="61"/>
                  </a:cubicBezTo>
                  <a:lnTo>
                    <a:pt x="168" y="61"/>
                  </a:lnTo>
                  <a:cubicBezTo>
                    <a:pt x="199" y="31"/>
                    <a:pt x="229" y="15"/>
                    <a:pt x="245" y="0"/>
                  </a:cubicBezTo>
                  <a:close/>
                </a:path>
              </a:pathLst>
            </a:custGeom>
            <a:solidFill>
              <a:srgbClr val="C2F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 flipH="1">
              <a:off x="6846662" y="3808683"/>
              <a:ext cx="3347" cy="73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15" y="0"/>
                  </a:moveTo>
                  <a:cubicBezTo>
                    <a:pt x="15" y="0"/>
                    <a:pt x="0" y="0"/>
                    <a:pt x="0" y="0"/>
                  </a:cubicBezTo>
                  <a:cubicBezTo>
                    <a:pt x="15" y="0"/>
                    <a:pt x="31" y="0"/>
                    <a:pt x="46" y="0"/>
                  </a:cubicBezTo>
                  <a:close/>
                </a:path>
              </a:pathLst>
            </a:custGeom>
            <a:solidFill>
              <a:srgbClr val="009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 flipH="1">
              <a:off x="5714891" y="3343129"/>
              <a:ext cx="515542" cy="1045344"/>
            </a:xfrm>
            <a:custGeom>
              <a:avLst/>
              <a:gdLst/>
              <a:ahLst/>
              <a:cxnLst/>
              <a:rect l="l" t="t" r="r" b="b"/>
              <a:pathLst>
                <a:path w="7086" h="14368" extrusionOk="0">
                  <a:moveTo>
                    <a:pt x="1448" y="0"/>
                  </a:moveTo>
                  <a:cubicBezTo>
                    <a:pt x="930" y="107"/>
                    <a:pt x="443" y="396"/>
                    <a:pt x="290" y="914"/>
                  </a:cubicBezTo>
                  <a:cubicBezTo>
                    <a:pt x="1" y="1783"/>
                    <a:pt x="47" y="2697"/>
                    <a:pt x="290" y="3611"/>
                  </a:cubicBezTo>
                  <a:cubicBezTo>
                    <a:pt x="595" y="4906"/>
                    <a:pt x="1007" y="6049"/>
                    <a:pt x="1296" y="7389"/>
                  </a:cubicBezTo>
                  <a:cubicBezTo>
                    <a:pt x="1677" y="9309"/>
                    <a:pt x="2256" y="11046"/>
                    <a:pt x="2896" y="12874"/>
                  </a:cubicBezTo>
                  <a:cubicBezTo>
                    <a:pt x="3063" y="13377"/>
                    <a:pt x="3277" y="13865"/>
                    <a:pt x="3460" y="14367"/>
                  </a:cubicBezTo>
                  <a:lnTo>
                    <a:pt x="3475" y="14367"/>
                  </a:lnTo>
                  <a:cubicBezTo>
                    <a:pt x="3475" y="14367"/>
                    <a:pt x="4099" y="12996"/>
                    <a:pt x="4831" y="12737"/>
                  </a:cubicBezTo>
                  <a:cubicBezTo>
                    <a:pt x="4934" y="12699"/>
                    <a:pt x="5052" y="12682"/>
                    <a:pt x="5178" y="12682"/>
                  </a:cubicBezTo>
                  <a:cubicBezTo>
                    <a:pt x="5953" y="12682"/>
                    <a:pt x="7055" y="13301"/>
                    <a:pt x="7055" y="13301"/>
                  </a:cubicBezTo>
                  <a:lnTo>
                    <a:pt x="7086" y="13286"/>
                  </a:lnTo>
                  <a:cubicBezTo>
                    <a:pt x="6949" y="12905"/>
                    <a:pt x="6796" y="12509"/>
                    <a:pt x="6690" y="12113"/>
                  </a:cubicBezTo>
                  <a:cubicBezTo>
                    <a:pt x="5897" y="8898"/>
                    <a:pt x="5196" y="5927"/>
                    <a:pt x="4252" y="2788"/>
                  </a:cubicBezTo>
                  <a:cubicBezTo>
                    <a:pt x="3993" y="1935"/>
                    <a:pt x="3658" y="1006"/>
                    <a:pt x="2987" y="396"/>
                  </a:cubicBezTo>
                  <a:cubicBezTo>
                    <a:pt x="2652" y="46"/>
                    <a:pt x="2119" y="168"/>
                    <a:pt x="1662" y="46"/>
                  </a:cubicBezTo>
                  <a:cubicBezTo>
                    <a:pt x="1601" y="46"/>
                    <a:pt x="1525" y="15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 flipH="1">
              <a:off x="5662798" y="3264918"/>
              <a:ext cx="660688" cy="1136870"/>
            </a:xfrm>
            <a:custGeom>
              <a:avLst/>
              <a:gdLst/>
              <a:ahLst/>
              <a:cxnLst/>
              <a:rect l="l" t="t" r="r" b="b"/>
              <a:pathLst>
                <a:path w="9081" h="15626" extrusionOk="0">
                  <a:moveTo>
                    <a:pt x="9081" y="14147"/>
                  </a:moveTo>
                  <a:lnTo>
                    <a:pt x="9081" y="14147"/>
                  </a:lnTo>
                  <a:lnTo>
                    <a:pt x="9081" y="14147"/>
                  </a:lnTo>
                  <a:cubicBezTo>
                    <a:pt x="9081" y="14147"/>
                    <a:pt x="9081" y="14147"/>
                    <a:pt x="9081" y="14147"/>
                  </a:cubicBezTo>
                  <a:cubicBezTo>
                    <a:pt x="9081" y="14147"/>
                    <a:pt x="9081" y="14147"/>
                    <a:pt x="9081" y="14147"/>
                  </a:cubicBezTo>
                  <a:close/>
                  <a:moveTo>
                    <a:pt x="2877" y="0"/>
                  </a:moveTo>
                  <a:cubicBezTo>
                    <a:pt x="2639" y="0"/>
                    <a:pt x="2395" y="40"/>
                    <a:pt x="2148" y="130"/>
                  </a:cubicBezTo>
                  <a:cubicBezTo>
                    <a:pt x="366" y="786"/>
                    <a:pt x="0" y="2324"/>
                    <a:pt x="244" y="3147"/>
                  </a:cubicBezTo>
                  <a:lnTo>
                    <a:pt x="4053" y="15625"/>
                  </a:lnTo>
                  <a:lnTo>
                    <a:pt x="4739" y="15442"/>
                  </a:lnTo>
                  <a:cubicBezTo>
                    <a:pt x="4556" y="14940"/>
                    <a:pt x="4342" y="14452"/>
                    <a:pt x="4160" y="13949"/>
                  </a:cubicBezTo>
                  <a:cubicBezTo>
                    <a:pt x="3535" y="12121"/>
                    <a:pt x="2956" y="10384"/>
                    <a:pt x="2575" y="8464"/>
                  </a:cubicBezTo>
                  <a:cubicBezTo>
                    <a:pt x="2286" y="7124"/>
                    <a:pt x="1874" y="5981"/>
                    <a:pt x="1569" y="4686"/>
                  </a:cubicBezTo>
                  <a:cubicBezTo>
                    <a:pt x="1326" y="3772"/>
                    <a:pt x="1280" y="2858"/>
                    <a:pt x="1569" y="1989"/>
                  </a:cubicBezTo>
                  <a:cubicBezTo>
                    <a:pt x="1722" y="1471"/>
                    <a:pt x="2194" y="1182"/>
                    <a:pt x="2727" y="1075"/>
                  </a:cubicBezTo>
                  <a:cubicBezTo>
                    <a:pt x="2804" y="1090"/>
                    <a:pt x="2865" y="1121"/>
                    <a:pt x="2941" y="1121"/>
                  </a:cubicBezTo>
                  <a:cubicBezTo>
                    <a:pt x="3398" y="1243"/>
                    <a:pt x="3916" y="1121"/>
                    <a:pt x="4266" y="1456"/>
                  </a:cubicBezTo>
                  <a:cubicBezTo>
                    <a:pt x="4937" y="2081"/>
                    <a:pt x="5272" y="2995"/>
                    <a:pt x="5531" y="3863"/>
                  </a:cubicBezTo>
                  <a:cubicBezTo>
                    <a:pt x="6475" y="7002"/>
                    <a:pt x="7161" y="9973"/>
                    <a:pt x="7969" y="13172"/>
                  </a:cubicBezTo>
                  <a:cubicBezTo>
                    <a:pt x="8075" y="13584"/>
                    <a:pt x="8212" y="13965"/>
                    <a:pt x="8365" y="14361"/>
                  </a:cubicBezTo>
                  <a:lnTo>
                    <a:pt x="9081" y="14147"/>
                  </a:lnTo>
                  <a:lnTo>
                    <a:pt x="9081" y="14147"/>
                  </a:lnTo>
                  <a:cubicBezTo>
                    <a:pt x="9074" y="14135"/>
                    <a:pt x="6140" y="3039"/>
                    <a:pt x="5866" y="2248"/>
                  </a:cubicBezTo>
                  <a:cubicBezTo>
                    <a:pt x="5616" y="1578"/>
                    <a:pt x="4369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 flipH="1">
              <a:off x="5706233" y="3330906"/>
              <a:ext cx="527474" cy="1057348"/>
            </a:xfrm>
            <a:custGeom>
              <a:avLst/>
              <a:gdLst/>
              <a:ahLst/>
              <a:cxnLst/>
              <a:rect l="l" t="t" r="r" b="b"/>
              <a:pathLst>
                <a:path w="7250" h="14533" extrusionOk="0">
                  <a:moveTo>
                    <a:pt x="1509" y="0"/>
                  </a:moveTo>
                  <a:cubicBezTo>
                    <a:pt x="686" y="107"/>
                    <a:pt x="153" y="884"/>
                    <a:pt x="61" y="1676"/>
                  </a:cubicBezTo>
                  <a:cubicBezTo>
                    <a:pt x="0" y="2194"/>
                    <a:pt x="76" y="2712"/>
                    <a:pt x="198" y="3215"/>
                  </a:cubicBezTo>
                  <a:cubicBezTo>
                    <a:pt x="305" y="3748"/>
                    <a:pt x="442" y="4266"/>
                    <a:pt x="564" y="4784"/>
                  </a:cubicBezTo>
                  <a:cubicBezTo>
                    <a:pt x="1067" y="6872"/>
                    <a:pt x="1631" y="8944"/>
                    <a:pt x="2255" y="10985"/>
                  </a:cubicBezTo>
                  <a:cubicBezTo>
                    <a:pt x="2606" y="12143"/>
                    <a:pt x="2971" y="13301"/>
                    <a:pt x="3352" y="14444"/>
                  </a:cubicBezTo>
                  <a:cubicBezTo>
                    <a:pt x="3371" y="14506"/>
                    <a:pt x="3419" y="14532"/>
                    <a:pt x="3467" y="14532"/>
                  </a:cubicBezTo>
                  <a:cubicBezTo>
                    <a:pt x="3538" y="14532"/>
                    <a:pt x="3608" y="14474"/>
                    <a:pt x="3581" y="14383"/>
                  </a:cubicBezTo>
                  <a:cubicBezTo>
                    <a:pt x="2926" y="12433"/>
                    <a:pt x="2331" y="10467"/>
                    <a:pt x="1783" y="8487"/>
                  </a:cubicBezTo>
                  <a:cubicBezTo>
                    <a:pt x="1493" y="7481"/>
                    <a:pt x="1234" y="6476"/>
                    <a:pt x="975" y="5470"/>
                  </a:cubicBezTo>
                  <a:cubicBezTo>
                    <a:pt x="853" y="4967"/>
                    <a:pt x="732" y="4480"/>
                    <a:pt x="610" y="3977"/>
                  </a:cubicBezTo>
                  <a:cubicBezTo>
                    <a:pt x="518" y="3550"/>
                    <a:pt x="396" y="3124"/>
                    <a:pt x="335" y="2682"/>
                  </a:cubicBezTo>
                  <a:lnTo>
                    <a:pt x="335" y="2682"/>
                  </a:lnTo>
                  <a:cubicBezTo>
                    <a:pt x="671" y="3977"/>
                    <a:pt x="1021" y="5257"/>
                    <a:pt x="1402" y="6521"/>
                  </a:cubicBezTo>
                  <a:cubicBezTo>
                    <a:pt x="1844" y="8030"/>
                    <a:pt x="2331" y="9523"/>
                    <a:pt x="2834" y="11001"/>
                  </a:cubicBezTo>
                  <a:cubicBezTo>
                    <a:pt x="3124" y="11854"/>
                    <a:pt x="3428" y="12692"/>
                    <a:pt x="3748" y="13530"/>
                  </a:cubicBezTo>
                  <a:cubicBezTo>
                    <a:pt x="3767" y="13591"/>
                    <a:pt x="3815" y="13618"/>
                    <a:pt x="3863" y="13618"/>
                  </a:cubicBezTo>
                  <a:cubicBezTo>
                    <a:pt x="3934" y="13618"/>
                    <a:pt x="4004" y="13560"/>
                    <a:pt x="3977" y="13469"/>
                  </a:cubicBezTo>
                  <a:cubicBezTo>
                    <a:pt x="3428" y="11991"/>
                    <a:pt x="2910" y="10498"/>
                    <a:pt x="2423" y="8990"/>
                  </a:cubicBezTo>
                  <a:cubicBezTo>
                    <a:pt x="1935" y="7496"/>
                    <a:pt x="1493" y="6003"/>
                    <a:pt x="1067" y="4480"/>
                  </a:cubicBezTo>
                  <a:cubicBezTo>
                    <a:pt x="823" y="3627"/>
                    <a:pt x="594" y="2758"/>
                    <a:pt x="381" y="1890"/>
                  </a:cubicBezTo>
                  <a:cubicBezTo>
                    <a:pt x="366" y="1844"/>
                    <a:pt x="335" y="1813"/>
                    <a:pt x="290" y="1813"/>
                  </a:cubicBezTo>
                  <a:cubicBezTo>
                    <a:pt x="320" y="1539"/>
                    <a:pt x="381" y="1265"/>
                    <a:pt x="518" y="1021"/>
                  </a:cubicBezTo>
                  <a:cubicBezTo>
                    <a:pt x="991" y="2530"/>
                    <a:pt x="1463" y="4038"/>
                    <a:pt x="1920" y="5546"/>
                  </a:cubicBezTo>
                  <a:cubicBezTo>
                    <a:pt x="2392" y="7116"/>
                    <a:pt x="2865" y="8670"/>
                    <a:pt x="3322" y="10239"/>
                  </a:cubicBezTo>
                  <a:cubicBezTo>
                    <a:pt x="3581" y="11123"/>
                    <a:pt x="3840" y="12022"/>
                    <a:pt x="4084" y="12905"/>
                  </a:cubicBezTo>
                  <a:cubicBezTo>
                    <a:pt x="4101" y="12958"/>
                    <a:pt x="4146" y="12982"/>
                    <a:pt x="4193" y="12982"/>
                  </a:cubicBezTo>
                  <a:cubicBezTo>
                    <a:pt x="4267" y="12982"/>
                    <a:pt x="4346" y="12923"/>
                    <a:pt x="4327" y="12829"/>
                  </a:cubicBezTo>
                  <a:cubicBezTo>
                    <a:pt x="3870" y="11260"/>
                    <a:pt x="3413" y="9690"/>
                    <a:pt x="2956" y="8121"/>
                  </a:cubicBezTo>
                  <a:cubicBezTo>
                    <a:pt x="2484" y="6552"/>
                    <a:pt x="2011" y="4998"/>
                    <a:pt x="1524" y="3428"/>
                  </a:cubicBezTo>
                  <a:cubicBezTo>
                    <a:pt x="1250" y="2545"/>
                    <a:pt x="975" y="1676"/>
                    <a:pt x="701" y="793"/>
                  </a:cubicBezTo>
                  <a:cubicBezTo>
                    <a:pt x="686" y="777"/>
                    <a:pt x="686" y="777"/>
                    <a:pt x="686" y="762"/>
                  </a:cubicBezTo>
                  <a:cubicBezTo>
                    <a:pt x="823" y="595"/>
                    <a:pt x="991" y="442"/>
                    <a:pt x="1189" y="351"/>
                  </a:cubicBezTo>
                  <a:cubicBezTo>
                    <a:pt x="1631" y="1905"/>
                    <a:pt x="2072" y="3474"/>
                    <a:pt x="2529" y="5044"/>
                  </a:cubicBezTo>
                  <a:cubicBezTo>
                    <a:pt x="2987" y="6643"/>
                    <a:pt x="3444" y="8243"/>
                    <a:pt x="3885" y="9843"/>
                  </a:cubicBezTo>
                  <a:cubicBezTo>
                    <a:pt x="4144" y="10757"/>
                    <a:pt x="4403" y="11671"/>
                    <a:pt x="4662" y="12570"/>
                  </a:cubicBezTo>
                  <a:cubicBezTo>
                    <a:pt x="4678" y="12585"/>
                    <a:pt x="4678" y="12601"/>
                    <a:pt x="4693" y="12616"/>
                  </a:cubicBezTo>
                  <a:cubicBezTo>
                    <a:pt x="4693" y="12646"/>
                    <a:pt x="4708" y="12661"/>
                    <a:pt x="4723" y="12692"/>
                  </a:cubicBezTo>
                  <a:cubicBezTo>
                    <a:pt x="4739" y="12707"/>
                    <a:pt x="4784" y="12722"/>
                    <a:pt x="4815" y="12722"/>
                  </a:cubicBezTo>
                  <a:cubicBezTo>
                    <a:pt x="4876" y="12722"/>
                    <a:pt x="4937" y="12661"/>
                    <a:pt x="4937" y="12601"/>
                  </a:cubicBezTo>
                  <a:lnTo>
                    <a:pt x="4937" y="12540"/>
                  </a:lnTo>
                  <a:cubicBezTo>
                    <a:pt x="4937" y="12509"/>
                    <a:pt x="4921" y="12463"/>
                    <a:pt x="4891" y="12448"/>
                  </a:cubicBezTo>
                  <a:cubicBezTo>
                    <a:pt x="4891" y="12448"/>
                    <a:pt x="4891" y="12433"/>
                    <a:pt x="4876" y="12433"/>
                  </a:cubicBezTo>
                  <a:cubicBezTo>
                    <a:pt x="4434" y="10864"/>
                    <a:pt x="3977" y="9279"/>
                    <a:pt x="3535" y="7710"/>
                  </a:cubicBezTo>
                  <a:cubicBezTo>
                    <a:pt x="3078" y="6110"/>
                    <a:pt x="2621" y="4510"/>
                    <a:pt x="2164" y="2910"/>
                  </a:cubicBezTo>
                  <a:cubicBezTo>
                    <a:pt x="1920" y="2027"/>
                    <a:pt x="1661" y="1143"/>
                    <a:pt x="1417" y="259"/>
                  </a:cubicBezTo>
                  <a:cubicBezTo>
                    <a:pt x="1448" y="259"/>
                    <a:pt x="1478" y="244"/>
                    <a:pt x="1509" y="244"/>
                  </a:cubicBezTo>
                  <a:cubicBezTo>
                    <a:pt x="1524" y="259"/>
                    <a:pt x="1554" y="275"/>
                    <a:pt x="1600" y="275"/>
                  </a:cubicBezTo>
                  <a:cubicBezTo>
                    <a:pt x="1676" y="267"/>
                    <a:pt x="1749" y="263"/>
                    <a:pt x="1819" y="263"/>
                  </a:cubicBezTo>
                  <a:cubicBezTo>
                    <a:pt x="1890" y="263"/>
                    <a:pt x="1958" y="267"/>
                    <a:pt x="2027" y="275"/>
                  </a:cubicBezTo>
                  <a:cubicBezTo>
                    <a:pt x="2027" y="290"/>
                    <a:pt x="2027" y="305"/>
                    <a:pt x="2042" y="320"/>
                  </a:cubicBezTo>
                  <a:cubicBezTo>
                    <a:pt x="2438" y="1966"/>
                    <a:pt x="2880" y="3611"/>
                    <a:pt x="3337" y="5242"/>
                  </a:cubicBezTo>
                  <a:cubicBezTo>
                    <a:pt x="3794" y="6887"/>
                    <a:pt x="4282" y="8517"/>
                    <a:pt x="4800" y="10132"/>
                  </a:cubicBezTo>
                  <a:cubicBezTo>
                    <a:pt x="5089" y="11046"/>
                    <a:pt x="5394" y="11945"/>
                    <a:pt x="5699" y="12844"/>
                  </a:cubicBezTo>
                  <a:cubicBezTo>
                    <a:pt x="5717" y="12906"/>
                    <a:pt x="5765" y="12933"/>
                    <a:pt x="5813" y="12933"/>
                  </a:cubicBezTo>
                  <a:cubicBezTo>
                    <a:pt x="5884" y="12933"/>
                    <a:pt x="5954" y="12874"/>
                    <a:pt x="5927" y="12783"/>
                  </a:cubicBezTo>
                  <a:cubicBezTo>
                    <a:pt x="5379" y="11184"/>
                    <a:pt x="4861" y="9553"/>
                    <a:pt x="4373" y="7938"/>
                  </a:cubicBezTo>
                  <a:cubicBezTo>
                    <a:pt x="3885" y="6308"/>
                    <a:pt x="3413" y="4678"/>
                    <a:pt x="2971" y="3032"/>
                  </a:cubicBezTo>
                  <a:cubicBezTo>
                    <a:pt x="2743" y="2133"/>
                    <a:pt x="2514" y="1235"/>
                    <a:pt x="2286" y="336"/>
                  </a:cubicBezTo>
                  <a:lnTo>
                    <a:pt x="2286" y="336"/>
                  </a:lnTo>
                  <a:cubicBezTo>
                    <a:pt x="2484" y="397"/>
                    <a:pt x="2682" y="503"/>
                    <a:pt x="2849" y="640"/>
                  </a:cubicBezTo>
                  <a:cubicBezTo>
                    <a:pt x="3261" y="2255"/>
                    <a:pt x="3703" y="3870"/>
                    <a:pt x="4144" y="5470"/>
                  </a:cubicBezTo>
                  <a:cubicBezTo>
                    <a:pt x="4602" y="7085"/>
                    <a:pt x="5074" y="8700"/>
                    <a:pt x="5561" y="10315"/>
                  </a:cubicBezTo>
                  <a:cubicBezTo>
                    <a:pt x="5836" y="11229"/>
                    <a:pt x="6110" y="12143"/>
                    <a:pt x="6399" y="13058"/>
                  </a:cubicBezTo>
                  <a:cubicBezTo>
                    <a:pt x="6417" y="13111"/>
                    <a:pt x="6464" y="13134"/>
                    <a:pt x="6513" y="13134"/>
                  </a:cubicBezTo>
                  <a:cubicBezTo>
                    <a:pt x="6590" y="13134"/>
                    <a:pt x="6671" y="13075"/>
                    <a:pt x="6643" y="12981"/>
                  </a:cubicBezTo>
                  <a:cubicBezTo>
                    <a:pt x="6125" y="11382"/>
                    <a:pt x="5638" y="9767"/>
                    <a:pt x="5165" y="8136"/>
                  </a:cubicBezTo>
                  <a:cubicBezTo>
                    <a:pt x="4693" y="6521"/>
                    <a:pt x="4236" y="4906"/>
                    <a:pt x="3794" y="3276"/>
                  </a:cubicBezTo>
                  <a:cubicBezTo>
                    <a:pt x="3581" y="2499"/>
                    <a:pt x="3383" y="1722"/>
                    <a:pt x="3185" y="930"/>
                  </a:cubicBezTo>
                  <a:lnTo>
                    <a:pt x="3185" y="930"/>
                  </a:lnTo>
                  <a:cubicBezTo>
                    <a:pt x="3337" y="1097"/>
                    <a:pt x="3459" y="1280"/>
                    <a:pt x="3565" y="1478"/>
                  </a:cubicBezTo>
                  <a:cubicBezTo>
                    <a:pt x="3779" y="1859"/>
                    <a:pt x="3931" y="2286"/>
                    <a:pt x="4053" y="2728"/>
                  </a:cubicBezTo>
                  <a:cubicBezTo>
                    <a:pt x="4190" y="3185"/>
                    <a:pt x="4312" y="3657"/>
                    <a:pt x="4434" y="4129"/>
                  </a:cubicBezTo>
                  <a:lnTo>
                    <a:pt x="6079" y="10026"/>
                  </a:lnTo>
                  <a:cubicBezTo>
                    <a:pt x="6384" y="11138"/>
                    <a:pt x="6689" y="12250"/>
                    <a:pt x="7009" y="13362"/>
                  </a:cubicBezTo>
                  <a:cubicBezTo>
                    <a:pt x="7021" y="13430"/>
                    <a:pt x="7066" y="13458"/>
                    <a:pt x="7112" y="13458"/>
                  </a:cubicBezTo>
                  <a:cubicBezTo>
                    <a:pt x="7180" y="13458"/>
                    <a:pt x="7249" y="13398"/>
                    <a:pt x="7222" y="13317"/>
                  </a:cubicBezTo>
                  <a:cubicBezTo>
                    <a:pt x="6658" y="11275"/>
                    <a:pt x="6095" y="9249"/>
                    <a:pt x="5531" y="7222"/>
                  </a:cubicBezTo>
                  <a:cubicBezTo>
                    <a:pt x="5257" y="6201"/>
                    <a:pt x="4967" y="5196"/>
                    <a:pt x="4693" y="4190"/>
                  </a:cubicBezTo>
                  <a:cubicBezTo>
                    <a:pt x="4556" y="3688"/>
                    <a:pt x="4419" y="3200"/>
                    <a:pt x="4282" y="2697"/>
                  </a:cubicBezTo>
                  <a:cubicBezTo>
                    <a:pt x="4160" y="2271"/>
                    <a:pt x="4007" y="1829"/>
                    <a:pt x="3809" y="1433"/>
                  </a:cubicBezTo>
                  <a:cubicBezTo>
                    <a:pt x="3626" y="1082"/>
                    <a:pt x="3367" y="762"/>
                    <a:pt x="3063" y="503"/>
                  </a:cubicBezTo>
                  <a:cubicBezTo>
                    <a:pt x="3032" y="458"/>
                    <a:pt x="3002" y="427"/>
                    <a:pt x="2956" y="427"/>
                  </a:cubicBezTo>
                  <a:cubicBezTo>
                    <a:pt x="2628" y="177"/>
                    <a:pt x="2231" y="18"/>
                    <a:pt x="1806" y="18"/>
                  </a:cubicBezTo>
                  <a:cubicBezTo>
                    <a:pt x="1738" y="18"/>
                    <a:pt x="1669" y="22"/>
                    <a:pt x="1600" y="31"/>
                  </a:cubicBezTo>
                  <a:cubicBezTo>
                    <a:pt x="1570" y="16"/>
                    <a:pt x="1539" y="0"/>
                    <a:pt x="1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 flipH="1">
              <a:off x="6876559" y="3513155"/>
              <a:ext cx="499972" cy="212517"/>
            </a:xfrm>
            <a:custGeom>
              <a:avLst/>
              <a:gdLst/>
              <a:ahLst/>
              <a:cxnLst/>
              <a:rect l="l" t="t" r="r" b="b"/>
              <a:pathLst>
                <a:path w="6872" h="2921" extrusionOk="0">
                  <a:moveTo>
                    <a:pt x="4729" y="1"/>
                  </a:moveTo>
                  <a:cubicBezTo>
                    <a:pt x="4206" y="1"/>
                    <a:pt x="3653" y="132"/>
                    <a:pt x="3128" y="132"/>
                  </a:cubicBezTo>
                  <a:cubicBezTo>
                    <a:pt x="3111" y="132"/>
                    <a:pt x="3095" y="132"/>
                    <a:pt x="3078" y="131"/>
                  </a:cubicBezTo>
                  <a:cubicBezTo>
                    <a:pt x="2861" y="131"/>
                    <a:pt x="2643" y="208"/>
                    <a:pt x="2439" y="208"/>
                  </a:cubicBezTo>
                  <a:cubicBezTo>
                    <a:pt x="2371" y="208"/>
                    <a:pt x="2304" y="200"/>
                    <a:pt x="2240" y="177"/>
                  </a:cubicBezTo>
                  <a:cubicBezTo>
                    <a:pt x="2050" y="105"/>
                    <a:pt x="1854" y="86"/>
                    <a:pt x="1663" y="86"/>
                  </a:cubicBezTo>
                  <a:cubicBezTo>
                    <a:pt x="1532" y="86"/>
                    <a:pt x="1404" y="95"/>
                    <a:pt x="1280" y="101"/>
                  </a:cubicBezTo>
                  <a:cubicBezTo>
                    <a:pt x="853" y="146"/>
                    <a:pt x="427" y="146"/>
                    <a:pt x="0" y="162"/>
                  </a:cubicBezTo>
                  <a:lnTo>
                    <a:pt x="0" y="177"/>
                  </a:lnTo>
                  <a:cubicBezTo>
                    <a:pt x="0" y="177"/>
                    <a:pt x="655" y="664"/>
                    <a:pt x="686" y="1487"/>
                  </a:cubicBezTo>
                  <a:cubicBezTo>
                    <a:pt x="701" y="2020"/>
                    <a:pt x="457" y="2462"/>
                    <a:pt x="290" y="2706"/>
                  </a:cubicBezTo>
                  <a:cubicBezTo>
                    <a:pt x="1006" y="2828"/>
                    <a:pt x="1722" y="2874"/>
                    <a:pt x="2453" y="2889"/>
                  </a:cubicBezTo>
                  <a:cubicBezTo>
                    <a:pt x="2800" y="2912"/>
                    <a:pt x="3147" y="2921"/>
                    <a:pt x="3496" y="2921"/>
                  </a:cubicBezTo>
                  <a:cubicBezTo>
                    <a:pt x="4312" y="2921"/>
                    <a:pt x="5131" y="2871"/>
                    <a:pt x="5942" y="2828"/>
                  </a:cubicBezTo>
                  <a:cubicBezTo>
                    <a:pt x="6369" y="2798"/>
                    <a:pt x="6567" y="2249"/>
                    <a:pt x="6689" y="1838"/>
                  </a:cubicBezTo>
                  <a:cubicBezTo>
                    <a:pt x="6871" y="1137"/>
                    <a:pt x="6277" y="634"/>
                    <a:pt x="5790" y="299"/>
                  </a:cubicBezTo>
                  <a:cubicBezTo>
                    <a:pt x="5465" y="68"/>
                    <a:pt x="5105" y="1"/>
                    <a:pt x="4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 flipH="1">
              <a:off x="6800094" y="3472777"/>
              <a:ext cx="576438" cy="300478"/>
            </a:xfrm>
            <a:custGeom>
              <a:avLst/>
              <a:gdLst/>
              <a:ahLst/>
              <a:cxnLst/>
              <a:rect l="l" t="t" r="r" b="b"/>
              <a:pathLst>
                <a:path w="7923" h="4130" extrusionOk="0">
                  <a:moveTo>
                    <a:pt x="0" y="1"/>
                  </a:moveTo>
                  <a:lnTo>
                    <a:pt x="0" y="717"/>
                  </a:lnTo>
                  <a:cubicBezTo>
                    <a:pt x="427" y="701"/>
                    <a:pt x="853" y="701"/>
                    <a:pt x="1265" y="656"/>
                  </a:cubicBezTo>
                  <a:cubicBezTo>
                    <a:pt x="1394" y="650"/>
                    <a:pt x="1527" y="641"/>
                    <a:pt x="1660" y="641"/>
                  </a:cubicBezTo>
                  <a:cubicBezTo>
                    <a:pt x="1854" y="641"/>
                    <a:pt x="2050" y="660"/>
                    <a:pt x="2240" y="732"/>
                  </a:cubicBezTo>
                  <a:cubicBezTo>
                    <a:pt x="2304" y="755"/>
                    <a:pt x="2371" y="763"/>
                    <a:pt x="2439" y="763"/>
                  </a:cubicBezTo>
                  <a:cubicBezTo>
                    <a:pt x="2643" y="763"/>
                    <a:pt x="2861" y="686"/>
                    <a:pt x="3078" y="686"/>
                  </a:cubicBezTo>
                  <a:cubicBezTo>
                    <a:pt x="3095" y="687"/>
                    <a:pt x="3113" y="687"/>
                    <a:pt x="3130" y="687"/>
                  </a:cubicBezTo>
                  <a:cubicBezTo>
                    <a:pt x="3652" y="687"/>
                    <a:pt x="4201" y="562"/>
                    <a:pt x="4722" y="562"/>
                  </a:cubicBezTo>
                  <a:cubicBezTo>
                    <a:pt x="5100" y="562"/>
                    <a:pt x="5463" y="628"/>
                    <a:pt x="5790" y="854"/>
                  </a:cubicBezTo>
                  <a:cubicBezTo>
                    <a:pt x="6277" y="1189"/>
                    <a:pt x="6871" y="1692"/>
                    <a:pt x="6689" y="2393"/>
                  </a:cubicBezTo>
                  <a:cubicBezTo>
                    <a:pt x="6567" y="2804"/>
                    <a:pt x="6369" y="3353"/>
                    <a:pt x="5942" y="3383"/>
                  </a:cubicBezTo>
                  <a:cubicBezTo>
                    <a:pt x="5131" y="3426"/>
                    <a:pt x="4304" y="3476"/>
                    <a:pt x="3489" y="3476"/>
                  </a:cubicBezTo>
                  <a:cubicBezTo>
                    <a:pt x="3141" y="3476"/>
                    <a:pt x="2795" y="3467"/>
                    <a:pt x="2453" y="3444"/>
                  </a:cubicBezTo>
                  <a:cubicBezTo>
                    <a:pt x="1722" y="3429"/>
                    <a:pt x="990" y="3383"/>
                    <a:pt x="290" y="3261"/>
                  </a:cubicBezTo>
                  <a:cubicBezTo>
                    <a:pt x="198" y="3398"/>
                    <a:pt x="137" y="3474"/>
                    <a:pt x="137" y="3474"/>
                  </a:cubicBezTo>
                  <a:lnTo>
                    <a:pt x="137" y="4130"/>
                  </a:lnTo>
                  <a:lnTo>
                    <a:pt x="6384" y="4130"/>
                  </a:lnTo>
                  <a:cubicBezTo>
                    <a:pt x="6475" y="4114"/>
                    <a:pt x="6567" y="4099"/>
                    <a:pt x="6658" y="4084"/>
                  </a:cubicBezTo>
                  <a:cubicBezTo>
                    <a:pt x="7603" y="3429"/>
                    <a:pt x="7923" y="2073"/>
                    <a:pt x="7389" y="1037"/>
                  </a:cubicBezTo>
                  <a:cubicBezTo>
                    <a:pt x="7100" y="488"/>
                    <a:pt x="6460" y="77"/>
                    <a:pt x="57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 flipH="1">
              <a:off x="6264694" y="3472777"/>
              <a:ext cx="690663" cy="300478"/>
            </a:xfrm>
            <a:custGeom>
              <a:avLst/>
              <a:gdLst/>
              <a:ahLst/>
              <a:cxnLst/>
              <a:rect l="l" t="t" r="r" b="b"/>
              <a:pathLst>
                <a:path w="9493" h="4130" extrusionOk="0">
                  <a:moveTo>
                    <a:pt x="1" y="1"/>
                  </a:moveTo>
                  <a:cubicBezTo>
                    <a:pt x="671" y="77"/>
                    <a:pt x="1311" y="488"/>
                    <a:pt x="1600" y="1037"/>
                  </a:cubicBezTo>
                  <a:cubicBezTo>
                    <a:pt x="2134" y="2073"/>
                    <a:pt x="1814" y="3429"/>
                    <a:pt x="869" y="4084"/>
                  </a:cubicBezTo>
                  <a:cubicBezTo>
                    <a:pt x="839" y="4099"/>
                    <a:pt x="808" y="4114"/>
                    <a:pt x="778" y="4130"/>
                  </a:cubicBezTo>
                  <a:lnTo>
                    <a:pt x="8289" y="4130"/>
                  </a:lnTo>
                  <a:cubicBezTo>
                    <a:pt x="8289" y="4130"/>
                    <a:pt x="9493" y="3505"/>
                    <a:pt x="9493" y="2347"/>
                  </a:cubicBezTo>
                  <a:cubicBezTo>
                    <a:pt x="9493" y="1189"/>
                    <a:pt x="8959" y="199"/>
                    <a:pt x="78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 flipH="1">
              <a:off x="6874377" y="3517157"/>
              <a:ext cx="495534" cy="208443"/>
            </a:xfrm>
            <a:custGeom>
              <a:avLst/>
              <a:gdLst/>
              <a:ahLst/>
              <a:cxnLst/>
              <a:rect l="l" t="t" r="r" b="b"/>
              <a:pathLst>
                <a:path w="6811" h="2865" extrusionOk="0">
                  <a:moveTo>
                    <a:pt x="153" y="0"/>
                  </a:moveTo>
                  <a:cubicBezTo>
                    <a:pt x="0" y="0"/>
                    <a:pt x="0" y="244"/>
                    <a:pt x="153" y="244"/>
                  </a:cubicBezTo>
                  <a:lnTo>
                    <a:pt x="5211" y="244"/>
                  </a:lnTo>
                  <a:cubicBezTo>
                    <a:pt x="5242" y="259"/>
                    <a:pt x="5272" y="274"/>
                    <a:pt x="5303" y="274"/>
                  </a:cubicBezTo>
                  <a:cubicBezTo>
                    <a:pt x="5577" y="305"/>
                    <a:pt x="5836" y="427"/>
                    <a:pt x="6049" y="609"/>
                  </a:cubicBezTo>
                  <a:lnTo>
                    <a:pt x="518" y="609"/>
                  </a:lnTo>
                  <a:cubicBezTo>
                    <a:pt x="351" y="609"/>
                    <a:pt x="351" y="838"/>
                    <a:pt x="518" y="838"/>
                  </a:cubicBezTo>
                  <a:lnTo>
                    <a:pt x="6247" y="838"/>
                  </a:lnTo>
                  <a:cubicBezTo>
                    <a:pt x="6354" y="990"/>
                    <a:pt x="6445" y="1158"/>
                    <a:pt x="6476" y="1356"/>
                  </a:cubicBezTo>
                  <a:cubicBezTo>
                    <a:pt x="6476" y="1356"/>
                    <a:pt x="6476" y="1371"/>
                    <a:pt x="6476" y="1371"/>
                  </a:cubicBezTo>
                  <a:cubicBezTo>
                    <a:pt x="6460" y="1371"/>
                    <a:pt x="6445" y="1356"/>
                    <a:pt x="6415" y="1356"/>
                  </a:cubicBezTo>
                  <a:lnTo>
                    <a:pt x="1067" y="1356"/>
                  </a:lnTo>
                  <a:cubicBezTo>
                    <a:pt x="915" y="1356"/>
                    <a:pt x="915" y="1600"/>
                    <a:pt x="1067" y="1600"/>
                  </a:cubicBezTo>
                  <a:lnTo>
                    <a:pt x="6415" y="1600"/>
                  </a:lnTo>
                  <a:cubicBezTo>
                    <a:pt x="6445" y="1600"/>
                    <a:pt x="6476" y="1585"/>
                    <a:pt x="6491" y="1569"/>
                  </a:cubicBezTo>
                  <a:lnTo>
                    <a:pt x="6491" y="1569"/>
                  </a:lnTo>
                  <a:cubicBezTo>
                    <a:pt x="6491" y="1737"/>
                    <a:pt x="6460" y="1905"/>
                    <a:pt x="6400" y="2057"/>
                  </a:cubicBezTo>
                  <a:cubicBezTo>
                    <a:pt x="6384" y="2026"/>
                    <a:pt x="6354" y="2011"/>
                    <a:pt x="6308" y="2011"/>
                  </a:cubicBezTo>
                  <a:lnTo>
                    <a:pt x="610" y="2011"/>
                  </a:lnTo>
                  <a:cubicBezTo>
                    <a:pt x="458" y="2011"/>
                    <a:pt x="458" y="2255"/>
                    <a:pt x="610" y="2255"/>
                  </a:cubicBezTo>
                  <a:lnTo>
                    <a:pt x="6293" y="2255"/>
                  </a:lnTo>
                  <a:cubicBezTo>
                    <a:pt x="6171" y="2438"/>
                    <a:pt x="6003" y="2560"/>
                    <a:pt x="5760" y="2560"/>
                  </a:cubicBezTo>
                  <a:cubicBezTo>
                    <a:pt x="5714" y="2560"/>
                    <a:pt x="5683" y="2590"/>
                    <a:pt x="5668" y="2621"/>
                  </a:cubicBezTo>
                  <a:lnTo>
                    <a:pt x="762" y="2621"/>
                  </a:lnTo>
                  <a:cubicBezTo>
                    <a:pt x="610" y="2621"/>
                    <a:pt x="610" y="2864"/>
                    <a:pt x="762" y="2864"/>
                  </a:cubicBezTo>
                  <a:lnTo>
                    <a:pt x="5760" y="2864"/>
                  </a:lnTo>
                  <a:cubicBezTo>
                    <a:pt x="5821" y="2864"/>
                    <a:pt x="5851" y="2834"/>
                    <a:pt x="5866" y="2788"/>
                  </a:cubicBezTo>
                  <a:cubicBezTo>
                    <a:pt x="6506" y="2697"/>
                    <a:pt x="6811" y="1965"/>
                    <a:pt x="6719" y="1371"/>
                  </a:cubicBezTo>
                  <a:cubicBezTo>
                    <a:pt x="6613" y="686"/>
                    <a:pt x="6080" y="168"/>
                    <a:pt x="5409" y="61"/>
                  </a:cubicBezTo>
                  <a:cubicBezTo>
                    <a:pt x="5394" y="15"/>
                    <a:pt x="5348" y="0"/>
                    <a:pt x="5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 flipH="1">
              <a:off x="6941965" y="3909520"/>
              <a:ext cx="490005" cy="199640"/>
            </a:xfrm>
            <a:custGeom>
              <a:avLst/>
              <a:gdLst/>
              <a:ahLst/>
              <a:cxnLst/>
              <a:rect l="l" t="t" r="r" b="b"/>
              <a:pathLst>
                <a:path w="6735" h="2744" extrusionOk="0">
                  <a:moveTo>
                    <a:pt x="1234" y="1"/>
                  </a:moveTo>
                  <a:cubicBezTo>
                    <a:pt x="0" y="1875"/>
                    <a:pt x="1234" y="2743"/>
                    <a:pt x="1234" y="2743"/>
                  </a:cubicBezTo>
                  <a:lnTo>
                    <a:pt x="6735" y="2743"/>
                  </a:lnTo>
                  <a:cubicBezTo>
                    <a:pt x="6399" y="2484"/>
                    <a:pt x="6186" y="2057"/>
                    <a:pt x="6095" y="1631"/>
                  </a:cubicBezTo>
                  <a:cubicBezTo>
                    <a:pt x="5988" y="1037"/>
                    <a:pt x="6095" y="305"/>
                    <a:pt x="66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 flipH="1">
              <a:off x="6246941" y="3909520"/>
              <a:ext cx="749449" cy="199640"/>
            </a:xfrm>
            <a:custGeom>
              <a:avLst/>
              <a:gdLst/>
              <a:ahLst/>
              <a:cxnLst/>
              <a:rect l="l" t="t" r="r" b="b"/>
              <a:pathLst>
                <a:path w="10301" h="2744" extrusionOk="0">
                  <a:moveTo>
                    <a:pt x="656" y="1"/>
                  </a:moveTo>
                  <a:cubicBezTo>
                    <a:pt x="108" y="305"/>
                    <a:pt x="1" y="1037"/>
                    <a:pt x="108" y="1631"/>
                  </a:cubicBezTo>
                  <a:cubicBezTo>
                    <a:pt x="184" y="2057"/>
                    <a:pt x="412" y="2484"/>
                    <a:pt x="748" y="2743"/>
                  </a:cubicBezTo>
                  <a:lnTo>
                    <a:pt x="3353" y="2743"/>
                  </a:lnTo>
                  <a:cubicBezTo>
                    <a:pt x="3429" y="2728"/>
                    <a:pt x="3505" y="2720"/>
                    <a:pt x="3581" y="2720"/>
                  </a:cubicBezTo>
                  <a:cubicBezTo>
                    <a:pt x="3583" y="2720"/>
                    <a:pt x="3585" y="2720"/>
                    <a:pt x="3587" y="2720"/>
                  </a:cubicBezTo>
                  <a:lnTo>
                    <a:pt x="3587" y="2720"/>
                  </a:lnTo>
                  <a:cubicBezTo>
                    <a:pt x="3513" y="2721"/>
                    <a:pt x="3435" y="2728"/>
                    <a:pt x="3353" y="2743"/>
                  </a:cubicBezTo>
                  <a:lnTo>
                    <a:pt x="10300" y="2743"/>
                  </a:lnTo>
                  <a:lnTo>
                    <a:pt x="10300" y="2469"/>
                  </a:lnTo>
                  <a:cubicBezTo>
                    <a:pt x="10255" y="2408"/>
                    <a:pt x="10224" y="2362"/>
                    <a:pt x="10194" y="2316"/>
                  </a:cubicBezTo>
                  <a:cubicBezTo>
                    <a:pt x="9527" y="2378"/>
                    <a:pt x="8858" y="2401"/>
                    <a:pt x="8188" y="2401"/>
                  </a:cubicBezTo>
                  <a:cubicBezTo>
                    <a:pt x="7036" y="2401"/>
                    <a:pt x="5880" y="2334"/>
                    <a:pt x="4724" y="2286"/>
                  </a:cubicBezTo>
                  <a:cubicBezTo>
                    <a:pt x="4550" y="2276"/>
                    <a:pt x="4377" y="2272"/>
                    <a:pt x="4204" y="2272"/>
                  </a:cubicBezTo>
                  <a:cubicBezTo>
                    <a:pt x="3543" y="2272"/>
                    <a:pt x="2890" y="2329"/>
                    <a:pt x="2231" y="2329"/>
                  </a:cubicBezTo>
                  <a:cubicBezTo>
                    <a:pt x="1991" y="2329"/>
                    <a:pt x="1751" y="2322"/>
                    <a:pt x="1509" y="2301"/>
                  </a:cubicBezTo>
                  <a:cubicBezTo>
                    <a:pt x="1509" y="2210"/>
                    <a:pt x="1479" y="2088"/>
                    <a:pt x="1403" y="2057"/>
                  </a:cubicBezTo>
                  <a:cubicBezTo>
                    <a:pt x="854" y="1707"/>
                    <a:pt x="717" y="1006"/>
                    <a:pt x="1098" y="519"/>
                  </a:cubicBezTo>
                  <a:cubicBezTo>
                    <a:pt x="1342" y="214"/>
                    <a:pt x="1738" y="92"/>
                    <a:pt x="2134" y="92"/>
                  </a:cubicBezTo>
                  <a:cubicBezTo>
                    <a:pt x="3342" y="126"/>
                    <a:pt x="4553" y="142"/>
                    <a:pt x="5766" y="142"/>
                  </a:cubicBezTo>
                  <a:cubicBezTo>
                    <a:pt x="7245" y="142"/>
                    <a:pt x="8727" y="119"/>
                    <a:pt x="10209" y="77"/>
                  </a:cubicBezTo>
                  <a:cubicBezTo>
                    <a:pt x="10255" y="31"/>
                    <a:pt x="10300" y="1"/>
                    <a:pt x="103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 flipH="1">
              <a:off x="6253562" y="3915049"/>
              <a:ext cx="690663" cy="168792"/>
            </a:xfrm>
            <a:custGeom>
              <a:avLst/>
              <a:gdLst/>
              <a:ahLst/>
              <a:cxnLst/>
              <a:rect l="l" t="t" r="r" b="b"/>
              <a:pathLst>
                <a:path w="9493" h="2320" extrusionOk="0">
                  <a:moveTo>
                    <a:pt x="9492" y="1"/>
                  </a:moveTo>
                  <a:lnTo>
                    <a:pt x="9492" y="1"/>
                  </a:lnTo>
                  <a:cubicBezTo>
                    <a:pt x="8010" y="43"/>
                    <a:pt x="6533" y="66"/>
                    <a:pt x="5055" y="66"/>
                  </a:cubicBezTo>
                  <a:cubicBezTo>
                    <a:pt x="3844" y="66"/>
                    <a:pt x="2632" y="50"/>
                    <a:pt x="1417" y="16"/>
                  </a:cubicBezTo>
                  <a:cubicBezTo>
                    <a:pt x="1036" y="16"/>
                    <a:pt x="625" y="138"/>
                    <a:pt x="381" y="443"/>
                  </a:cubicBezTo>
                  <a:cubicBezTo>
                    <a:pt x="0" y="930"/>
                    <a:pt x="137" y="1631"/>
                    <a:pt x="686" y="1981"/>
                  </a:cubicBezTo>
                  <a:cubicBezTo>
                    <a:pt x="762" y="2012"/>
                    <a:pt x="792" y="2134"/>
                    <a:pt x="792" y="2225"/>
                  </a:cubicBezTo>
                  <a:cubicBezTo>
                    <a:pt x="1031" y="2245"/>
                    <a:pt x="1269" y="2253"/>
                    <a:pt x="1506" y="2253"/>
                  </a:cubicBezTo>
                  <a:cubicBezTo>
                    <a:pt x="2208" y="2253"/>
                    <a:pt x="2904" y="2187"/>
                    <a:pt x="3615" y="2187"/>
                  </a:cubicBezTo>
                  <a:cubicBezTo>
                    <a:pt x="3750" y="2187"/>
                    <a:pt x="3886" y="2189"/>
                    <a:pt x="4022" y="2195"/>
                  </a:cubicBezTo>
                  <a:cubicBezTo>
                    <a:pt x="5148" y="2251"/>
                    <a:pt x="6280" y="2320"/>
                    <a:pt x="7410" y="2320"/>
                  </a:cubicBezTo>
                  <a:cubicBezTo>
                    <a:pt x="8100" y="2320"/>
                    <a:pt x="8790" y="2294"/>
                    <a:pt x="9477" y="2225"/>
                  </a:cubicBezTo>
                  <a:cubicBezTo>
                    <a:pt x="8669" y="976"/>
                    <a:pt x="9248" y="245"/>
                    <a:pt x="94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 flipH="1">
              <a:off x="6256909" y="3909520"/>
              <a:ext cx="681787" cy="179632"/>
            </a:xfrm>
            <a:custGeom>
              <a:avLst/>
              <a:gdLst/>
              <a:ahLst/>
              <a:cxnLst/>
              <a:rect l="l" t="t" r="r" b="b"/>
              <a:pathLst>
                <a:path w="9371" h="2469" extrusionOk="0">
                  <a:moveTo>
                    <a:pt x="747" y="1"/>
                  </a:moveTo>
                  <a:cubicBezTo>
                    <a:pt x="686" y="1"/>
                    <a:pt x="655" y="31"/>
                    <a:pt x="640" y="77"/>
                  </a:cubicBezTo>
                  <a:cubicBezTo>
                    <a:pt x="625" y="77"/>
                    <a:pt x="610" y="77"/>
                    <a:pt x="594" y="92"/>
                  </a:cubicBezTo>
                  <a:cubicBezTo>
                    <a:pt x="183" y="305"/>
                    <a:pt x="0" y="793"/>
                    <a:pt x="61" y="1235"/>
                  </a:cubicBezTo>
                  <a:cubicBezTo>
                    <a:pt x="122" y="1737"/>
                    <a:pt x="488" y="2134"/>
                    <a:pt x="884" y="2423"/>
                  </a:cubicBezTo>
                  <a:cubicBezTo>
                    <a:pt x="899" y="2423"/>
                    <a:pt x="899" y="2438"/>
                    <a:pt x="914" y="2438"/>
                  </a:cubicBezTo>
                  <a:cubicBezTo>
                    <a:pt x="945" y="2454"/>
                    <a:pt x="960" y="2469"/>
                    <a:pt x="991" y="2469"/>
                  </a:cubicBezTo>
                  <a:lnTo>
                    <a:pt x="9111" y="2469"/>
                  </a:lnTo>
                  <a:cubicBezTo>
                    <a:pt x="9264" y="2469"/>
                    <a:pt x="9264" y="2225"/>
                    <a:pt x="9111" y="2225"/>
                  </a:cubicBezTo>
                  <a:lnTo>
                    <a:pt x="1006" y="2225"/>
                  </a:lnTo>
                  <a:cubicBezTo>
                    <a:pt x="1006" y="2225"/>
                    <a:pt x="1006" y="2210"/>
                    <a:pt x="991" y="2210"/>
                  </a:cubicBezTo>
                  <a:cubicBezTo>
                    <a:pt x="899" y="2134"/>
                    <a:pt x="792" y="2057"/>
                    <a:pt x="701" y="1951"/>
                  </a:cubicBezTo>
                  <a:lnTo>
                    <a:pt x="8868" y="1951"/>
                  </a:lnTo>
                  <a:cubicBezTo>
                    <a:pt x="9020" y="1951"/>
                    <a:pt x="9020" y="1722"/>
                    <a:pt x="8868" y="1722"/>
                  </a:cubicBezTo>
                  <a:lnTo>
                    <a:pt x="594" y="1722"/>
                  </a:lnTo>
                  <a:cubicBezTo>
                    <a:pt x="564" y="1722"/>
                    <a:pt x="533" y="1722"/>
                    <a:pt x="518" y="1737"/>
                  </a:cubicBezTo>
                  <a:cubicBezTo>
                    <a:pt x="442" y="1616"/>
                    <a:pt x="366" y="1494"/>
                    <a:pt x="335" y="1357"/>
                  </a:cubicBezTo>
                  <a:lnTo>
                    <a:pt x="8410" y="1357"/>
                  </a:lnTo>
                  <a:cubicBezTo>
                    <a:pt x="8563" y="1357"/>
                    <a:pt x="8563" y="1113"/>
                    <a:pt x="8410" y="1113"/>
                  </a:cubicBezTo>
                  <a:lnTo>
                    <a:pt x="290" y="1113"/>
                  </a:lnTo>
                  <a:cubicBezTo>
                    <a:pt x="274" y="991"/>
                    <a:pt x="305" y="854"/>
                    <a:pt x="335" y="747"/>
                  </a:cubicBezTo>
                  <a:lnTo>
                    <a:pt x="8852" y="747"/>
                  </a:lnTo>
                  <a:cubicBezTo>
                    <a:pt x="9020" y="747"/>
                    <a:pt x="9020" y="503"/>
                    <a:pt x="8852" y="503"/>
                  </a:cubicBezTo>
                  <a:lnTo>
                    <a:pt x="457" y="503"/>
                  </a:lnTo>
                  <a:cubicBezTo>
                    <a:pt x="533" y="427"/>
                    <a:pt x="610" y="351"/>
                    <a:pt x="716" y="290"/>
                  </a:cubicBezTo>
                  <a:cubicBezTo>
                    <a:pt x="747" y="275"/>
                    <a:pt x="762" y="260"/>
                    <a:pt x="762" y="244"/>
                  </a:cubicBezTo>
                  <a:lnTo>
                    <a:pt x="9218" y="244"/>
                  </a:lnTo>
                  <a:cubicBezTo>
                    <a:pt x="9370" y="244"/>
                    <a:pt x="9370" y="1"/>
                    <a:pt x="9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 flipH="1">
              <a:off x="6699182" y="4154847"/>
              <a:ext cx="735044" cy="204951"/>
            </a:xfrm>
            <a:custGeom>
              <a:avLst/>
              <a:gdLst/>
              <a:ahLst/>
              <a:cxnLst/>
              <a:rect l="l" t="t" r="r" b="b"/>
              <a:pathLst>
                <a:path w="10103" h="2817" extrusionOk="0">
                  <a:moveTo>
                    <a:pt x="353" y="1"/>
                  </a:moveTo>
                  <a:cubicBezTo>
                    <a:pt x="256" y="1"/>
                    <a:pt x="159" y="4"/>
                    <a:pt x="62" y="11"/>
                  </a:cubicBezTo>
                  <a:cubicBezTo>
                    <a:pt x="245" y="179"/>
                    <a:pt x="793" y="757"/>
                    <a:pt x="793" y="1611"/>
                  </a:cubicBezTo>
                  <a:cubicBezTo>
                    <a:pt x="793" y="2602"/>
                    <a:pt x="46" y="2616"/>
                    <a:pt x="3" y="2616"/>
                  </a:cubicBezTo>
                  <a:cubicBezTo>
                    <a:pt x="1" y="2616"/>
                    <a:pt x="1" y="2616"/>
                    <a:pt x="1" y="2616"/>
                  </a:cubicBezTo>
                  <a:lnTo>
                    <a:pt x="1" y="2738"/>
                  </a:lnTo>
                  <a:cubicBezTo>
                    <a:pt x="92" y="2738"/>
                    <a:pt x="168" y="2723"/>
                    <a:pt x="260" y="2723"/>
                  </a:cubicBezTo>
                  <a:cubicBezTo>
                    <a:pt x="1540" y="2723"/>
                    <a:pt x="2813" y="2757"/>
                    <a:pt x="4088" y="2757"/>
                  </a:cubicBezTo>
                  <a:cubicBezTo>
                    <a:pt x="4726" y="2757"/>
                    <a:pt x="5364" y="2748"/>
                    <a:pt x="6004" y="2723"/>
                  </a:cubicBezTo>
                  <a:cubicBezTo>
                    <a:pt x="6077" y="2720"/>
                    <a:pt x="6151" y="2718"/>
                    <a:pt x="6225" y="2718"/>
                  </a:cubicBezTo>
                  <a:cubicBezTo>
                    <a:pt x="6843" y="2718"/>
                    <a:pt x="7464" y="2817"/>
                    <a:pt x="8081" y="2817"/>
                  </a:cubicBezTo>
                  <a:cubicBezTo>
                    <a:pt x="8458" y="2817"/>
                    <a:pt x="8832" y="2780"/>
                    <a:pt x="9203" y="2662"/>
                  </a:cubicBezTo>
                  <a:cubicBezTo>
                    <a:pt x="9737" y="2494"/>
                    <a:pt x="10102" y="1839"/>
                    <a:pt x="10011" y="1215"/>
                  </a:cubicBezTo>
                  <a:cubicBezTo>
                    <a:pt x="9950" y="834"/>
                    <a:pt x="9889" y="422"/>
                    <a:pt x="9523" y="209"/>
                  </a:cubicBezTo>
                  <a:cubicBezTo>
                    <a:pt x="9301" y="80"/>
                    <a:pt x="9051" y="50"/>
                    <a:pt x="8796" y="50"/>
                  </a:cubicBezTo>
                  <a:cubicBezTo>
                    <a:pt x="8719" y="50"/>
                    <a:pt x="8641" y="53"/>
                    <a:pt x="8563" y="57"/>
                  </a:cubicBezTo>
                  <a:cubicBezTo>
                    <a:pt x="7388" y="145"/>
                    <a:pt x="6217" y="156"/>
                    <a:pt x="5046" y="156"/>
                  </a:cubicBezTo>
                  <a:cubicBezTo>
                    <a:pt x="4635" y="156"/>
                    <a:pt x="4225" y="155"/>
                    <a:pt x="3814" y="155"/>
                  </a:cubicBezTo>
                  <a:cubicBezTo>
                    <a:pt x="3376" y="155"/>
                    <a:pt x="2938" y="157"/>
                    <a:pt x="2499" y="163"/>
                  </a:cubicBezTo>
                  <a:cubicBezTo>
                    <a:pt x="2473" y="164"/>
                    <a:pt x="2447" y="164"/>
                    <a:pt x="2421" y="164"/>
                  </a:cubicBezTo>
                  <a:cubicBezTo>
                    <a:pt x="1735" y="164"/>
                    <a:pt x="1049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 flipH="1">
              <a:off x="6629337" y="4109085"/>
              <a:ext cx="804889" cy="292693"/>
            </a:xfrm>
            <a:custGeom>
              <a:avLst/>
              <a:gdLst/>
              <a:ahLst/>
              <a:cxnLst/>
              <a:rect l="l" t="t" r="r" b="b"/>
              <a:pathLst>
                <a:path w="11063" h="4023" extrusionOk="0">
                  <a:moveTo>
                    <a:pt x="1" y="0"/>
                  </a:moveTo>
                  <a:lnTo>
                    <a:pt x="1" y="579"/>
                  </a:lnTo>
                  <a:cubicBezTo>
                    <a:pt x="1" y="579"/>
                    <a:pt x="16" y="594"/>
                    <a:pt x="62" y="640"/>
                  </a:cubicBezTo>
                  <a:cubicBezTo>
                    <a:pt x="159" y="633"/>
                    <a:pt x="256" y="630"/>
                    <a:pt x="353" y="630"/>
                  </a:cubicBezTo>
                  <a:cubicBezTo>
                    <a:pt x="1049" y="630"/>
                    <a:pt x="1735" y="793"/>
                    <a:pt x="2421" y="793"/>
                  </a:cubicBezTo>
                  <a:cubicBezTo>
                    <a:pt x="2447" y="793"/>
                    <a:pt x="2473" y="793"/>
                    <a:pt x="2499" y="792"/>
                  </a:cubicBezTo>
                  <a:cubicBezTo>
                    <a:pt x="2935" y="786"/>
                    <a:pt x="3371" y="784"/>
                    <a:pt x="3808" y="784"/>
                  </a:cubicBezTo>
                  <a:cubicBezTo>
                    <a:pt x="4218" y="784"/>
                    <a:pt x="4628" y="785"/>
                    <a:pt x="5039" y="785"/>
                  </a:cubicBezTo>
                  <a:cubicBezTo>
                    <a:pt x="6212" y="785"/>
                    <a:pt x="7388" y="774"/>
                    <a:pt x="8563" y="686"/>
                  </a:cubicBezTo>
                  <a:cubicBezTo>
                    <a:pt x="8641" y="682"/>
                    <a:pt x="8719" y="679"/>
                    <a:pt x="8796" y="679"/>
                  </a:cubicBezTo>
                  <a:cubicBezTo>
                    <a:pt x="9051" y="679"/>
                    <a:pt x="9301" y="709"/>
                    <a:pt x="9523" y="838"/>
                  </a:cubicBezTo>
                  <a:cubicBezTo>
                    <a:pt x="9874" y="1051"/>
                    <a:pt x="9950" y="1463"/>
                    <a:pt x="9996" y="1844"/>
                  </a:cubicBezTo>
                  <a:cubicBezTo>
                    <a:pt x="10102" y="2468"/>
                    <a:pt x="9737" y="3123"/>
                    <a:pt x="9203" y="3291"/>
                  </a:cubicBezTo>
                  <a:cubicBezTo>
                    <a:pt x="8832" y="3409"/>
                    <a:pt x="8458" y="3446"/>
                    <a:pt x="8081" y="3446"/>
                  </a:cubicBezTo>
                  <a:cubicBezTo>
                    <a:pt x="7464" y="3446"/>
                    <a:pt x="6843" y="3347"/>
                    <a:pt x="6225" y="3347"/>
                  </a:cubicBezTo>
                  <a:cubicBezTo>
                    <a:pt x="6151" y="3347"/>
                    <a:pt x="6077" y="3349"/>
                    <a:pt x="6004" y="3352"/>
                  </a:cubicBezTo>
                  <a:cubicBezTo>
                    <a:pt x="5364" y="3377"/>
                    <a:pt x="4726" y="3386"/>
                    <a:pt x="4088" y="3386"/>
                  </a:cubicBezTo>
                  <a:cubicBezTo>
                    <a:pt x="2813" y="3386"/>
                    <a:pt x="1540" y="3352"/>
                    <a:pt x="260" y="3352"/>
                  </a:cubicBezTo>
                  <a:cubicBezTo>
                    <a:pt x="168" y="3352"/>
                    <a:pt x="77" y="3367"/>
                    <a:pt x="1" y="3367"/>
                  </a:cubicBezTo>
                  <a:lnTo>
                    <a:pt x="1" y="4022"/>
                  </a:lnTo>
                  <a:lnTo>
                    <a:pt x="9676" y="4022"/>
                  </a:lnTo>
                  <a:cubicBezTo>
                    <a:pt x="10194" y="3718"/>
                    <a:pt x="10605" y="3230"/>
                    <a:pt x="10818" y="2666"/>
                  </a:cubicBezTo>
                  <a:cubicBezTo>
                    <a:pt x="11032" y="2103"/>
                    <a:pt x="11062" y="1463"/>
                    <a:pt x="10818" y="884"/>
                  </a:cubicBezTo>
                  <a:cubicBezTo>
                    <a:pt x="10635" y="442"/>
                    <a:pt x="10270" y="91"/>
                    <a:pt x="9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 flipH="1">
              <a:off x="6111692" y="4109085"/>
              <a:ext cx="618636" cy="292693"/>
            </a:xfrm>
            <a:custGeom>
              <a:avLst/>
              <a:gdLst/>
              <a:ahLst/>
              <a:cxnLst/>
              <a:rect l="l" t="t" r="r" b="b"/>
              <a:pathLst>
                <a:path w="8503" h="4023" extrusionOk="0">
                  <a:moveTo>
                    <a:pt x="153" y="0"/>
                  </a:moveTo>
                  <a:cubicBezTo>
                    <a:pt x="610" y="91"/>
                    <a:pt x="960" y="442"/>
                    <a:pt x="1143" y="884"/>
                  </a:cubicBezTo>
                  <a:cubicBezTo>
                    <a:pt x="1387" y="1463"/>
                    <a:pt x="1357" y="2103"/>
                    <a:pt x="1143" y="2666"/>
                  </a:cubicBezTo>
                  <a:cubicBezTo>
                    <a:pt x="945" y="3230"/>
                    <a:pt x="519" y="3718"/>
                    <a:pt x="1" y="4022"/>
                  </a:cubicBezTo>
                  <a:lnTo>
                    <a:pt x="7497" y="4022"/>
                  </a:lnTo>
                  <a:cubicBezTo>
                    <a:pt x="7497" y="4022"/>
                    <a:pt x="8502" y="3382"/>
                    <a:pt x="8380" y="1813"/>
                  </a:cubicBezTo>
                  <a:cubicBezTo>
                    <a:pt x="8258" y="244"/>
                    <a:pt x="6643" y="0"/>
                    <a:pt x="66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 flipH="1">
              <a:off x="6700346" y="4150991"/>
              <a:ext cx="713872" cy="212008"/>
            </a:xfrm>
            <a:custGeom>
              <a:avLst/>
              <a:gdLst/>
              <a:ahLst/>
              <a:cxnLst/>
              <a:rect l="l" t="t" r="r" b="b"/>
              <a:pathLst>
                <a:path w="9812" h="2914" extrusionOk="0">
                  <a:moveTo>
                    <a:pt x="8443" y="0"/>
                  </a:moveTo>
                  <a:cubicBezTo>
                    <a:pt x="8402" y="0"/>
                    <a:pt x="8362" y="26"/>
                    <a:pt x="8334" y="64"/>
                  </a:cubicBezTo>
                  <a:lnTo>
                    <a:pt x="259" y="64"/>
                  </a:lnTo>
                  <a:cubicBezTo>
                    <a:pt x="107" y="64"/>
                    <a:pt x="107" y="292"/>
                    <a:pt x="259" y="292"/>
                  </a:cubicBezTo>
                  <a:lnTo>
                    <a:pt x="8380" y="292"/>
                  </a:lnTo>
                  <a:cubicBezTo>
                    <a:pt x="8410" y="292"/>
                    <a:pt x="8425" y="292"/>
                    <a:pt x="8441" y="277"/>
                  </a:cubicBezTo>
                  <a:cubicBezTo>
                    <a:pt x="8532" y="338"/>
                    <a:pt x="8639" y="338"/>
                    <a:pt x="8745" y="338"/>
                  </a:cubicBezTo>
                  <a:cubicBezTo>
                    <a:pt x="8913" y="353"/>
                    <a:pt x="9035" y="384"/>
                    <a:pt x="9172" y="506"/>
                  </a:cubicBezTo>
                  <a:cubicBezTo>
                    <a:pt x="9248" y="582"/>
                    <a:pt x="9324" y="673"/>
                    <a:pt x="9385" y="765"/>
                  </a:cubicBezTo>
                  <a:lnTo>
                    <a:pt x="762" y="765"/>
                  </a:lnTo>
                  <a:cubicBezTo>
                    <a:pt x="609" y="765"/>
                    <a:pt x="609" y="1009"/>
                    <a:pt x="762" y="1009"/>
                  </a:cubicBezTo>
                  <a:lnTo>
                    <a:pt x="9446" y="1009"/>
                  </a:lnTo>
                  <a:cubicBezTo>
                    <a:pt x="9462" y="1009"/>
                    <a:pt x="9477" y="993"/>
                    <a:pt x="9492" y="993"/>
                  </a:cubicBezTo>
                  <a:cubicBezTo>
                    <a:pt x="9522" y="1100"/>
                    <a:pt x="9553" y="1207"/>
                    <a:pt x="9553" y="1313"/>
                  </a:cubicBezTo>
                  <a:cubicBezTo>
                    <a:pt x="9568" y="1374"/>
                    <a:pt x="9568" y="1435"/>
                    <a:pt x="9568" y="1496"/>
                  </a:cubicBezTo>
                  <a:cubicBezTo>
                    <a:pt x="9553" y="1481"/>
                    <a:pt x="9522" y="1466"/>
                    <a:pt x="9492" y="1466"/>
                  </a:cubicBezTo>
                  <a:lnTo>
                    <a:pt x="914" y="1466"/>
                  </a:lnTo>
                  <a:cubicBezTo>
                    <a:pt x="762" y="1466"/>
                    <a:pt x="762" y="1709"/>
                    <a:pt x="914" y="1709"/>
                  </a:cubicBezTo>
                  <a:lnTo>
                    <a:pt x="9492" y="1709"/>
                  </a:lnTo>
                  <a:cubicBezTo>
                    <a:pt x="9507" y="1709"/>
                    <a:pt x="9538" y="1694"/>
                    <a:pt x="9553" y="1694"/>
                  </a:cubicBezTo>
                  <a:cubicBezTo>
                    <a:pt x="9522" y="1847"/>
                    <a:pt x="9477" y="1999"/>
                    <a:pt x="9416" y="2151"/>
                  </a:cubicBezTo>
                  <a:cubicBezTo>
                    <a:pt x="9401" y="2136"/>
                    <a:pt x="9370" y="2121"/>
                    <a:pt x="9340" y="2121"/>
                  </a:cubicBezTo>
                  <a:lnTo>
                    <a:pt x="762" y="2121"/>
                  </a:lnTo>
                  <a:cubicBezTo>
                    <a:pt x="609" y="2121"/>
                    <a:pt x="609" y="2365"/>
                    <a:pt x="762" y="2365"/>
                  </a:cubicBezTo>
                  <a:lnTo>
                    <a:pt x="9279" y="2365"/>
                  </a:lnTo>
                  <a:cubicBezTo>
                    <a:pt x="9131" y="2539"/>
                    <a:pt x="8937" y="2677"/>
                    <a:pt x="8716" y="2677"/>
                  </a:cubicBezTo>
                  <a:cubicBezTo>
                    <a:pt x="8686" y="2677"/>
                    <a:pt x="8655" y="2675"/>
                    <a:pt x="8624" y="2669"/>
                  </a:cubicBezTo>
                  <a:cubicBezTo>
                    <a:pt x="8613" y="2664"/>
                    <a:pt x="8603" y="2662"/>
                    <a:pt x="8593" y="2662"/>
                  </a:cubicBezTo>
                  <a:cubicBezTo>
                    <a:pt x="8573" y="2662"/>
                    <a:pt x="8552" y="2669"/>
                    <a:pt x="8532" y="2669"/>
                  </a:cubicBezTo>
                  <a:lnTo>
                    <a:pt x="152" y="2669"/>
                  </a:lnTo>
                  <a:cubicBezTo>
                    <a:pt x="0" y="2669"/>
                    <a:pt x="0" y="2913"/>
                    <a:pt x="152" y="2913"/>
                  </a:cubicBezTo>
                  <a:lnTo>
                    <a:pt x="8532" y="2913"/>
                  </a:lnTo>
                  <a:cubicBezTo>
                    <a:pt x="8563" y="2913"/>
                    <a:pt x="8578" y="2913"/>
                    <a:pt x="8593" y="2898"/>
                  </a:cubicBezTo>
                  <a:cubicBezTo>
                    <a:pt x="8641" y="2905"/>
                    <a:pt x="8688" y="2909"/>
                    <a:pt x="8734" y="2909"/>
                  </a:cubicBezTo>
                  <a:cubicBezTo>
                    <a:pt x="9423" y="2909"/>
                    <a:pt x="9812" y="2080"/>
                    <a:pt x="9812" y="1466"/>
                  </a:cubicBezTo>
                  <a:cubicBezTo>
                    <a:pt x="9812" y="1100"/>
                    <a:pt x="9690" y="734"/>
                    <a:pt x="9462" y="460"/>
                  </a:cubicBezTo>
                  <a:cubicBezTo>
                    <a:pt x="9340" y="323"/>
                    <a:pt x="9187" y="186"/>
                    <a:pt x="9004" y="125"/>
                  </a:cubicBezTo>
                  <a:cubicBezTo>
                    <a:pt x="8867" y="94"/>
                    <a:pt x="8624" y="155"/>
                    <a:pt x="8517" y="33"/>
                  </a:cubicBezTo>
                  <a:cubicBezTo>
                    <a:pt x="8494" y="10"/>
                    <a:pt x="8468" y="0"/>
                    <a:pt x="8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 flipH="1">
              <a:off x="6362258" y="3805918"/>
              <a:ext cx="553156" cy="78212"/>
            </a:xfrm>
            <a:custGeom>
              <a:avLst/>
              <a:gdLst/>
              <a:ahLst/>
              <a:cxnLst/>
              <a:rect l="l" t="t" r="r" b="b"/>
              <a:pathLst>
                <a:path w="7603" h="1075" extrusionOk="0">
                  <a:moveTo>
                    <a:pt x="2712" y="0"/>
                  </a:moveTo>
                  <a:cubicBezTo>
                    <a:pt x="2609" y="0"/>
                    <a:pt x="2506" y="8"/>
                    <a:pt x="2407" y="23"/>
                  </a:cubicBezTo>
                  <a:cubicBezTo>
                    <a:pt x="2261" y="41"/>
                    <a:pt x="2115" y="47"/>
                    <a:pt x="1969" y="47"/>
                  </a:cubicBezTo>
                  <a:cubicBezTo>
                    <a:pt x="1641" y="47"/>
                    <a:pt x="1316" y="16"/>
                    <a:pt x="1000" y="16"/>
                  </a:cubicBezTo>
                  <a:cubicBezTo>
                    <a:pt x="740" y="16"/>
                    <a:pt x="487" y="37"/>
                    <a:pt x="244" y="114"/>
                  </a:cubicBezTo>
                  <a:cubicBezTo>
                    <a:pt x="0" y="190"/>
                    <a:pt x="31" y="617"/>
                    <a:pt x="274" y="800"/>
                  </a:cubicBezTo>
                  <a:cubicBezTo>
                    <a:pt x="466" y="958"/>
                    <a:pt x="700" y="1074"/>
                    <a:pt x="970" y="1074"/>
                  </a:cubicBezTo>
                  <a:cubicBezTo>
                    <a:pt x="1064" y="1074"/>
                    <a:pt x="1162" y="1060"/>
                    <a:pt x="1265" y="1028"/>
                  </a:cubicBezTo>
                  <a:cubicBezTo>
                    <a:pt x="1331" y="1010"/>
                    <a:pt x="1399" y="1004"/>
                    <a:pt x="1469" y="1004"/>
                  </a:cubicBezTo>
                  <a:cubicBezTo>
                    <a:pt x="1578" y="1004"/>
                    <a:pt x="1693" y="1019"/>
                    <a:pt x="1813" y="1028"/>
                  </a:cubicBezTo>
                  <a:cubicBezTo>
                    <a:pt x="2053" y="1047"/>
                    <a:pt x="2295" y="1054"/>
                    <a:pt x="2538" y="1054"/>
                  </a:cubicBezTo>
                  <a:cubicBezTo>
                    <a:pt x="3104" y="1054"/>
                    <a:pt x="3676" y="1018"/>
                    <a:pt x="4241" y="1018"/>
                  </a:cubicBezTo>
                  <a:cubicBezTo>
                    <a:pt x="4403" y="1018"/>
                    <a:pt x="4563" y="1021"/>
                    <a:pt x="4723" y="1028"/>
                  </a:cubicBezTo>
                  <a:cubicBezTo>
                    <a:pt x="5196" y="1051"/>
                    <a:pt x="5676" y="1070"/>
                    <a:pt x="6157" y="1070"/>
                  </a:cubicBezTo>
                  <a:cubicBezTo>
                    <a:pt x="6639" y="1070"/>
                    <a:pt x="7123" y="1051"/>
                    <a:pt x="7603" y="998"/>
                  </a:cubicBezTo>
                  <a:cubicBezTo>
                    <a:pt x="7511" y="632"/>
                    <a:pt x="7511" y="343"/>
                    <a:pt x="7557" y="114"/>
                  </a:cubicBezTo>
                  <a:lnTo>
                    <a:pt x="7557" y="114"/>
                  </a:lnTo>
                  <a:cubicBezTo>
                    <a:pt x="7496" y="122"/>
                    <a:pt x="7435" y="126"/>
                    <a:pt x="7376" y="126"/>
                  </a:cubicBezTo>
                  <a:cubicBezTo>
                    <a:pt x="7317" y="126"/>
                    <a:pt x="7260" y="122"/>
                    <a:pt x="7207" y="114"/>
                  </a:cubicBezTo>
                  <a:cubicBezTo>
                    <a:pt x="6851" y="72"/>
                    <a:pt x="6502" y="60"/>
                    <a:pt x="6155" y="60"/>
                  </a:cubicBezTo>
                  <a:cubicBezTo>
                    <a:pt x="5734" y="60"/>
                    <a:pt x="5316" y="77"/>
                    <a:pt x="4897" y="77"/>
                  </a:cubicBezTo>
                  <a:cubicBezTo>
                    <a:pt x="4552" y="77"/>
                    <a:pt x="4206" y="66"/>
                    <a:pt x="3855" y="23"/>
                  </a:cubicBezTo>
                  <a:cubicBezTo>
                    <a:pt x="3785" y="12"/>
                    <a:pt x="3714" y="8"/>
                    <a:pt x="3644" y="8"/>
                  </a:cubicBezTo>
                  <a:cubicBezTo>
                    <a:pt x="3477" y="8"/>
                    <a:pt x="3313" y="30"/>
                    <a:pt x="3156" y="30"/>
                  </a:cubicBezTo>
                  <a:cubicBezTo>
                    <a:pt x="3109" y="30"/>
                    <a:pt x="3062" y="28"/>
                    <a:pt x="3017" y="23"/>
                  </a:cubicBezTo>
                  <a:cubicBezTo>
                    <a:pt x="2918" y="8"/>
                    <a:pt x="2815" y="0"/>
                    <a:pt x="2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 flipH="1">
              <a:off x="6914246" y="3773179"/>
              <a:ext cx="514451" cy="136416"/>
            </a:xfrm>
            <a:custGeom>
              <a:avLst/>
              <a:gdLst/>
              <a:ahLst/>
              <a:cxnLst/>
              <a:rect l="l" t="t" r="r" b="b"/>
              <a:pathLst>
                <a:path w="7071" h="1875" extrusionOk="0">
                  <a:moveTo>
                    <a:pt x="854" y="1"/>
                  </a:moveTo>
                  <a:cubicBezTo>
                    <a:pt x="1" y="1158"/>
                    <a:pt x="1189" y="1875"/>
                    <a:pt x="1189" y="1875"/>
                  </a:cubicBezTo>
                  <a:lnTo>
                    <a:pt x="6888" y="1875"/>
                  </a:lnTo>
                  <a:cubicBezTo>
                    <a:pt x="6872" y="1844"/>
                    <a:pt x="6842" y="1829"/>
                    <a:pt x="6827" y="1798"/>
                  </a:cubicBezTo>
                  <a:cubicBezTo>
                    <a:pt x="6568" y="1661"/>
                    <a:pt x="6431" y="1311"/>
                    <a:pt x="6370" y="1021"/>
                  </a:cubicBezTo>
                  <a:cubicBezTo>
                    <a:pt x="6339" y="808"/>
                    <a:pt x="6431" y="610"/>
                    <a:pt x="6491" y="427"/>
                  </a:cubicBezTo>
                  <a:cubicBezTo>
                    <a:pt x="6568" y="153"/>
                    <a:pt x="6811" y="61"/>
                    <a:pt x="7055" y="16"/>
                  </a:cubicBezTo>
                  <a:cubicBezTo>
                    <a:pt x="7055" y="1"/>
                    <a:pt x="7055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 flipH="1">
              <a:off x="6352218" y="3773179"/>
              <a:ext cx="615289" cy="136416"/>
            </a:xfrm>
            <a:custGeom>
              <a:avLst/>
              <a:gdLst/>
              <a:ahLst/>
              <a:cxnLst/>
              <a:rect l="l" t="t" r="r" b="b"/>
              <a:pathLst>
                <a:path w="8457" h="1875" extrusionOk="0">
                  <a:moveTo>
                    <a:pt x="762" y="1"/>
                  </a:moveTo>
                  <a:cubicBezTo>
                    <a:pt x="747" y="1"/>
                    <a:pt x="731" y="1"/>
                    <a:pt x="716" y="16"/>
                  </a:cubicBezTo>
                  <a:cubicBezTo>
                    <a:pt x="472" y="61"/>
                    <a:pt x="229" y="153"/>
                    <a:pt x="152" y="427"/>
                  </a:cubicBezTo>
                  <a:cubicBezTo>
                    <a:pt x="92" y="610"/>
                    <a:pt x="0" y="808"/>
                    <a:pt x="31" y="1021"/>
                  </a:cubicBezTo>
                  <a:cubicBezTo>
                    <a:pt x="92" y="1311"/>
                    <a:pt x="213" y="1661"/>
                    <a:pt x="488" y="1798"/>
                  </a:cubicBezTo>
                  <a:cubicBezTo>
                    <a:pt x="503" y="1829"/>
                    <a:pt x="533" y="1859"/>
                    <a:pt x="549" y="1875"/>
                  </a:cubicBezTo>
                  <a:lnTo>
                    <a:pt x="8456" y="1875"/>
                  </a:lnTo>
                  <a:cubicBezTo>
                    <a:pt x="8395" y="1722"/>
                    <a:pt x="8349" y="1585"/>
                    <a:pt x="8319" y="1448"/>
                  </a:cubicBezTo>
                  <a:cubicBezTo>
                    <a:pt x="7839" y="1501"/>
                    <a:pt x="7355" y="1520"/>
                    <a:pt x="6873" y="1520"/>
                  </a:cubicBezTo>
                  <a:cubicBezTo>
                    <a:pt x="6392" y="1520"/>
                    <a:pt x="5912" y="1501"/>
                    <a:pt x="5439" y="1478"/>
                  </a:cubicBezTo>
                  <a:cubicBezTo>
                    <a:pt x="5279" y="1471"/>
                    <a:pt x="5119" y="1468"/>
                    <a:pt x="4957" y="1468"/>
                  </a:cubicBezTo>
                  <a:cubicBezTo>
                    <a:pt x="4392" y="1468"/>
                    <a:pt x="3820" y="1504"/>
                    <a:pt x="3254" y="1504"/>
                  </a:cubicBezTo>
                  <a:cubicBezTo>
                    <a:pt x="3011" y="1504"/>
                    <a:pt x="2769" y="1497"/>
                    <a:pt x="2529" y="1478"/>
                  </a:cubicBezTo>
                  <a:cubicBezTo>
                    <a:pt x="2409" y="1469"/>
                    <a:pt x="2294" y="1454"/>
                    <a:pt x="2185" y="1454"/>
                  </a:cubicBezTo>
                  <a:cubicBezTo>
                    <a:pt x="2115" y="1454"/>
                    <a:pt x="2047" y="1460"/>
                    <a:pt x="1981" y="1478"/>
                  </a:cubicBezTo>
                  <a:cubicBezTo>
                    <a:pt x="1878" y="1510"/>
                    <a:pt x="1780" y="1524"/>
                    <a:pt x="1686" y="1524"/>
                  </a:cubicBezTo>
                  <a:cubicBezTo>
                    <a:pt x="1416" y="1524"/>
                    <a:pt x="1182" y="1408"/>
                    <a:pt x="990" y="1250"/>
                  </a:cubicBezTo>
                  <a:cubicBezTo>
                    <a:pt x="747" y="1082"/>
                    <a:pt x="716" y="640"/>
                    <a:pt x="960" y="564"/>
                  </a:cubicBezTo>
                  <a:cubicBezTo>
                    <a:pt x="1203" y="487"/>
                    <a:pt x="1456" y="466"/>
                    <a:pt x="1716" y="466"/>
                  </a:cubicBezTo>
                  <a:cubicBezTo>
                    <a:pt x="2032" y="466"/>
                    <a:pt x="2357" y="497"/>
                    <a:pt x="2685" y="497"/>
                  </a:cubicBezTo>
                  <a:cubicBezTo>
                    <a:pt x="2831" y="497"/>
                    <a:pt x="2977" y="491"/>
                    <a:pt x="3123" y="473"/>
                  </a:cubicBezTo>
                  <a:cubicBezTo>
                    <a:pt x="3222" y="458"/>
                    <a:pt x="3325" y="450"/>
                    <a:pt x="3428" y="450"/>
                  </a:cubicBezTo>
                  <a:cubicBezTo>
                    <a:pt x="3531" y="450"/>
                    <a:pt x="3634" y="458"/>
                    <a:pt x="3733" y="473"/>
                  </a:cubicBezTo>
                  <a:cubicBezTo>
                    <a:pt x="3763" y="475"/>
                    <a:pt x="3793" y="475"/>
                    <a:pt x="3824" y="475"/>
                  </a:cubicBezTo>
                  <a:cubicBezTo>
                    <a:pt x="3984" y="475"/>
                    <a:pt x="4153" y="456"/>
                    <a:pt x="4326" y="456"/>
                  </a:cubicBezTo>
                  <a:cubicBezTo>
                    <a:pt x="4407" y="456"/>
                    <a:pt x="4489" y="460"/>
                    <a:pt x="4571" y="473"/>
                  </a:cubicBezTo>
                  <a:cubicBezTo>
                    <a:pt x="4922" y="516"/>
                    <a:pt x="5268" y="527"/>
                    <a:pt x="5613" y="527"/>
                  </a:cubicBezTo>
                  <a:cubicBezTo>
                    <a:pt x="6032" y="527"/>
                    <a:pt x="6450" y="510"/>
                    <a:pt x="6871" y="510"/>
                  </a:cubicBezTo>
                  <a:cubicBezTo>
                    <a:pt x="7218" y="510"/>
                    <a:pt x="7567" y="522"/>
                    <a:pt x="7923" y="564"/>
                  </a:cubicBezTo>
                  <a:cubicBezTo>
                    <a:pt x="7976" y="572"/>
                    <a:pt x="8033" y="576"/>
                    <a:pt x="8090" y="576"/>
                  </a:cubicBezTo>
                  <a:cubicBezTo>
                    <a:pt x="8148" y="576"/>
                    <a:pt x="8205" y="572"/>
                    <a:pt x="8258" y="564"/>
                  </a:cubicBezTo>
                  <a:cubicBezTo>
                    <a:pt x="8319" y="199"/>
                    <a:pt x="8456" y="1"/>
                    <a:pt x="8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 flipH="1">
              <a:off x="6364441" y="3804245"/>
              <a:ext cx="556576" cy="87597"/>
            </a:xfrm>
            <a:custGeom>
              <a:avLst/>
              <a:gdLst/>
              <a:ahLst/>
              <a:cxnLst/>
              <a:rect l="l" t="t" r="r" b="b"/>
              <a:pathLst>
                <a:path w="7650" h="1204" extrusionOk="0">
                  <a:moveTo>
                    <a:pt x="489" y="0"/>
                  </a:moveTo>
                  <a:cubicBezTo>
                    <a:pt x="458" y="0"/>
                    <a:pt x="443" y="0"/>
                    <a:pt x="428" y="15"/>
                  </a:cubicBezTo>
                  <a:cubicBezTo>
                    <a:pt x="419" y="11"/>
                    <a:pt x="410" y="9"/>
                    <a:pt x="401" y="9"/>
                  </a:cubicBezTo>
                  <a:cubicBezTo>
                    <a:pt x="379" y="9"/>
                    <a:pt x="358" y="20"/>
                    <a:pt x="336" y="31"/>
                  </a:cubicBezTo>
                  <a:cubicBezTo>
                    <a:pt x="123" y="183"/>
                    <a:pt x="1" y="442"/>
                    <a:pt x="77" y="701"/>
                  </a:cubicBezTo>
                  <a:cubicBezTo>
                    <a:pt x="153" y="945"/>
                    <a:pt x="367" y="1097"/>
                    <a:pt x="610" y="1128"/>
                  </a:cubicBezTo>
                  <a:lnTo>
                    <a:pt x="626" y="1128"/>
                  </a:lnTo>
                  <a:cubicBezTo>
                    <a:pt x="641" y="1143"/>
                    <a:pt x="656" y="1143"/>
                    <a:pt x="687" y="1143"/>
                  </a:cubicBezTo>
                  <a:cubicBezTo>
                    <a:pt x="1865" y="1183"/>
                    <a:pt x="3043" y="1204"/>
                    <a:pt x="4221" y="1204"/>
                  </a:cubicBezTo>
                  <a:cubicBezTo>
                    <a:pt x="4810" y="1204"/>
                    <a:pt x="5400" y="1199"/>
                    <a:pt x="5989" y="1189"/>
                  </a:cubicBezTo>
                  <a:cubicBezTo>
                    <a:pt x="6492" y="1189"/>
                    <a:pt x="6994" y="1173"/>
                    <a:pt x="7497" y="1158"/>
                  </a:cubicBezTo>
                  <a:cubicBezTo>
                    <a:pt x="7649" y="1158"/>
                    <a:pt x="7649" y="914"/>
                    <a:pt x="7497" y="914"/>
                  </a:cubicBezTo>
                  <a:cubicBezTo>
                    <a:pt x="6462" y="950"/>
                    <a:pt x="5426" y="965"/>
                    <a:pt x="4391" y="965"/>
                  </a:cubicBezTo>
                  <a:cubicBezTo>
                    <a:pt x="3659" y="965"/>
                    <a:pt x="2927" y="957"/>
                    <a:pt x="2195" y="945"/>
                  </a:cubicBezTo>
                  <a:cubicBezTo>
                    <a:pt x="1692" y="930"/>
                    <a:pt x="1189" y="914"/>
                    <a:pt x="687" y="899"/>
                  </a:cubicBezTo>
                  <a:lnTo>
                    <a:pt x="671" y="899"/>
                  </a:lnTo>
                  <a:cubicBezTo>
                    <a:pt x="656" y="899"/>
                    <a:pt x="641" y="884"/>
                    <a:pt x="610" y="884"/>
                  </a:cubicBezTo>
                  <a:cubicBezTo>
                    <a:pt x="504" y="869"/>
                    <a:pt x="412" y="808"/>
                    <a:pt x="367" y="716"/>
                  </a:cubicBezTo>
                  <a:lnTo>
                    <a:pt x="7390" y="716"/>
                  </a:lnTo>
                  <a:cubicBezTo>
                    <a:pt x="7543" y="716"/>
                    <a:pt x="7543" y="488"/>
                    <a:pt x="7390" y="488"/>
                  </a:cubicBezTo>
                  <a:lnTo>
                    <a:pt x="306" y="488"/>
                  </a:lnTo>
                  <a:cubicBezTo>
                    <a:pt x="321" y="396"/>
                    <a:pt x="367" y="305"/>
                    <a:pt x="458" y="244"/>
                  </a:cubicBezTo>
                  <a:lnTo>
                    <a:pt x="7467" y="244"/>
                  </a:lnTo>
                  <a:cubicBezTo>
                    <a:pt x="7619" y="244"/>
                    <a:pt x="7619" y="0"/>
                    <a:pt x="7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 flipH="1">
              <a:off x="5705999" y="1458722"/>
              <a:ext cx="2132813" cy="1566342"/>
            </a:xfrm>
            <a:custGeom>
              <a:avLst/>
              <a:gdLst/>
              <a:ahLst/>
              <a:cxnLst/>
              <a:rect l="l" t="t" r="r" b="b"/>
              <a:pathLst>
                <a:path w="29315" h="21529" extrusionOk="0">
                  <a:moveTo>
                    <a:pt x="1" y="0"/>
                  </a:moveTo>
                  <a:lnTo>
                    <a:pt x="1" y="21528"/>
                  </a:lnTo>
                  <a:lnTo>
                    <a:pt x="29315" y="21528"/>
                  </a:lnTo>
                  <a:lnTo>
                    <a:pt x="293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 flipH="1">
              <a:off x="5629534" y="3026066"/>
              <a:ext cx="2209278" cy="151912"/>
            </a:xfrm>
            <a:custGeom>
              <a:avLst/>
              <a:gdLst/>
              <a:ahLst/>
              <a:cxnLst/>
              <a:rect l="l" t="t" r="r" b="b"/>
              <a:pathLst>
                <a:path w="30366" h="2088" extrusionOk="0">
                  <a:moveTo>
                    <a:pt x="1" y="1"/>
                  </a:moveTo>
                  <a:lnTo>
                    <a:pt x="1" y="2088"/>
                  </a:lnTo>
                  <a:lnTo>
                    <a:pt x="30366" y="2088"/>
                  </a:lnTo>
                  <a:lnTo>
                    <a:pt x="303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 flipH="1">
              <a:off x="5793597" y="1536278"/>
              <a:ext cx="1957619" cy="1411156"/>
            </a:xfrm>
            <a:custGeom>
              <a:avLst/>
              <a:gdLst/>
              <a:ahLst/>
              <a:cxnLst/>
              <a:rect l="l" t="t" r="r" b="b"/>
              <a:pathLst>
                <a:path w="26907" h="19396" extrusionOk="0">
                  <a:moveTo>
                    <a:pt x="0" y="1"/>
                  </a:moveTo>
                  <a:lnTo>
                    <a:pt x="0" y="19396"/>
                  </a:lnTo>
                  <a:lnTo>
                    <a:pt x="26907" y="19396"/>
                  </a:lnTo>
                  <a:lnTo>
                    <a:pt x="26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 flipH="1">
              <a:off x="7427459" y="2118239"/>
              <a:ext cx="5675" cy="2255"/>
            </a:xfrm>
            <a:custGeom>
              <a:avLst/>
              <a:gdLst/>
              <a:ahLst/>
              <a:cxnLst/>
              <a:rect l="l" t="t" r="r" b="b"/>
              <a:pathLst>
                <a:path w="78" h="31" extrusionOk="0">
                  <a:moveTo>
                    <a:pt x="31" y="0"/>
                  </a:moveTo>
                  <a:cubicBezTo>
                    <a:pt x="1" y="0"/>
                    <a:pt x="16" y="16"/>
                    <a:pt x="31" y="31"/>
                  </a:cubicBezTo>
                  <a:cubicBezTo>
                    <a:pt x="77" y="31"/>
                    <a:pt x="16" y="31"/>
                    <a:pt x="3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 flipH="1">
              <a:off x="7377623" y="2115983"/>
              <a:ext cx="73" cy="1237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" y="16"/>
                    <a:pt x="1" y="16"/>
                    <a:pt x="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 flipH="1">
              <a:off x="7380897" y="2113801"/>
              <a:ext cx="6766" cy="6693"/>
            </a:xfrm>
            <a:custGeom>
              <a:avLst/>
              <a:gdLst/>
              <a:ahLst/>
              <a:cxnLst/>
              <a:rect l="l" t="t" r="r" b="b"/>
              <a:pathLst>
                <a:path w="93" h="92" extrusionOk="0">
                  <a:moveTo>
                    <a:pt x="46" y="46"/>
                  </a:moveTo>
                  <a:cubicBezTo>
                    <a:pt x="46" y="55"/>
                    <a:pt x="51" y="64"/>
                    <a:pt x="53" y="64"/>
                  </a:cubicBezTo>
                  <a:cubicBezTo>
                    <a:pt x="54" y="64"/>
                    <a:pt x="53" y="59"/>
                    <a:pt x="46" y="46"/>
                  </a:cubicBezTo>
                  <a:close/>
                  <a:moveTo>
                    <a:pt x="1" y="0"/>
                  </a:moveTo>
                  <a:cubicBezTo>
                    <a:pt x="16" y="16"/>
                    <a:pt x="31" y="31"/>
                    <a:pt x="31" y="31"/>
                  </a:cubicBezTo>
                  <a:lnTo>
                    <a:pt x="46" y="46"/>
                  </a:lnTo>
                  <a:cubicBezTo>
                    <a:pt x="62" y="61"/>
                    <a:pt x="77" y="92"/>
                    <a:pt x="92" y="92"/>
                  </a:cubicBezTo>
                  <a:cubicBezTo>
                    <a:pt x="62" y="61"/>
                    <a:pt x="31" y="16"/>
                    <a:pt x="16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 flipH="1">
              <a:off x="7384243" y="2115983"/>
              <a:ext cx="1164" cy="2328"/>
            </a:xfrm>
            <a:custGeom>
              <a:avLst/>
              <a:gdLst/>
              <a:ahLst/>
              <a:cxnLst/>
              <a:rect l="l" t="t" r="r" b="b"/>
              <a:pathLst>
                <a:path w="16" h="32" extrusionOk="0">
                  <a:moveTo>
                    <a:pt x="0" y="1"/>
                  </a:moveTo>
                  <a:cubicBezTo>
                    <a:pt x="0" y="9"/>
                    <a:pt x="4" y="12"/>
                    <a:pt x="8" y="16"/>
                  </a:cubicBezTo>
                  <a:lnTo>
                    <a:pt x="8" y="16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8" y="16"/>
                  </a:moveTo>
                  <a:lnTo>
                    <a:pt x="8" y="16"/>
                  </a:lnTo>
                  <a:cubicBezTo>
                    <a:pt x="10" y="20"/>
                    <a:pt x="12" y="25"/>
                    <a:pt x="15" y="31"/>
                  </a:cubicBezTo>
                  <a:cubicBezTo>
                    <a:pt x="15" y="24"/>
                    <a:pt x="12" y="20"/>
                    <a:pt x="8" y="1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 flipH="1">
              <a:off x="7420839" y="2122677"/>
              <a:ext cx="1164" cy="1164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0"/>
                  </a:moveTo>
                  <a:cubicBezTo>
                    <a:pt x="0" y="0"/>
                    <a:pt x="0" y="0"/>
                    <a:pt x="16" y="1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 flipH="1">
              <a:off x="7387590" y="2112710"/>
              <a:ext cx="1164" cy="1164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16" y="15"/>
                  </a:moveTo>
                  <a:cubicBezTo>
                    <a:pt x="16" y="0"/>
                    <a:pt x="16" y="0"/>
                    <a:pt x="0" y="0"/>
                  </a:cubicBezTo>
                  <a:cubicBezTo>
                    <a:pt x="16" y="0"/>
                    <a:pt x="16" y="0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 flipH="1">
              <a:off x="7423021" y="2113801"/>
              <a:ext cx="1237" cy="73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6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 flipH="1">
              <a:off x="7358779" y="2190265"/>
              <a:ext cx="1164" cy="73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6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 flipH="1">
              <a:off x="7376459" y="2119330"/>
              <a:ext cx="73" cy="232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1"/>
                  </a:moveTo>
                  <a:cubicBezTo>
                    <a:pt x="0" y="31"/>
                    <a:pt x="0" y="16"/>
                    <a:pt x="0" y="16"/>
                  </a:cubicBezTo>
                  <a:cubicBezTo>
                    <a:pt x="0" y="1"/>
                    <a:pt x="0" y="1"/>
                    <a:pt x="0" y="3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 flipH="1">
              <a:off x="7356524" y="2221332"/>
              <a:ext cx="1164" cy="73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0" y="0"/>
                    <a:pt x="0" y="0"/>
                    <a:pt x="15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 flipH="1">
              <a:off x="7376459" y="2120421"/>
              <a:ext cx="73" cy="1237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0" y="1"/>
                  </a:moveTo>
                  <a:cubicBezTo>
                    <a:pt x="0" y="1"/>
                    <a:pt x="0" y="16"/>
                    <a:pt x="0" y="16"/>
                  </a:cubicBezTo>
                  <a:cubicBezTo>
                    <a:pt x="0" y="1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 flipH="1">
              <a:off x="7317746" y="2175860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 flipH="1">
              <a:off x="7356524" y="2196959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0"/>
                  </a:move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 flipH="1">
              <a:off x="7315563" y="2164802"/>
              <a:ext cx="1164" cy="73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6" y="0"/>
                  </a:cubicBezTo>
                  <a:cubicBezTo>
                    <a:pt x="16" y="0"/>
                    <a:pt x="16" y="0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 flipH="1">
              <a:off x="7321093" y="2056180"/>
              <a:ext cx="73" cy="225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cubicBezTo>
                    <a:pt x="1" y="0"/>
                    <a:pt x="1" y="15"/>
                    <a:pt x="1" y="15"/>
                  </a:cubicBezTo>
                  <a:cubicBezTo>
                    <a:pt x="1" y="15"/>
                    <a:pt x="1" y="31"/>
                    <a:pt x="1" y="3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 flipH="1">
              <a:off x="7424186" y="2117148"/>
              <a:ext cx="5602" cy="4511"/>
            </a:xfrm>
            <a:custGeom>
              <a:avLst/>
              <a:gdLst/>
              <a:ahLst/>
              <a:cxnLst/>
              <a:rect l="l" t="t" r="r" b="b"/>
              <a:pathLst>
                <a:path w="77" h="62" extrusionOk="0">
                  <a:moveTo>
                    <a:pt x="1" y="0"/>
                  </a:moveTo>
                  <a:cubicBezTo>
                    <a:pt x="16" y="15"/>
                    <a:pt x="46" y="46"/>
                    <a:pt x="77" y="61"/>
                  </a:cubicBezTo>
                  <a:cubicBezTo>
                    <a:pt x="46" y="15"/>
                    <a:pt x="31" y="15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 flipH="1">
              <a:off x="7386499" y="2113364"/>
              <a:ext cx="2255" cy="3056"/>
            </a:xfrm>
            <a:custGeom>
              <a:avLst/>
              <a:gdLst/>
              <a:ahLst/>
              <a:cxnLst/>
              <a:rect l="l" t="t" r="r" b="b"/>
              <a:pathLst>
                <a:path w="31" h="42" extrusionOk="0">
                  <a:moveTo>
                    <a:pt x="4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6" y="12"/>
                    <a:pt x="11" y="15"/>
                    <a:pt x="15" y="18"/>
                  </a:cubicBezTo>
                  <a:lnTo>
                    <a:pt x="15" y="18"/>
                  </a:lnTo>
                  <a:cubicBezTo>
                    <a:pt x="14" y="8"/>
                    <a:pt x="8" y="0"/>
                    <a:pt x="4" y="0"/>
                  </a:cubicBezTo>
                  <a:close/>
                  <a:moveTo>
                    <a:pt x="15" y="18"/>
                  </a:moveTo>
                  <a:lnTo>
                    <a:pt x="15" y="18"/>
                  </a:lnTo>
                  <a:cubicBezTo>
                    <a:pt x="16" y="19"/>
                    <a:pt x="16" y="20"/>
                    <a:pt x="16" y="22"/>
                  </a:cubicBezTo>
                  <a:cubicBezTo>
                    <a:pt x="16" y="22"/>
                    <a:pt x="25" y="41"/>
                    <a:pt x="29" y="41"/>
                  </a:cubicBezTo>
                  <a:cubicBezTo>
                    <a:pt x="30" y="41"/>
                    <a:pt x="31" y="40"/>
                    <a:pt x="31" y="37"/>
                  </a:cubicBezTo>
                  <a:cubicBezTo>
                    <a:pt x="31" y="27"/>
                    <a:pt x="24" y="23"/>
                    <a:pt x="15" y="18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 flipH="1">
              <a:off x="7383152" y="2111618"/>
              <a:ext cx="1164" cy="5602"/>
            </a:xfrm>
            <a:custGeom>
              <a:avLst/>
              <a:gdLst/>
              <a:ahLst/>
              <a:cxnLst/>
              <a:rect l="l" t="t" r="r" b="b"/>
              <a:pathLst>
                <a:path w="16" h="77" extrusionOk="0">
                  <a:moveTo>
                    <a:pt x="0" y="0"/>
                  </a:moveTo>
                  <a:cubicBezTo>
                    <a:pt x="0" y="30"/>
                    <a:pt x="0" y="46"/>
                    <a:pt x="16" y="76"/>
                  </a:cubicBezTo>
                  <a:lnTo>
                    <a:pt x="16" y="76"/>
                  </a:lnTo>
                  <a:cubicBezTo>
                    <a:pt x="16" y="76"/>
                    <a:pt x="0" y="46"/>
                    <a:pt x="0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 flipH="1">
              <a:off x="7378714" y="2120421"/>
              <a:ext cx="1164" cy="3419"/>
            </a:xfrm>
            <a:custGeom>
              <a:avLst/>
              <a:gdLst/>
              <a:ahLst/>
              <a:cxnLst/>
              <a:rect l="l" t="t" r="r" b="b"/>
              <a:pathLst>
                <a:path w="16" h="47" extrusionOk="0">
                  <a:moveTo>
                    <a:pt x="0" y="1"/>
                  </a:moveTo>
                  <a:cubicBezTo>
                    <a:pt x="12" y="12"/>
                    <a:pt x="15" y="24"/>
                    <a:pt x="15" y="29"/>
                  </a:cubicBezTo>
                  <a:lnTo>
                    <a:pt x="15" y="29"/>
                  </a:lnTo>
                  <a:cubicBezTo>
                    <a:pt x="15" y="15"/>
                    <a:pt x="12" y="12"/>
                    <a:pt x="0" y="1"/>
                  </a:cubicBezTo>
                  <a:close/>
                  <a:moveTo>
                    <a:pt x="15" y="29"/>
                  </a:moveTo>
                  <a:cubicBezTo>
                    <a:pt x="16" y="33"/>
                    <a:pt x="16" y="39"/>
                    <a:pt x="16" y="47"/>
                  </a:cubicBezTo>
                  <a:cubicBezTo>
                    <a:pt x="16" y="47"/>
                    <a:pt x="16" y="47"/>
                    <a:pt x="16" y="31"/>
                  </a:cubicBezTo>
                  <a:cubicBezTo>
                    <a:pt x="16" y="31"/>
                    <a:pt x="16" y="30"/>
                    <a:pt x="15" y="29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 flipH="1">
              <a:off x="7379805" y="2113801"/>
              <a:ext cx="1164" cy="2837"/>
            </a:xfrm>
            <a:custGeom>
              <a:avLst/>
              <a:gdLst/>
              <a:ahLst/>
              <a:cxnLst/>
              <a:rect l="l" t="t" r="r" b="b"/>
              <a:pathLst>
                <a:path w="16" h="39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31"/>
                    <a:pt x="12" y="39"/>
                    <a:pt x="13" y="39"/>
                  </a:cubicBezTo>
                  <a:cubicBezTo>
                    <a:pt x="15" y="39"/>
                    <a:pt x="15" y="31"/>
                    <a:pt x="15" y="31"/>
                  </a:cubicBezTo>
                  <a:cubicBezTo>
                    <a:pt x="15" y="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 flipH="1">
              <a:off x="7379805" y="2115983"/>
              <a:ext cx="73" cy="1237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0" y="16"/>
                  </a:moveTo>
                  <a:cubicBezTo>
                    <a:pt x="0" y="16"/>
                    <a:pt x="0" y="1"/>
                    <a:pt x="0" y="1"/>
                  </a:cubicBezTo>
                  <a:cubicBezTo>
                    <a:pt x="0" y="1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 flipH="1">
              <a:off x="7376459" y="2117148"/>
              <a:ext cx="1237" cy="8949"/>
            </a:xfrm>
            <a:custGeom>
              <a:avLst/>
              <a:gdLst/>
              <a:ahLst/>
              <a:cxnLst/>
              <a:rect l="l" t="t" r="r" b="b"/>
              <a:pathLst>
                <a:path w="17" h="123" extrusionOk="0">
                  <a:moveTo>
                    <a:pt x="1" y="46"/>
                  </a:moveTo>
                  <a:cubicBezTo>
                    <a:pt x="1" y="122"/>
                    <a:pt x="1" y="15"/>
                    <a:pt x="1" y="46"/>
                  </a:cubicBezTo>
                  <a:cubicBezTo>
                    <a:pt x="16" y="0"/>
                    <a:pt x="1" y="46"/>
                    <a:pt x="1" y="4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 flipH="1">
              <a:off x="7375367" y="2113801"/>
              <a:ext cx="1164" cy="4511"/>
            </a:xfrm>
            <a:custGeom>
              <a:avLst/>
              <a:gdLst/>
              <a:ahLst/>
              <a:cxnLst/>
              <a:rect l="l" t="t" r="r" b="b"/>
              <a:pathLst>
                <a:path w="16" h="62" extrusionOk="0">
                  <a:moveTo>
                    <a:pt x="15" y="0"/>
                  </a:moveTo>
                  <a:lnTo>
                    <a:pt x="0" y="61"/>
                  </a:lnTo>
                  <a:cubicBezTo>
                    <a:pt x="0" y="61"/>
                    <a:pt x="15" y="16"/>
                    <a:pt x="15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 flipH="1">
              <a:off x="7358779" y="2161455"/>
              <a:ext cx="2255" cy="73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31" y="1"/>
                  </a:moveTo>
                  <a:lnTo>
                    <a:pt x="0" y="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 flipH="1">
              <a:off x="7355433" y="2225770"/>
              <a:ext cx="4511" cy="1164"/>
            </a:xfrm>
            <a:custGeom>
              <a:avLst/>
              <a:gdLst/>
              <a:ahLst/>
              <a:cxnLst/>
              <a:rect l="l" t="t" r="r" b="b"/>
              <a:pathLst>
                <a:path w="62" h="16" extrusionOk="0">
                  <a:moveTo>
                    <a:pt x="31" y="0"/>
                  </a:moveTo>
                  <a:cubicBezTo>
                    <a:pt x="39" y="8"/>
                    <a:pt x="31" y="8"/>
                    <a:pt x="22" y="8"/>
                  </a:cubicBezTo>
                  <a:cubicBezTo>
                    <a:pt x="12" y="8"/>
                    <a:pt x="1" y="8"/>
                    <a:pt x="1" y="15"/>
                  </a:cubicBezTo>
                  <a:cubicBezTo>
                    <a:pt x="1" y="15"/>
                    <a:pt x="62" y="15"/>
                    <a:pt x="3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 flipH="1">
              <a:off x="7339936" y="2260110"/>
              <a:ext cx="4511" cy="7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1"/>
                  </a:moveTo>
                  <a:lnTo>
                    <a:pt x="1" y="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 flipH="1">
              <a:off x="6728000" y="2145958"/>
              <a:ext cx="5675" cy="2255"/>
            </a:xfrm>
            <a:custGeom>
              <a:avLst/>
              <a:gdLst/>
              <a:ahLst/>
              <a:cxnLst/>
              <a:rect l="l" t="t" r="r" b="b"/>
              <a:pathLst>
                <a:path w="78" h="31" extrusionOk="0">
                  <a:moveTo>
                    <a:pt x="31" y="0"/>
                  </a:moveTo>
                  <a:cubicBezTo>
                    <a:pt x="1" y="0"/>
                    <a:pt x="16" y="15"/>
                    <a:pt x="31" y="31"/>
                  </a:cubicBezTo>
                  <a:cubicBezTo>
                    <a:pt x="77" y="15"/>
                    <a:pt x="16" y="31"/>
                    <a:pt x="3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 flipH="1">
              <a:off x="6724726" y="2139265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 flipH="1">
              <a:off x="6721379" y="2148141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1"/>
                  </a:moveTo>
                  <a:cubicBezTo>
                    <a:pt x="0" y="1"/>
                    <a:pt x="0" y="1"/>
                    <a:pt x="0" y="1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 flipH="1">
              <a:off x="6611666" y="2182554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 flipH="1">
              <a:off x="6609410" y="2170331"/>
              <a:ext cx="1164" cy="1164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0"/>
                  </a:moveTo>
                  <a:cubicBezTo>
                    <a:pt x="0" y="0"/>
                    <a:pt x="15" y="16"/>
                    <a:pt x="15" y="16"/>
                  </a:cubicBezTo>
                  <a:cubicBezTo>
                    <a:pt x="15" y="16"/>
                    <a:pt x="15" y="0"/>
                    <a:pt x="0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 flipH="1">
              <a:off x="6649352" y="2206926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 flipH="1">
              <a:off x="6652626" y="2199142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 flipH="1">
              <a:off x="6648188" y="2232390"/>
              <a:ext cx="1237" cy="73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16" y="1"/>
                  </a:moveTo>
                  <a:lnTo>
                    <a:pt x="16" y="1"/>
                  </a:lnTo>
                  <a:cubicBezTo>
                    <a:pt x="1" y="1"/>
                    <a:pt x="1" y="1"/>
                    <a:pt x="16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 flipH="1">
              <a:off x="6724726" y="2143703"/>
              <a:ext cx="6693" cy="3419"/>
            </a:xfrm>
            <a:custGeom>
              <a:avLst/>
              <a:gdLst/>
              <a:ahLst/>
              <a:cxnLst/>
              <a:rect l="l" t="t" r="r" b="b"/>
              <a:pathLst>
                <a:path w="92" h="47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6"/>
                    <a:pt x="61" y="31"/>
                    <a:pt x="92" y="46"/>
                  </a:cubicBezTo>
                  <a:cubicBezTo>
                    <a:pt x="61" y="16"/>
                    <a:pt x="46" y="16"/>
                    <a:pt x="0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 flipH="1">
              <a:off x="6684784" y="2131044"/>
              <a:ext cx="3419" cy="2765"/>
            </a:xfrm>
            <a:custGeom>
              <a:avLst/>
              <a:gdLst/>
              <a:ahLst/>
              <a:cxnLst/>
              <a:rect l="l" t="t" r="r" b="b"/>
              <a:pathLst>
                <a:path w="47" h="38" extrusionOk="0">
                  <a:moveTo>
                    <a:pt x="5" y="0"/>
                  </a:moveTo>
                  <a:cubicBezTo>
                    <a:pt x="2" y="0"/>
                    <a:pt x="1" y="2"/>
                    <a:pt x="1" y="7"/>
                  </a:cubicBezTo>
                  <a:cubicBezTo>
                    <a:pt x="16" y="22"/>
                    <a:pt x="31" y="22"/>
                    <a:pt x="31" y="38"/>
                  </a:cubicBezTo>
                  <a:cubicBezTo>
                    <a:pt x="46" y="38"/>
                    <a:pt x="31" y="22"/>
                    <a:pt x="31" y="7"/>
                  </a:cubicBezTo>
                  <a:cubicBezTo>
                    <a:pt x="21" y="7"/>
                    <a:pt x="11" y="0"/>
                    <a:pt x="5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 flipH="1">
              <a:off x="6648406" y="2237920"/>
              <a:ext cx="3201" cy="1237"/>
            </a:xfrm>
            <a:custGeom>
              <a:avLst/>
              <a:gdLst/>
              <a:ahLst/>
              <a:cxnLst/>
              <a:rect l="l" t="t" r="r" b="b"/>
              <a:pathLst>
                <a:path w="44" h="17" extrusionOk="0">
                  <a:moveTo>
                    <a:pt x="31" y="1"/>
                  </a:moveTo>
                  <a:cubicBezTo>
                    <a:pt x="31" y="1"/>
                    <a:pt x="32" y="2"/>
                    <a:pt x="32" y="2"/>
                  </a:cubicBezTo>
                  <a:lnTo>
                    <a:pt x="32" y="2"/>
                  </a:lnTo>
                  <a:cubicBezTo>
                    <a:pt x="40" y="1"/>
                    <a:pt x="44" y="1"/>
                    <a:pt x="31" y="1"/>
                  </a:cubicBezTo>
                  <a:close/>
                  <a:moveTo>
                    <a:pt x="32" y="2"/>
                  </a:moveTo>
                  <a:cubicBezTo>
                    <a:pt x="23" y="3"/>
                    <a:pt x="7" y="6"/>
                    <a:pt x="2" y="12"/>
                  </a:cubicBezTo>
                  <a:lnTo>
                    <a:pt x="2" y="12"/>
                  </a:lnTo>
                  <a:cubicBezTo>
                    <a:pt x="6" y="8"/>
                    <a:pt x="14" y="8"/>
                    <a:pt x="21" y="8"/>
                  </a:cubicBezTo>
                  <a:cubicBezTo>
                    <a:pt x="30" y="8"/>
                    <a:pt x="38" y="8"/>
                    <a:pt x="32" y="2"/>
                  </a:cubicBezTo>
                  <a:close/>
                  <a:moveTo>
                    <a:pt x="2" y="12"/>
                  </a:moveTo>
                  <a:lnTo>
                    <a:pt x="2" y="12"/>
                  </a:lnTo>
                  <a:cubicBezTo>
                    <a:pt x="1" y="13"/>
                    <a:pt x="0" y="14"/>
                    <a:pt x="0" y="16"/>
                  </a:cubicBezTo>
                  <a:cubicBezTo>
                    <a:pt x="0" y="14"/>
                    <a:pt x="1" y="13"/>
                    <a:pt x="2" y="12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 flipH="1">
              <a:off x="6630509" y="2273424"/>
              <a:ext cx="4511" cy="1164"/>
            </a:xfrm>
            <a:custGeom>
              <a:avLst/>
              <a:gdLst/>
              <a:ahLst/>
              <a:cxnLst/>
              <a:rect l="l" t="t" r="r" b="b"/>
              <a:pathLst>
                <a:path w="62" h="16" extrusionOk="0">
                  <a:moveTo>
                    <a:pt x="1" y="16"/>
                  </a:moveTo>
                  <a:lnTo>
                    <a:pt x="1" y="1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 flipH="1">
              <a:off x="6487983" y="2199142"/>
              <a:ext cx="655" cy="3056"/>
            </a:xfrm>
            <a:custGeom>
              <a:avLst/>
              <a:gdLst/>
              <a:ahLst/>
              <a:cxnLst/>
              <a:rect l="l" t="t" r="r" b="b"/>
              <a:pathLst>
                <a:path w="9" h="42" extrusionOk="0">
                  <a:moveTo>
                    <a:pt x="0" y="1"/>
                  </a:moveTo>
                  <a:cubicBezTo>
                    <a:pt x="0" y="7"/>
                    <a:pt x="0" y="17"/>
                    <a:pt x="0" y="31"/>
                  </a:cubicBezTo>
                  <a:cubicBezTo>
                    <a:pt x="4" y="38"/>
                    <a:pt x="6" y="41"/>
                    <a:pt x="6" y="41"/>
                  </a:cubicBezTo>
                  <a:cubicBezTo>
                    <a:pt x="9" y="41"/>
                    <a:pt x="0" y="12"/>
                    <a:pt x="0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 flipH="1">
              <a:off x="6465357" y="2234646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1" y="0"/>
                  </a:moveTo>
                  <a:cubicBezTo>
                    <a:pt x="1" y="0"/>
                    <a:pt x="1" y="0"/>
                    <a:pt x="1" y="15"/>
                  </a:cubicBezTo>
                  <a:cubicBezTo>
                    <a:pt x="1" y="15"/>
                    <a:pt x="1" y="15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 flipH="1">
              <a:off x="6475324" y="2224678"/>
              <a:ext cx="73" cy="225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0"/>
                  </a:moveTo>
                  <a:lnTo>
                    <a:pt x="1" y="0"/>
                  </a:lnTo>
                  <a:cubicBezTo>
                    <a:pt x="1" y="15"/>
                    <a:pt x="1" y="15"/>
                    <a:pt x="1" y="3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 flipH="1">
              <a:off x="6399951" y="2222423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 flipH="1">
              <a:off x="6475324" y="2229043"/>
              <a:ext cx="73" cy="232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cubicBezTo>
                    <a:pt x="1" y="31"/>
                    <a:pt x="1" y="16"/>
                    <a:pt x="1" y="16"/>
                  </a:cubicBezTo>
                  <a:cubicBezTo>
                    <a:pt x="1" y="1"/>
                    <a:pt x="1" y="1"/>
                    <a:pt x="1" y="3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 flipH="1">
              <a:off x="6402133" y="2225770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 flipH="1">
              <a:off x="6460919" y="2239084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 flipH="1">
              <a:off x="6458663" y="2239084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0"/>
                  </a:moveTo>
                  <a:lnTo>
                    <a:pt x="0" y="15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 flipH="1">
              <a:off x="6474160" y="2226861"/>
              <a:ext cx="1237" cy="8949"/>
            </a:xfrm>
            <a:custGeom>
              <a:avLst/>
              <a:gdLst/>
              <a:ahLst/>
              <a:cxnLst/>
              <a:rect l="l" t="t" r="r" b="b"/>
              <a:pathLst>
                <a:path w="17" h="123" extrusionOk="0">
                  <a:moveTo>
                    <a:pt x="1" y="0"/>
                  </a:moveTo>
                  <a:cubicBezTo>
                    <a:pt x="1" y="16"/>
                    <a:pt x="1" y="31"/>
                    <a:pt x="1" y="46"/>
                  </a:cubicBezTo>
                  <a:cubicBezTo>
                    <a:pt x="1" y="46"/>
                    <a:pt x="1" y="54"/>
                    <a:pt x="1" y="61"/>
                  </a:cubicBezTo>
                  <a:cubicBezTo>
                    <a:pt x="16" y="77"/>
                    <a:pt x="1" y="122"/>
                    <a:pt x="16" y="122"/>
                  </a:cubicBezTo>
                  <a:cubicBezTo>
                    <a:pt x="16" y="77"/>
                    <a:pt x="1" y="16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 flipH="1">
              <a:off x="6411009" y="2181389"/>
              <a:ext cx="73" cy="1237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 flipH="1">
              <a:off x="6392166" y="2223514"/>
              <a:ext cx="73" cy="1237"/>
            </a:xfrm>
            <a:custGeom>
              <a:avLst/>
              <a:gdLst/>
              <a:ahLst/>
              <a:cxnLst/>
              <a:rect l="l" t="t" r="r" b="b"/>
              <a:pathLst>
                <a:path w="1" h="17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6"/>
                    <a:pt x="1" y="16"/>
                    <a:pt x="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 flipH="1">
              <a:off x="6437637" y="2182554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1" y="0"/>
                  </a:moveTo>
                  <a:lnTo>
                    <a:pt x="1" y="15"/>
                  </a:lnTo>
                  <a:cubicBezTo>
                    <a:pt x="1" y="1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 flipH="1">
              <a:off x="6406571" y="2183645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 flipH="1">
              <a:off x="6486383" y="2209109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1"/>
                  </a:moveTo>
                  <a:cubicBezTo>
                    <a:pt x="0" y="1"/>
                    <a:pt x="0" y="1"/>
                    <a:pt x="0" y="1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 flipH="1">
              <a:off x="6485291" y="2201397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 flipH="1">
              <a:off x="6475324" y="2224678"/>
              <a:ext cx="73" cy="4438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15"/>
                  </a:moveTo>
                  <a:cubicBezTo>
                    <a:pt x="1" y="30"/>
                    <a:pt x="1" y="46"/>
                    <a:pt x="1" y="46"/>
                  </a:cubicBezTo>
                  <a:cubicBezTo>
                    <a:pt x="1" y="61"/>
                    <a:pt x="1" y="30"/>
                    <a:pt x="1" y="30"/>
                  </a:cubicBezTo>
                  <a:cubicBezTo>
                    <a:pt x="1" y="30"/>
                    <a:pt x="1" y="0"/>
                    <a:pt x="1" y="15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 flipH="1">
              <a:off x="6473069" y="2226861"/>
              <a:ext cx="1164" cy="4511"/>
            </a:xfrm>
            <a:custGeom>
              <a:avLst/>
              <a:gdLst/>
              <a:ahLst/>
              <a:cxnLst/>
              <a:rect l="l" t="t" r="r" b="b"/>
              <a:pathLst>
                <a:path w="16" h="62" extrusionOk="0">
                  <a:moveTo>
                    <a:pt x="15" y="0"/>
                  </a:moveTo>
                  <a:lnTo>
                    <a:pt x="0" y="61"/>
                  </a:lnTo>
                  <a:cubicBezTo>
                    <a:pt x="15" y="61"/>
                    <a:pt x="15" y="31"/>
                    <a:pt x="15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 flipH="1">
              <a:off x="6469722" y="2236828"/>
              <a:ext cx="73" cy="3419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0" y="46"/>
                  </a:moveTo>
                  <a:cubicBezTo>
                    <a:pt x="0" y="46"/>
                    <a:pt x="0" y="31"/>
                    <a:pt x="0" y="1"/>
                  </a:cubicBezTo>
                  <a:cubicBezTo>
                    <a:pt x="0" y="16"/>
                    <a:pt x="0" y="16"/>
                    <a:pt x="0" y="4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 flipH="1">
              <a:off x="6412101" y="2223514"/>
              <a:ext cx="73" cy="232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1"/>
                  </a:moveTo>
                  <a:lnTo>
                    <a:pt x="0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 rot="10800000" flipH="1">
              <a:off x="6389983" y="2223514"/>
              <a:ext cx="0" cy="3419"/>
            </a:xfrm>
            <a:custGeom>
              <a:avLst/>
              <a:gdLst/>
              <a:ahLst/>
              <a:cxnLst/>
              <a:rect l="l" t="t" r="r" b="b"/>
              <a:pathLst>
                <a:path h="47" extrusionOk="0">
                  <a:moveTo>
                    <a:pt x="0" y="46"/>
                  </a:moveTo>
                  <a:cubicBezTo>
                    <a:pt x="0" y="46"/>
                    <a:pt x="0" y="1"/>
                    <a:pt x="0" y="16"/>
                  </a:cubicBezTo>
                  <a:cubicBezTo>
                    <a:pt x="0" y="16"/>
                    <a:pt x="0" y="46"/>
                    <a:pt x="0" y="4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 flipH="1">
              <a:off x="6378852" y="2208018"/>
              <a:ext cx="73" cy="4511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 flipH="1">
              <a:off x="6461355" y="2296705"/>
              <a:ext cx="728" cy="3056"/>
            </a:xfrm>
            <a:custGeom>
              <a:avLst/>
              <a:gdLst/>
              <a:ahLst/>
              <a:cxnLst/>
              <a:rect l="l" t="t" r="r" b="b"/>
              <a:pathLst>
                <a:path w="10" h="42" extrusionOk="0">
                  <a:moveTo>
                    <a:pt x="1" y="0"/>
                  </a:moveTo>
                  <a:cubicBezTo>
                    <a:pt x="1" y="6"/>
                    <a:pt x="1" y="17"/>
                    <a:pt x="1" y="31"/>
                  </a:cubicBezTo>
                  <a:cubicBezTo>
                    <a:pt x="4" y="38"/>
                    <a:pt x="6" y="41"/>
                    <a:pt x="7" y="41"/>
                  </a:cubicBezTo>
                  <a:cubicBezTo>
                    <a:pt x="9" y="41"/>
                    <a:pt x="1" y="12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 flipH="1">
              <a:off x="6459755" y="2306672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0"/>
                  </a:moveTo>
                  <a:lnTo>
                    <a:pt x="0" y="16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 flipH="1">
              <a:off x="6437637" y="2335483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1" y="16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 flipH="1">
              <a:off x="6401042" y="2278953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 flipH="1">
              <a:off x="6450879" y="2322169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1"/>
                  </a:moveTo>
                  <a:cubicBezTo>
                    <a:pt x="0" y="1"/>
                    <a:pt x="0" y="16"/>
                    <a:pt x="0" y="16"/>
                  </a:cubicBezTo>
                  <a:cubicBezTo>
                    <a:pt x="0" y="1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 flipH="1">
              <a:off x="6443167" y="2332136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 flipH="1">
              <a:off x="6439820" y="2335483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1"/>
                  </a:moveTo>
                  <a:lnTo>
                    <a:pt x="0" y="16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 flipH="1">
              <a:off x="6450879" y="2326607"/>
              <a:ext cx="73" cy="232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1"/>
                  </a:moveTo>
                  <a:cubicBezTo>
                    <a:pt x="0" y="16"/>
                    <a:pt x="0" y="16"/>
                    <a:pt x="0" y="1"/>
                  </a:cubicBezTo>
                  <a:cubicBezTo>
                    <a:pt x="0" y="1"/>
                    <a:pt x="0" y="1"/>
                    <a:pt x="0" y="3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 flipH="1">
              <a:off x="6395513" y="2321078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 flipH="1">
              <a:off x="6459755" y="2297796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1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 flipH="1">
              <a:off x="6449787" y="2323260"/>
              <a:ext cx="1164" cy="8949"/>
            </a:xfrm>
            <a:custGeom>
              <a:avLst/>
              <a:gdLst/>
              <a:ahLst/>
              <a:cxnLst/>
              <a:rect l="l" t="t" r="r" b="b"/>
              <a:pathLst>
                <a:path w="16" h="123" extrusionOk="0">
                  <a:moveTo>
                    <a:pt x="0" y="1"/>
                  </a:moveTo>
                  <a:cubicBezTo>
                    <a:pt x="0" y="16"/>
                    <a:pt x="0" y="31"/>
                    <a:pt x="0" y="47"/>
                  </a:cubicBezTo>
                  <a:cubicBezTo>
                    <a:pt x="0" y="58"/>
                    <a:pt x="0" y="87"/>
                    <a:pt x="7" y="87"/>
                  </a:cubicBezTo>
                  <a:cubicBezTo>
                    <a:pt x="8" y="87"/>
                    <a:pt x="9" y="86"/>
                    <a:pt x="11" y="84"/>
                  </a:cubicBezTo>
                  <a:lnTo>
                    <a:pt x="11" y="84"/>
                  </a:lnTo>
                  <a:cubicBezTo>
                    <a:pt x="14" y="99"/>
                    <a:pt x="15" y="113"/>
                    <a:pt x="15" y="123"/>
                  </a:cubicBezTo>
                  <a:cubicBezTo>
                    <a:pt x="15" y="123"/>
                    <a:pt x="15" y="92"/>
                    <a:pt x="15" y="77"/>
                  </a:cubicBezTo>
                  <a:cubicBezTo>
                    <a:pt x="14" y="80"/>
                    <a:pt x="12" y="82"/>
                    <a:pt x="11" y="84"/>
                  </a:cubicBezTo>
                  <a:lnTo>
                    <a:pt x="11" y="84"/>
                  </a:lnTo>
                  <a:cubicBezTo>
                    <a:pt x="7" y="55"/>
                    <a:pt x="0" y="21"/>
                    <a:pt x="0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 flipH="1">
              <a:off x="6387728" y="2318895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 flipH="1">
              <a:off x="6403224" y="2276770"/>
              <a:ext cx="1237" cy="1164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15"/>
                  </a:moveTo>
                  <a:cubicBezTo>
                    <a:pt x="1" y="15"/>
                    <a:pt x="16" y="15"/>
                    <a:pt x="1" y="15"/>
                  </a:cubicBezTo>
                  <a:cubicBezTo>
                    <a:pt x="1" y="15"/>
                    <a:pt x="16" y="0"/>
                    <a:pt x="16" y="0"/>
                  </a:cubicBezTo>
                  <a:cubicBezTo>
                    <a:pt x="16" y="0"/>
                    <a:pt x="16" y="0"/>
                    <a:pt x="1" y="15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 flipH="1">
              <a:off x="6393257" y="2317731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 flipH="1">
              <a:off x="6424323" y="2278953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 flipH="1">
              <a:off x="6450879" y="2322169"/>
              <a:ext cx="73" cy="4511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0" y="1"/>
                  </a:moveTo>
                  <a:cubicBezTo>
                    <a:pt x="0" y="16"/>
                    <a:pt x="0" y="46"/>
                    <a:pt x="0" y="46"/>
                  </a:cubicBezTo>
                  <a:cubicBezTo>
                    <a:pt x="0" y="62"/>
                    <a:pt x="0" y="31"/>
                    <a:pt x="0" y="31"/>
                  </a:cubicBezTo>
                  <a:cubicBezTo>
                    <a:pt x="0" y="1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 flipH="1">
              <a:off x="6980748" y="2067238"/>
              <a:ext cx="4002" cy="1164"/>
            </a:xfrm>
            <a:custGeom>
              <a:avLst/>
              <a:gdLst/>
              <a:ahLst/>
              <a:cxnLst/>
              <a:rect l="l" t="t" r="r" b="b"/>
              <a:pathLst>
                <a:path w="55" h="16" extrusionOk="0">
                  <a:moveTo>
                    <a:pt x="9" y="1"/>
                  </a:moveTo>
                  <a:cubicBezTo>
                    <a:pt x="1" y="8"/>
                    <a:pt x="5" y="8"/>
                    <a:pt x="12" y="8"/>
                  </a:cubicBezTo>
                  <a:cubicBezTo>
                    <a:pt x="20" y="8"/>
                    <a:pt x="31" y="8"/>
                    <a:pt x="39" y="16"/>
                  </a:cubicBezTo>
                  <a:cubicBezTo>
                    <a:pt x="54" y="1"/>
                    <a:pt x="39" y="1"/>
                    <a:pt x="9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 flipH="1">
              <a:off x="7010723" y="2088264"/>
              <a:ext cx="2255" cy="73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1"/>
                  </a:moveTo>
                  <a:cubicBezTo>
                    <a:pt x="0" y="1"/>
                    <a:pt x="16" y="1"/>
                    <a:pt x="16" y="1"/>
                  </a:cubicBezTo>
                  <a:cubicBezTo>
                    <a:pt x="31" y="1"/>
                    <a:pt x="31" y="1"/>
                    <a:pt x="0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 flipH="1">
              <a:off x="7008467" y="2088264"/>
              <a:ext cx="8949" cy="2328"/>
            </a:xfrm>
            <a:custGeom>
              <a:avLst/>
              <a:gdLst/>
              <a:ahLst/>
              <a:cxnLst/>
              <a:rect l="l" t="t" r="r" b="b"/>
              <a:pathLst>
                <a:path w="123" h="32" extrusionOk="0">
                  <a:moveTo>
                    <a:pt x="77" y="1"/>
                  </a:moveTo>
                  <a:cubicBezTo>
                    <a:pt x="77" y="16"/>
                    <a:pt x="31" y="16"/>
                    <a:pt x="61" y="16"/>
                  </a:cubicBezTo>
                  <a:cubicBezTo>
                    <a:pt x="54" y="24"/>
                    <a:pt x="39" y="24"/>
                    <a:pt x="25" y="24"/>
                  </a:cubicBezTo>
                  <a:cubicBezTo>
                    <a:pt x="12" y="24"/>
                    <a:pt x="0" y="24"/>
                    <a:pt x="0" y="31"/>
                  </a:cubicBezTo>
                  <a:cubicBezTo>
                    <a:pt x="46" y="31"/>
                    <a:pt x="107" y="16"/>
                    <a:pt x="122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 flipH="1">
              <a:off x="7007376" y="2088264"/>
              <a:ext cx="1164" cy="73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 flipH="1">
              <a:off x="7016252" y="2103834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 flipH="1">
              <a:off x="7019599" y="2111545"/>
              <a:ext cx="1164" cy="73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1"/>
                  </a:moveTo>
                  <a:cubicBezTo>
                    <a:pt x="16" y="1"/>
                    <a:pt x="16" y="1"/>
                    <a:pt x="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 flipH="1">
              <a:off x="6999591" y="2219076"/>
              <a:ext cx="2328" cy="73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" y="1"/>
                    <a:pt x="16" y="1"/>
                    <a:pt x="3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 flipH="1">
              <a:off x="6983003" y="2072767"/>
              <a:ext cx="1164" cy="73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" y="1"/>
                  </a:moveTo>
                  <a:cubicBezTo>
                    <a:pt x="1" y="1"/>
                    <a:pt x="16" y="1"/>
                    <a:pt x="16" y="1"/>
                  </a:cubicBezTo>
                  <a:cubicBezTo>
                    <a:pt x="16" y="1"/>
                    <a:pt x="16" y="1"/>
                    <a:pt x="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 flipH="1">
              <a:off x="7019599" y="2114892"/>
              <a:ext cx="1164" cy="73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 flipH="1">
              <a:off x="6961905" y="2145958"/>
              <a:ext cx="1164" cy="73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5" y="0"/>
                  </a:move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 flipH="1">
              <a:off x="6990715" y="2070585"/>
              <a:ext cx="1237" cy="73"/>
            </a:xfrm>
            <a:custGeom>
              <a:avLst/>
              <a:gdLst/>
              <a:ahLst/>
              <a:cxnLst/>
              <a:rect l="l" t="t" r="r" b="b"/>
              <a:pathLst>
                <a:path w="17" h="1" extrusionOk="0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 flipH="1">
              <a:off x="6980748" y="2069421"/>
              <a:ext cx="7858" cy="582"/>
            </a:xfrm>
            <a:custGeom>
              <a:avLst/>
              <a:gdLst/>
              <a:ahLst/>
              <a:cxnLst/>
              <a:rect l="l" t="t" r="r" b="b"/>
              <a:pathLst>
                <a:path w="108" h="8" extrusionOk="0">
                  <a:moveTo>
                    <a:pt x="1" y="1"/>
                  </a:moveTo>
                  <a:cubicBezTo>
                    <a:pt x="16" y="6"/>
                    <a:pt x="28" y="8"/>
                    <a:pt x="38" y="8"/>
                  </a:cubicBezTo>
                  <a:cubicBezTo>
                    <a:pt x="60" y="8"/>
                    <a:pt x="77" y="1"/>
                    <a:pt x="107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flipH="1">
              <a:off x="7007376" y="2087173"/>
              <a:ext cx="3419" cy="1164"/>
            </a:xfrm>
            <a:custGeom>
              <a:avLst/>
              <a:gdLst/>
              <a:ahLst/>
              <a:cxnLst/>
              <a:rect l="l" t="t" r="r" b="b"/>
              <a:pathLst>
                <a:path w="47" h="16" extrusionOk="0">
                  <a:moveTo>
                    <a:pt x="16" y="1"/>
                  </a:moveTo>
                  <a:cubicBezTo>
                    <a:pt x="1" y="16"/>
                    <a:pt x="31" y="16"/>
                    <a:pt x="31" y="16"/>
                  </a:cubicBezTo>
                  <a:lnTo>
                    <a:pt x="47" y="16"/>
                  </a:lnTo>
                  <a:cubicBezTo>
                    <a:pt x="31" y="16"/>
                    <a:pt x="16" y="16"/>
                    <a:pt x="16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 flipH="1">
              <a:off x="7008467" y="2090519"/>
              <a:ext cx="4511" cy="225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0" y="0"/>
                  </a:moveTo>
                  <a:cubicBezTo>
                    <a:pt x="0" y="16"/>
                    <a:pt x="31" y="31"/>
                    <a:pt x="6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 flipH="1">
              <a:off x="7018435" y="2097140"/>
              <a:ext cx="2328" cy="73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1"/>
                  </a:moveTo>
                  <a:cubicBezTo>
                    <a:pt x="16" y="1"/>
                    <a:pt x="16" y="1"/>
                    <a:pt x="1" y="1"/>
                  </a:cubicBezTo>
                  <a:cubicBezTo>
                    <a:pt x="1" y="1"/>
                    <a:pt x="16" y="1"/>
                    <a:pt x="3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 flipH="1">
              <a:off x="7015161" y="2098304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 flipH="1">
              <a:off x="7012905" y="2097140"/>
              <a:ext cx="3419" cy="1237"/>
            </a:xfrm>
            <a:custGeom>
              <a:avLst/>
              <a:gdLst/>
              <a:ahLst/>
              <a:cxnLst/>
              <a:rect l="l" t="t" r="r" b="b"/>
              <a:pathLst>
                <a:path w="47" h="17" extrusionOk="0">
                  <a:moveTo>
                    <a:pt x="46" y="1"/>
                  </a:moveTo>
                  <a:cubicBezTo>
                    <a:pt x="1" y="1"/>
                    <a:pt x="31" y="1"/>
                    <a:pt x="16" y="16"/>
                  </a:cubicBezTo>
                  <a:cubicBezTo>
                    <a:pt x="31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 flipH="1">
              <a:off x="7017343" y="2106016"/>
              <a:ext cx="5602" cy="1164"/>
            </a:xfrm>
            <a:custGeom>
              <a:avLst/>
              <a:gdLst/>
              <a:ahLst/>
              <a:cxnLst/>
              <a:rect l="l" t="t" r="r" b="b"/>
              <a:pathLst>
                <a:path w="77" h="16" extrusionOk="0">
                  <a:moveTo>
                    <a:pt x="46" y="1"/>
                  </a:moveTo>
                  <a:cubicBezTo>
                    <a:pt x="0" y="1"/>
                    <a:pt x="76" y="16"/>
                    <a:pt x="46" y="16"/>
                  </a:cubicBezTo>
                  <a:cubicBezTo>
                    <a:pt x="76" y="16"/>
                    <a:pt x="61" y="16"/>
                    <a:pt x="46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flipH="1">
              <a:off x="7015161" y="2110454"/>
              <a:ext cx="3347" cy="1164"/>
            </a:xfrm>
            <a:custGeom>
              <a:avLst/>
              <a:gdLst/>
              <a:ahLst/>
              <a:cxnLst/>
              <a:rect l="l" t="t" r="r" b="b"/>
              <a:pathLst>
                <a:path w="46" h="16" extrusionOk="0">
                  <a:moveTo>
                    <a:pt x="0" y="1"/>
                  </a:moveTo>
                  <a:cubicBezTo>
                    <a:pt x="0" y="16"/>
                    <a:pt x="31" y="16"/>
                    <a:pt x="46" y="16"/>
                  </a:cubicBezTo>
                  <a:cubicBezTo>
                    <a:pt x="31" y="1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 flipH="1">
              <a:off x="7000392" y="2221332"/>
              <a:ext cx="3711" cy="1164"/>
            </a:xfrm>
            <a:custGeom>
              <a:avLst/>
              <a:gdLst/>
              <a:ahLst/>
              <a:cxnLst/>
              <a:rect l="l" t="t" r="r" b="b"/>
              <a:pathLst>
                <a:path w="51" h="16" extrusionOk="0">
                  <a:moveTo>
                    <a:pt x="46" y="0"/>
                  </a:moveTo>
                  <a:cubicBezTo>
                    <a:pt x="46" y="0"/>
                    <a:pt x="46" y="1"/>
                    <a:pt x="46" y="1"/>
                  </a:cubicBezTo>
                  <a:lnTo>
                    <a:pt x="46" y="1"/>
                  </a:lnTo>
                  <a:cubicBezTo>
                    <a:pt x="50" y="0"/>
                    <a:pt x="50" y="0"/>
                    <a:pt x="46" y="0"/>
                  </a:cubicBezTo>
                  <a:close/>
                  <a:moveTo>
                    <a:pt x="46" y="1"/>
                  </a:moveTo>
                  <a:lnTo>
                    <a:pt x="46" y="1"/>
                  </a:lnTo>
                  <a:cubicBezTo>
                    <a:pt x="40" y="1"/>
                    <a:pt x="24" y="3"/>
                    <a:pt x="12" y="8"/>
                  </a:cubicBezTo>
                  <a:lnTo>
                    <a:pt x="12" y="8"/>
                  </a:lnTo>
                  <a:cubicBezTo>
                    <a:pt x="16" y="8"/>
                    <a:pt x="19" y="8"/>
                    <a:pt x="23" y="8"/>
                  </a:cubicBezTo>
                  <a:cubicBezTo>
                    <a:pt x="34" y="8"/>
                    <a:pt x="46" y="8"/>
                    <a:pt x="46" y="1"/>
                  </a:cubicBezTo>
                  <a:close/>
                  <a:moveTo>
                    <a:pt x="12" y="8"/>
                  </a:moveTo>
                  <a:cubicBezTo>
                    <a:pt x="5" y="9"/>
                    <a:pt x="0" y="10"/>
                    <a:pt x="0" y="16"/>
                  </a:cubicBezTo>
                  <a:cubicBezTo>
                    <a:pt x="3" y="13"/>
                    <a:pt x="7" y="10"/>
                    <a:pt x="12" y="8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 flipH="1">
              <a:off x="6984095" y="2239084"/>
              <a:ext cx="4511" cy="73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1" y="0"/>
                  </a:moveTo>
                  <a:lnTo>
                    <a:pt x="1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 flipH="1">
              <a:off x="7090971" y="2192521"/>
              <a:ext cx="728" cy="2983"/>
            </a:xfrm>
            <a:custGeom>
              <a:avLst/>
              <a:gdLst/>
              <a:ahLst/>
              <a:cxnLst/>
              <a:rect l="l" t="t" r="r" b="b"/>
              <a:pathLst>
                <a:path w="10" h="41" extrusionOk="0">
                  <a:moveTo>
                    <a:pt x="1" y="0"/>
                  </a:moveTo>
                  <a:cubicBezTo>
                    <a:pt x="1" y="6"/>
                    <a:pt x="1" y="17"/>
                    <a:pt x="1" y="31"/>
                  </a:cubicBezTo>
                  <a:cubicBezTo>
                    <a:pt x="4" y="38"/>
                    <a:pt x="6" y="41"/>
                    <a:pt x="7" y="41"/>
                  </a:cubicBezTo>
                  <a:cubicBezTo>
                    <a:pt x="9" y="41"/>
                    <a:pt x="1" y="12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 flipH="1">
              <a:off x="7071691" y="2221332"/>
              <a:ext cx="73" cy="2255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31"/>
                  </a:moveTo>
                  <a:cubicBezTo>
                    <a:pt x="1" y="31"/>
                    <a:pt x="1" y="16"/>
                    <a:pt x="1" y="16"/>
                  </a:cubicBezTo>
                  <a:cubicBezTo>
                    <a:pt x="1" y="0"/>
                    <a:pt x="1" y="16"/>
                    <a:pt x="1" y="3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 flipH="1">
              <a:off x="7057286" y="2226861"/>
              <a:ext cx="1164" cy="73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6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 flipH="1">
              <a:off x="7071691" y="2217985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1" y="1"/>
                  </a:moveTo>
                  <a:cubicBezTo>
                    <a:pt x="1" y="1"/>
                    <a:pt x="1" y="1"/>
                    <a:pt x="1" y="16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 flipH="1">
              <a:off x="7050592" y="2230208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 flipH="1">
              <a:off x="7020690" y="2171422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1" y="1"/>
                  </a:moveTo>
                  <a:lnTo>
                    <a:pt x="1" y="16"/>
                  </a:lnTo>
                  <a:lnTo>
                    <a:pt x="1" y="16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 flipH="1">
              <a:off x="7070527" y="2219076"/>
              <a:ext cx="1237" cy="8949"/>
            </a:xfrm>
            <a:custGeom>
              <a:avLst/>
              <a:gdLst/>
              <a:ahLst/>
              <a:cxnLst/>
              <a:rect l="l" t="t" r="r" b="b"/>
              <a:pathLst>
                <a:path w="17" h="123" extrusionOk="0">
                  <a:moveTo>
                    <a:pt x="1" y="1"/>
                  </a:moveTo>
                  <a:cubicBezTo>
                    <a:pt x="1" y="16"/>
                    <a:pt x="1" y="31"/>
                    <a:pt x="1" y="47"/>
                  </a:cubicBezTo>
                  <a:cubicBezTo>
                    <a:pt x="1" y="57"/>
                    <a:pt x="8" y="75"/>
                    <a:pt x="13" y="75"/>
                  </a:cubicBezTo>
                  <a:cubicBezTo>
                    <a:pt x="14" y="75"/>
                    <a:pt x="15" y="74"/>
                    <a:pt x="15" y="71"/>
                  </a:cubicBezTo>
                  <a:lnTo>
                    <a:pt x="15" y="71"/>
                  </a:lnTo>
                  <a:cubicBezTo>
                    <a:pt x="16" y="88"/>
                    <a:pt x="16" y="106"/>
                    <a:pt x="16" y="123"/>
                  </a:cubicBezTo>
                  <a:cubicBezTo>
                    <a:pt x="16" y="123"/>
                    <a:pt x="16" y="92"/>
                    <a:pt x="16" y="62"/>
                  </a:cubicBezTo>
                  <a:cubicBezTo>
                    <a:pt x="16" y="66"/>
                    <a:pt x="16" y="69"/>
                    <a:pt x="15" y="71"/>
                  </a:cubicBezTo>
                  <a:lnTo>
                    <a:pt x="15" y="71"/>
                  </a:lnTo>
                  <a:cubicBezTo>
                    <a:pt x="14" y="39"/>
                    <a:pt x="11" y="11"/>
                    <a:pt x="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 flipH="1">
              <a:off x="7088279" y="2202488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0"/>
                  </a:moveTo>
                  <a:cubicBezTo>
                    <a:pt x="0" y="0"/>
                    <a:pt x="0" y="0"/>
                    <a:pt x="0" y="1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 flipH="1">
              <a:off x="7087188" y="2193612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1" y="16"/>
                  </a:moveTo>
                  <a:cubicBezTo>
                    <a:pt x="1" y="16"/>
                    <a:pt x="1" y="16"/>
                    <a:pt x="1" y="0"/>
                  </a:cubicBezTo>
                  <a:cubicBezTo>
                    <a:pt x="1" y="0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 flipH="1">
              <a:off x="7048410" y="2230208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 flipH="1">
              <a:off x="6954193" y="2209109"/>
              <a:ext cx="73" cy="1164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6"/>
                    <a:pt x="1" y="16"/>
                    <a:pt x="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 flipH="1">
              <a:off x="7089370" y="2192521"/>
              <a:ext cx="1237" cy="6693"/>
            </a:xfrm>
            <a:custGeom>
              <a:avLst/>
              <a:gdLst/>
              <a:ahLst/>
              <a:cxnLst/>
              <a:rect l="l" t="t" r="r" b="b"/>
              <a:pathLst>
                <a:path w="17" h="92" extrusionOk="0">
                  <a:moveTo>
                    <a:pt x="1" y="0"/>
                  </a:moveTo>
                  <a:cubicBezTo>
                    <a:pt x="1" y="31"/>
                    <a:pt x="16" y="61"/>
                    <a:pt x="16" y="92"/>
                  </a:cubicBezTo>
                  <a:cubicBezTo>
                    <a:pt x="16" y="46"/>
                    <a:pt x="16" y="31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 flipH="1">
              <a:off x="7072782" y="2216894"/>
              <a:ext cx="73" cy="5602"/>
            </a:xfrm>
            <a:custGeom>
              <a:avLst/>
              <a:gdLst/>
              <a:ahLst/>
              <a:cxnLst/>
              <a:rect l="l" t="t" r="r" b="b"/>
              <a:pathLst>
                <a:path w="1" h="77" extrusionOk="0">
                  <a:moveTo>
                    <a:pt x="1" y="16"/>
                  </a:moveTo>
                  <a:cubicBezTo>
                    <a:pt x="1" y="31"/>
                    <a:pt x="1" y="46"/>
                    <a:pt x="1" y="46"/>
                  </a:cubicBezTo>
                  <a:cubicBezTo>
                    <a:pt x="1" y="77"/>
                    <a:pt x="1" y="46"/>
                    <a:pt x="1" y="31"/>
                  </a:cubicBezTo>
                  <a:cubicBezTo>
                    <a:pt x="1" y="31"/>
                    <a:pt x="1" y="0"/>
                    <a:pt x="1" y="1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 flipH="1">
              <a:off x="7068344" y="2219076"/>
              <a:ext cx="1164" cy="4511"/>
            </a:xfrm>
            <a:custGeom>
              <a:avLst/>
              <a:gdLst/>
              <a:ahLst/>
              <a:cxnLst/>
              <a:rect l="l" t="t" r="r" b="b"/>
              <a:pathLst>
                <a:path w="16" h="62" extrusionOk="0">
                  <a:moveTo>
                    <a:pt x="16" y="1"/>
                  </a:moveTo>
                  <a:lnTo>
                    <a:pt x="0" y="62"/>
                  </a:lnTo>
                  <a:cubicBezTo>
                    <a:pt x="0" y="62"/>
                    <a:pt x="16" y="31"/>
                    <a:pt x="16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 flipH="1">
              <a:off x="7063906" y="2229043"/>
              <a:ext cx="73" cy="2328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cubicBezTo>
                    <a:pt x="1" y="31"/>
                    <a:pt x="1" y="16"/>
                    <a:pt x="1" y="1"/>
                  </a:cubicBezTo>
                  <a:cubicBezTo>
                    <a:pt x="1" y="16"/>
                    <a:pt x="1" y="16"/>
                    <a:pt x="1" y="3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 flipH="1">
              <a:off x="7062815" y="2225770"/>
              <a:ext cx="73" cy="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 flipH="1">
              <a:off x="7063906" y="2223514"/>
              <a:ext cx="73" cy="3419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cubicBezTo>
                    <a:pt x="1" y="46"/>
                    <a:pt x="1" y="16"/>
                    <a:pt x="1" y="16"/>
                  </a:cubicBezTo>
                  <a:cubicBezTo>
                    <a:pt x="1" y="1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 flipH="1">
              <a:off x="7055030" y="2227952"/>
              <a:ext cx="73" cy="5602"/>
            </a:xfrm>
            <a:custGeom>
              <a:avLst/>
              <a:gdLst/>
              <a:ahLst/>
              <a:cxnLst/>
              <a:rect l="l" t="t" r="r" b="b"/>
              <a:pathLst>
                <a:path w="1" h="77" extrusionOk="0">
                  <a:moveTo>
                    <a:pt x="0" y="16"/>
                  </a:moveTo>
                  <a:cubicBezTo>
                    <a:pt x="0" y="77"/>
                    <a:pt x="0" y="1"/>
                    <a:pt x="0" y="31"/>
                  </a:cubicBezTo>
                  <a:cubicBezTo>
                    <a:pt x="0" y="1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 flipH="1">
              <a:off x="7051684" y="2225770"/>
              <a:ext cx="73" cy="3347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0"/>
                  </a:moveTo>
                  <a:lnTo>
                    <a:pt x="0" y="46"/>
                  </a:lnTo>
                  <a:cubicBezTo>
                    <a:pt x="0" y="31"/>
                    <a:pt x="0" y="15"/>
                    <a:pt x="0" y="0"/>
                  </a:cubicBezTo>
                  <a:cubicBezTo>
                    <a:pt x="0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 flipH="1">
              <a:off x="6951937" y="2208018"/>
              <a:ext cx="73" cy="4511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0" y="31"/>
                  </a:moveTo>
                  <a:cubicBezTo>
                    <a:pt x="0" y="16"/>
                    <a:pt x="0" y="61"/>
                    <a:pt x="0" y="61"/>
                  </a:cubicBezTo>
                  <a:cubicBezTo>
                    <a:pt x="0" y="61"/>
                    <a:pt x="0" y="0"/>
                    <a:pt x="0" y="31"/>
                  </a:cubicBez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 flipH="1">
              <a:off x="6936441" y="2192521"/>
              <a:ext cx="73" cy="4511"/>
            </a:xfrm>
            <a:custGeom>
              <a:avLst/>
              <a:gdLst/>
              <a:ahLst/>
              <a:cxnLst/>
              <a:rect l="l" t="t" r="r" b="b"/>
              <a:pathLst>
                <a:path w="1" h="62" extrusionOk="0">
                  <a:moveTo>
                    <a:pt x="1" y="61"/>
                  </a:moveTo>
                  <a:lnTo>
                    <a:pt x="1" y="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F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 flipH="1">
              <a:off x="5794689" y="1528493"/>
              <a:ext cx="1954345" cy="16734"/>
            </a:xfrm>
            <a:custGeom>
              <a:avLst/>
              <a:gdLst/>
              <a:ahLst/>
              <a:cxnLst/>
              <a:rect l="l" t="t" r="r" b="b"/>
              <a:pathLst>
                <a:path w="26862" h="230" extrusionOk="0">
                  <a:moveTo>
                    <a:pt x="138" y="1"/>
                  </a:moveTo>
                  <a:cubicBezTo>
                    <a:pt x="1" y="1"/>
                    <a:pt x="1" y="229"/>
                    <a:pt x="138" y="229"/>
                  </a:cubicBezTo>
                  <a:lnTo>
                    <a:pt x="26725" y="229"/>
                  </a:lnTo>
                  <a:cubicBezTo>
                    <a:pt x="26862" y="229"/>
                    <a:pt x="26862" y="1"/>
                    <a:pt x="26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 flipH="1">
              <a:off x="5703745" y="3023883"/>
              <a:ext cx="2045289" cy="15570"/>
            </a:xfrm>
            <a:custGeom>
              <a:avLst/>
              <a:gdLst/>
              <a:ahLst/>
              <a:cxnLst/>
              <a:rect l="l" t="t" r="r" b="b"/>
              <a:pathLst>
                <a:path w="28112" h="214" extrusionOk="0">
                  <a:moveTo>
                    <a:pt x="153" y="0"/>
                  </a:moveTo>
                  <a:cubicBezTo>
                    <a:pt x="1" y="0"/>
                    <a:pt x="1" y="213"/>
                    <a:pt x="153" y="213"/>
                  </a:cubicBezTo>
                  <a:lnTo>
                    <a:pt x="27959" y="213"/>
                  </a:lnTo>
                  <a:cubicBezTo>
                    <a:pt x="28111" y="213"/>
                    <a:pt x="28111" y="0"/>
                    <a:pt x="27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 flipH="1">
              <a:off x="7763364" y="3891768"/>
              <a:ext cx="243948" cy="306808"/>
            </a:xfrm>
            <a:custGeom>
              <a:avLst/>
              <a:gdLst/>
              <a:ahLst/>
              <a:cxnLst/>
              <a:rect l="l" t="t" r="r" b="b"/>
              <a:pathLst>
                <a:path w="3353" h="421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90" y="2545"/>
                    <a:pt x="443" y="4054"/>
                  </a:cubicBezTo>
                  <a:cubicBezTo>
                    <a:pt x="967" y="4155"/>
                    <a:pt x="1519" y="4217"/>
                    <a:pt x="2072" y="4217"/>
                  </a:cubicBezTo>
                  <a:cubicBezTo>
                    <a:pt x="2435" y="4217"/>
                    <a:pt x="2798" y="4190"/>
                    <a:pt x="3155" y="4130"/>
                  </a:cubicBezTo>
                  <a:cubicBezTo>
                    <a:pt x="3200" y="2789"/>
                    <a:pt x="3353" y="565"/>
                    <a:pt x="3353" y="56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 flipH="1">
              <a:off x="7706833" y="4186641"/>
              <a:ext cx="268320" cy="171920"/>
            </a:xfrm>
            <a:custGeom>
              <a:avLst/>
              <a:gdLst/>
              <a:ahLst/>
              <a:cxnLst/>
              <a:rect l="l" t="t" r="r" b="b"/>
              <a:pathLst>
                <a:path w="3688" h="2363" extrusionOk="0">
                  <a:moveTo>
                    <a:pt x="1" y="1"/>
                  </a:moveTo>
                  <a:cubicBezTo>
                    <a:pt x="62" y="610"/>
                    <a:pt x="92" y="1052"/>
                    <a:pt x="92" y="1082"/>
                  </a:cubicBezTo>
                  <a:lnTo>
                    <a:pt x="1280" y="2088"/>
                  </a:lnTo>
                  <a:lnTo>
                    <a:pt x="2667" y="2362"/>
                  </a:lnTo>
                  <a:lnTo>
                    <a:pt x="3688" y="1829"/>
                  </a:lnTo>
                  <a:cubicBezTo>
                    <a:pt x="3688" y="1829"/>
                    <a:pt x="2895" y="1113"/>
                    <a:pt x="2743" y="1082"/>
                  </a:cubicBezTo>
                  <a:cubicBezTo>
                    <a:pt x="2697" y="1067"/>
                    <a:pt x="2697" y="656"/>
                    <a:pt x="2713" y="77"/>
                  </a:cubicBezTo>
                  <a:lnTo>
                    <a:pt x="2713" y="77"/>
                  </a:lnTo>
                  <a:cubicBezTo>
                    <a:pt x="2356" y="137"/>
                    <a:pt x="1993" y="164"/>
                    <a:pt x="1630" y="164"/>
                  </a:cubicBezTo>
                  <a:cubicBezTo>
                    <a:pt x="1077" y="164"/>
                    <a:pt x="525" y="10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 flipH="1">
              <a:off x="7584896" y="4257358"/>
              <a:ext cx="403572" cy="144419"/>
            </a:xfrm>
            <a:custGeom>
              <a:avLst/>
              <a:gdLst/>
              <a:ahLst/>
              <a:cxnLst/>
              <a:rect l="l" t="t" r="r" b="b"/>
              <a:pathLst>
                <a:path w="5547" h="1985" extrusionOk="0">
                  <a:moveTo>
                    <a:pt x="2772" y="282"/>
                  </a:moveTo>
                  <a:cubicBezTo>
                    <a:pt x="2789" y="282"/>
                    <a:pt x="2804" y="285"/>
                    <a:pt x="2819" y="293"/>
                  </a:cubicBezTo>
                  <a:lnTo>
                    <a:pt x="2835" y="293"/>
                  </a:lnTo>
                  <a:cubicBezTo>
                    <a:pt x="3124" y="324"/>
                    <a:pt x="3444" y="522"/>
                    <a:pt x="3612" y="750"/>
                  </a:cubicBezTo>
                  <a:cubicBezTo>
                    <a:pt x="3657" y="811"/>
                    <a:pt x="3612" y="872"/>
                    <a:pt x="3566" y="903"/>
                  </a:cubicBezTo>
                  <a:cubicBezTo>
                    <a:pt x="3486" y="966"/>
                    <a:pt x="3384" y="990"/>
                    <a:pt x="3277" y="990"/>
                  </a:cubicBezTo>
                  <a:cubicBezTo>
                    <a:pt x="3101" y="990"/>
                    <a:pt x="2912" y="923"/>
                    <a:pt x="2789" y="857"/>
                  </a:cubicBezTo>
                  <a:cubicBezTo>
                    <a:pt x="2682" y="796"/>
                    <a:pt x="2576" y="704"/>
                    <a:pt x="2545" y="598"/>
                  </a:cubicBezTo>
                  <a:cubicBezTo>
                    <a:pt x="2515" y="461"/>
                    <a:pt x="2606" y="354"/>
                    <a:pt x="2713" y="293"/>
                  </a:cubicBezTo>
                  <a:cubicBezTo>
                    <a:pt x="2736" y="285"/>
                    <a:pt x="2755" y="282"/>
                    <a:pt x="2772" y="282"/>
                  </a:cubicBezTo>
                  <a:close/>
                  <a:moveTo>
                    <a:pt x="354" y="1"/>
                  </a:moveTo>
                  <a:cubicBezTo>
                    <a:pt x="332" y="1"/>
                    <a:pt x="310" y="2"/>
                    <a:pt x="290" y="4"/>
                  </a:cubicBezTo>
                  <a:cubicBezTo>
                    <a:pt x="290" y="4"/>
                    <a:pt x="62" y="1131"/>
                    <a:pt x="31" y="1405"/>
                  </a:cubicBezTo>
                  <a:cubicBezTo>
                    <a:pt x="1" y="1680"/>
                    <a:pt x="275" y="1984"/>
                    <a:pt x="641" y="1984"/>
                  </a:cubicBezTo>
                  <a:lnTo>
                    <a:pt x="5151" y="1984"/>
                  </a:lnTo>
                  <a:cubicBezTo>
                    <a:pt x="5151" y="1984"/>
                    <a:pt x="5547" y="1893"/>
                    <a:pt x="5151" y="1390"/>
                  </a:cubicBezTo>
                  <a:cubicBezTo>
                    <a:pt x="4739" y="887"/>
                    <a:pt x="3277" y="293"/>
                    <a:pt x="3277" y="293"/>
                  </a:cubicBezTo>
                  <a:cubicBezTo>
                    <a:pt x="3277" y="293"/>
                    <a:pt x="3145" y="99"/>
                    <a:pt x="2825" y="99"/>
                  </a:cubicBezTo>
                  <a:cubicBezTo>
                    <a:pt x="2671" y="99"/>
                    <a:pt x="2473" y="144"/>
                    <a:pt x="2225" y="278"/>
                  </a:cubicBezTo>
                  <a:cubicBezTo>
                    <a:pt x="2176" y="306"/>
                    <a:pt x="2106" y="318"/>
                    <a:pt x="2022" y="318"/>
                  </a:cubicBezTo>
                  <a:cubicBezTo>
                    <a:pt x="1587" y="318"/>
                    <a:pt x="76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 flipH="1">
              <a:off x="8118041" y="3891768"/>
              <a:ext cx="243948" cy="308990"/>
            </a:xfrm>
            <a:custGeom>
              <a:avLst/>
              <a:gdLst/>
              <a:ahLst/>
              <a:cxnLst/>
              <a:rect l="l" t="t" r="r" b="b"/>
              <a:pathLst>
                <a:path w="3353" h="424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44" y="2286"/>
                    <a:pt x="412" y="3795"/>
                  </a:cubicBezTo>
                  <a:cubicBezTo>
                    <a:pt x="884" y="4038"/>
                    <a:pt x="1417" y="4099"/>
                    <a:pt x="1950" y="4221"/>
                  </a:cubicBezTo>
                  <a:cubicBezTo>
                    <a:pt x="2047" y="4239"/>
                    <a:pt x="2139" y="4247"/>
                    <a:pt x="2229" y="4247"/>
                  </a:cubicBezTo>
                  <a:cubicBezTo>
                    <a:pt x="2438" y="4247"/>
                    <a:pt x="2636" y="4207"/>
                    <a:pt x="2849" y="4175"/>
                  </a:cubicBezTo>
                  <a:cubicBezTo>
                    <a:pt x="2956" y="4160"/>
                    <a:pt x="3047" y="4130"/>
                    <a:pt x="3154" y="4114"/>
                  </a:cubicBezTo>
                  <a:cubicBezTo>
                    <a:pt x="3185" y="2774"/>
                    <a:pt x="3352" y="565"/>
                    <a:pt x="3352" y="56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 flipH="1">
              <a:off x="8061511" y="4167797"/>
              <a:ext cx="270576" cy="190764"/>
            </a:xfrm>
            <a:custGeom>
              <a:avLst/>
              <a:gdLst/>
              <a:ahLst/>
              <a:cxnLst/>
              <a:rect l="l" t="t" r="r" b="b"/>
              <a:pathLst>
                <a:path w="3719" h="2622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747"/>
                    <a:pt x="123" y="1311"/>
                    <a:pt x="123" y="1341"/>
                  </a:cubicBezTo>
                  <a:lnTo>
                    <a:pt x="1296" y="2332"/>
                  </a:lnTo>
                  <a:lnTo>
                    <a:pt x="2697" y="2621"/>
                  </a:lnTo>
                  <a:lnTo>
                    <a:pt x="3718" y="2088"/>
                  </a:lnTo>
                  <a:cubicBezTo>
                    <a:pt x="3718" y="2088"/>
                    <a:pt x="2926" y="1372"/>
                    <a:pt x="2758" y="1341"/>
                  </a:cubicBezTo>
                  <a:cubicBezTo>
                    <a:pt x="2713" y="1326"/>
                    <a:pt x="2713" y="899"/>
                    <a:pt x="2743" y="320"/>
                  </a:cubicBezTo>
                  <a:lnTo>
                    <a:pt x="2743" y="320"/>
                  </a:lnTo>
                  <a:lnTo>
                    <a:pt x="2438" y="381"/>
                  </a:lnTo>
                  <a:cubicBezTo>
                    <a:pt x="2225" y="413"/>
                    <a:pt x="2027" y="453"/>
                    <a:pt x="1818" y="453"/>
                  </a:cubicBezTo>
                  <a:cubicBezTo>
                    <a:pt x="1728" y="453"/>
                    <a:pt x="1636" y="445"/>
                    <a:pt x="1539" y="427"/>
                  </a:cubicBezTo>
                  <a:cubicBezTo>
                    <a:pt x="1006" y="320"/>
                    <a:pt x="473" y="24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 flipH="1">
              <a:off x="7938482" y="4257358"/>
              <a:ext cx="403572" cy="144419"/>
            </a:xfrm>
            <a:custGeom>
              <a:avLst/>
              <a:gdLst/>
              <a:ahLst/>
              <a:cxnLst/>
              <a:rect l="l" t="t" r="r" b="b"/>
              <a:pathLst>
                <a:path w="5547" h="1985" extrusionOk="0">
                  <a:moveTo>
                    <a:pt x="2766" y="282"/>
                  </a:moveTo>
                  <a:cubicBezTo>
                    <a:pt x="2785" y="282"/>
                    <a:pt x="2804" y="285"/>
                    <a:pt x="2819" y="293"/>
                  </a:cubicBezTo>
                  <a:lnTo>
                    <a:pt x="2834" y="293"/>
                  </a:lnTo>
                  <a:cubicBezTo>
                    <a:pt x="3124" y="324"/>
                    <a:pt x="3429" y="522"/>
                    <a:pt x="3611" y="750"/>
                  </a:cubicBezTo>
                  <a:cubicBezTo>
                    <a:pt x="3642" y="811"/>
                    <a:pt x="3611" y="872"/>
                    <a:pt x="3566" y="903"/>
                  </a:cubicBezTo>
                  <a:cubicBezTo>
                    <a:pt x="3485" y="966"/>
                    <a:pt x="3384" y="990"/>
                    <a:pt x="3276" y="990"/>
                  </a:cubicBezTo>
                  <a:cubicBezTo>
                    <a:pt x="3099" y="990"/>
                    <a:pt x="2906" y="923"/>
                    <a:pt x="2773" y="857"/>
                  </a:cubicBezTo>
                  <a:cubicBezTo>
                    <a:pt x="2682" y="796"/>
                    <a:pt x="2575" y="704"/>
                    <a:pt x="2545" y="598"/>
                  </a:cubicBezTo>
                  <a:cubicBezTo>
                    <a:pt x="2499" y="461"/>
                    <a:pt x="2606" y="354"/>
                    <a:pt x="2713" y="293"/>
                  </a:cubicBezTo>
                  <a:cubicBezTo>
                    <a:pt x="2728" y="285"/>
                    <a:pt x="2747" y="282"/>
                    <a:pt x="2766" y="282"/>
                  </a:cubicBezTo>
                  <a:close/>
                  <a:moveTo>
                    <a:pt x="339" y="1"/>
                  </a:moveTo>
                  <a:cubicBezTo>
                    <a:pt x="316" y="1"/>
                    <a:pt x="295" y="2"/>
                    <a:pt x="275" y="4"/>
                  </a:cubicBezTo>
                  <a:cubicBezTo>
                    <a:pt x="275" y="4"/>
                    <a:pt x="61" y="1131"/>
                    <a:pt x="31" y="1405"/>
                  </a:cubicBezTo>
                  <a:cubicBezTo>
                    <a:pt x="1" y="1680"/>
                    <a:pt x="275" y="1984"/>
                    <a:pt x="625" y="1984"/>
                  </a:cubicBezTo>
                  <a:lnTo>
                    <a:pt x="5135" y="1984"/>
                  </a:lnTo>
                  <a:cubicBezTo>
                    <a:pt x="5135" y="1984"/>
                    <a:pt x="5546" y="1893"/>
                    <a:pt x="5135" y="1390"/>
                  </a:cubicBezTo>
                  <a:cubicBezTo>
                    <a:pt x="4724" y="887"/>
                    <a:pt x="3261" y="293"/>
                    <a:pt x="3261" y="293"/>
                  </a:cubicBezTo>
                  <a:cubicBezTo>
                    <a:pt x="3261" y="293"/>
                    <a:pt x="3129" y="99"/>
                    <a:pt x="2814" y="99"/>
                  </a:cubicBezTo>
                  <a:cubicBezTo>
                    <a:pt x="2662" y="99"/>
                    <a:pt x="2468" y="144"/>
                    <a:pt x="2225" y="278"/>
                  </a:cubicBezTo>
                  <a:cubicBezTo>
                    <a:pt x="2175" y="306"/>
                    <a:pt x="2105" y="318"/>
                    <a:pt x="2021" y="318"/>
                  </a:cubicBezTo>
                  <a:cubicBezTo>
                    <a:pt x="1583" y="318"/>
                    <a:pt x="753" y="1"/>
                    <a:pt x="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 flipH="1">
              <a:off x="7242360" y="2500635"/>
              <a:ext cx="1310318" cy="1009185"/>
            </a:xfrm>
            <a:custGeom>
              <a:avLst/>
              <a:gdLst/>
              <a:ahLst/>
              <a:cxnLst/>
              <a:rect l="l" t="t" r="r" b="b"/>
              <a:pathLst>
                <a:path w="18010" h="13871" extrusionOk="0">
                  <a:moveTo>
                    <a:pt x="16257" y="1"/>
                  </a:moveTo>
                  <a:lnTo>
                    <a:pt x="11504" y="3901"/>
                  </a:lnTo>
                  <a:cubicBezTo>
                    <a:pt x="11504" y="3901"/>
                    <a:pt x="8471" y="5099"/>
                    <a:pt x="6289" y="5099"/>
                  </a:cubicBezTo>
                  <a:cubicBezTo>
                    <a:pt x="5752" y="5099"/>
                    <a:pt x="5267" y="5026"/>
                    <a:pt x="4891" y="4846"/>
                  </a:cubicBezTo>
                  <a:cubicBezTo>
                    <a:pt x="4891" y="4846"/>
                    <a:pt x="2134" y="6811"/>
                    <a:pt x="1220" y="8365"/>
                  </a:cubicBezTo>
                  <a:cubicBezTo>
                    <a:pt x="290" y="9904"/>
                    <a:pt x="1" y="12113"/>
                    <a:pt x="2286" y="13545"/>
                  </a:cubicBezTo>
                  <a:cubicBezTo>
                    <a:pt x="2286" y="13545"/>
                    <a:pt x="4035" y="13871"/>
                    <a:pt x="6972" y="13871"/>
                  </a:cubicBezTo>
                  <a:cubicBezTo>
                    <a:pt x="8202" y="13871"/>
                    <a:pt x="9640" y="13814"/>
                    <a:pt x="11245" y="13652"/>
                  </a:cubicBezTo>
                  <a:cubicBezTo>
                    <a:pt x="11245" y="13652"/>
                    <a:pt x="11443" y="11839"/>
                    <a:pt x="11123" y="9660"/>
                  </a:cubicBezTo>
                  <a:cubicBezTo>
                    <a:pt x="11123" y="9660"/>
                    <a:pt x="16257" y="5882"/>
                    <a:pt x="18010" y="3002"/>
                  </a:cubicBezTo>
                  <a:cubicBezTo>
                    <a:pt x="18010" y="3002"/>
                    <a:pt x="17263" y="808"/>
                    <a:pt x="16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 flipH="1">
              <a:off x="8321100" y="3005767"/>
              <a:ext cx="102948" cy="490441"/>
            </a:xfrm>
            <a:custGeom>
              <a:avLst/>
              <a:gdLst/>
              <a:ahLst/>
              <a:cxnLst/>
              <a:rect l="l" t="t" r="r" b="b"/>
              <a:pathLst>
                <a:path w="1415" h="6741" extrusionOk="0">
                  <a:moveTo>
                    <a:pt x="1264" y="1"/>
                  </a:moveTo>
                  <a:cubicBezTo>
                    <a:pt x="1235" y="1"/>
                    <a:pt x="1206" y="15"/>
                    <a:pt x="1188" y="51"/>
                  </a:cubicBezTo>
                  <a:cubicBezTo>
                    <a:pt x="381" y="1636"/>
                    <a:pt x="0" y="3418"/>
                    <a:pt x="107" y="5186"/>
                  </a:cubicBezTo>
                  <a:cubicBezTo>
                    <a:pt x="137" y="5688"/>
                    <a:pt x="198" y="6176"/>
                    <a:pt x="305" y="6663"/>
                  </a:cubicBezTo>
                  <a:cubicBezTo>
                    <a:pt x="317" y="6717"/>
                    <a:pt x="357" y="6741"/>
                    <a:pt x="400" y="6741"/>
                  </a:cubicBezTo>
                  <a:cubicBezTo>
                    <a:pt x="465" y="6741"/>
                    <a:pt x="537" y="6686"/>
                    <a:pt x="518" y="6602"/>
                  </a:cubicBezTo>
                  <a:cubicBezTo>
                    <a:pt x="152" y="4927"/>
                    <a:pt x="259" y="3144"/>
                    <a:pt x="808" y="1514"/>
                  </a:cubicBezTo>
                  <a:cubicBezTo>
                    <a:pt x="960" y="1057"/>
                    <a:pt x="1143" y="600"/>
                    <a:pt x="1371" y="173"/>
                  </a:cubicBezTo>
                  <a:cubicBezTo>
                    <a:pt x="1414" y="87"/>
                    <a:pt x="1336" y="1"/>
                    <a:pt x="1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 flipH="1">
              <a:off x="7715711" y="3144582"/>
              <a:ext cx="56822" cy="357664"/>
            </a:xfrm>
            <a:custGeom>
              <a:avLst/>
              <a:gdLst/>
              <a:ahLst/>
              <a:cxnLst/>
              <a:rect l="l" t="t" r="r" b="b"/>
              <a:pathLst>
                <a:path w="781" h="4916" extrusionOk="0">
                  <a:moveTo>
                    <a:pt x="137" y="1"/>
                  </a:moveTo>
                  <a:cubicBezTo>
                    <a:pt x="72" y="1"/>
                    <a:pt x="1" y="56"/>
                    <a:pt x="19" y="139"/>
                  </a:cubicBezTo>
                  <a:cubicBezTo>
                    <a:pt x="400" y="1663"/>
                    <a:pt x="568" y="3232"/>
                    <a:pt x="522" y="4801"/>
                  </a:cubicBezTo>
                  <a:cubicBezTo>
                    <a:pt x="522" y="4877"/>
                    <a:pt x="575" y="4915"/>
                    <a:pt x="630" y="4915"/>
                  </a:cubicBezTo>
                  <a:cubicBezTo>
                    <a:pt x="686" y="4915"/>
                    <a:pt x="743" y="4877"/>
                    <a:pt x="750" y="4801"/>
                  </a:cubicBezTo>
                  <a:cubicBezTo>
                    <a:pt x="781" y="3217"/>
                    <a:pt x="613" y="1632"/>
                    <a:pt x="232" y="78"/>
                  </a:cubicBezTo>
                  <a:cubicBezTo>
                    <a:pt x="220" y="24"/>
                    <a:pt x="18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 flipH="1">
              <a:off x="7642513" y="3476123"/>
              <a:ext cx="838065" cy="491897"/>
            </a:xfrm>
            <a:custGeom>
              <a:avLst/>
              <a:gdLst/>
              <a:ahLst/>
              <a:cxnLst/>
              <a:rect l="l" t="t" r="r" b="b"/>
              <a:pathLst>
                <a:path w="11519" h="6761" extrusionOk="0">
                  <a:moveTo>
                    <a:pt x="1082" y="0"/>
                  </a:moveTo>
                  <a:lnTo>
                    <a:pt x="0" y="5500"/>
                  </a:lnTo>
                  <a:cubicBezTo>
                    <a:pt x="0" y="5500"/>
                    <a:pt x="1656" y="6760"/>
                    <a:pt x="5704" y="6760"/>
                  </a:cubicBezTo>
                  <a:cubicBezTo>
                    <a:pt x="7270" y="6760"/>
                    <a:pt x="9194" y="6572"/>
                    <a:pt x="11518" y="6049"/>
                  </a:cubicBezTo>
                  <a:lnTo>
                    <a:pt x="10482" y="244"/>
                  </a:lnTo>
                  <a:cubicBezTo>
                    <a:pt x="10482" y="244"/>
                    <a:pt x="8687" y="365"/>
                    <a:pt x="6485" y="365"/>
                  </a:cubicBezTo>
                  <a:cubicBezTo>
                    <a:pt x="4706" y="365"/>
                    <a:pt x="2661" y="286"/>
                    <a:pt x="1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 flipH="1">
              <a:off x="8316298" y="3517739"/>
              <a:ext cx="90289" cy="374179"/>
            </a:xfrm>
            <a:custGeom>
              <a:avLst/>
              <a:gdLst/>
              <a:ahLst/>
              <a:cxnLst/>
              <a:rect l="l" t="t" r="r" b="b"/>
              <a:pathLst>
                <a:path w="1241" h="5143" extrusionOk="0">
                  <a:moveTo>
                    <a:pt x="1113" y="1"/>
                  </a:moveTo>
                  <a:cubicBezTo>
                    <a:pt x="1067" y="1"/>
                    <a:pt x="1022" y="26"/>
                    <a:pt x="1009" y="83"/>
                  </a:cubicBezTo>
                  <a:lnTo>
                    <a:pt x="19" y="5005"/>
                  </a:lnTo>
                  <a:cubicBezTo>
                    <a:pt x="1" y="5088"/>
                    <a:pt x="72" y="5143"/>
                    <a:pt x="134" y="5143"/>
                  </a:cubicBezTo>
                  <a:cubicBezTo>
                    <a:pt x="174" y="5143"/>
                    <a:pt x="211" y="5120"/>
                    <a:pt x="217" y="5066"/>
                  </a:cubicBezTo>
                  <a:lnTo>
                    <a:pt x="1223" y="129"/>
                  </a:lnTo>
                  <a:cubicBezTo>
                    <a:pt x="1240" y="49"/>
                    <a:pt x="1176" y="1"/>
                    <a:pt x="1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 flipH="1">
              <a:off x="8211750" y="3507408"/>
              <a:ext cx="51074" cy="441841"/>
            </a:xfrm>
            <a:custGeom>
              <a:avLst/>
              <a:gdLst/>
              <a:ahLst/>
              <a:cxnLst/>
              <a:rect l="l" t="t" r="r" b="b"/>
              <a:pathLst>
                <a:path w="702" h="6073" extrusionOk="0">
                  <a:moveTo>
                    <a:pt x="599" y="1"/>
                  </a:moveTo>
                  <a:cubicBezTo>
                    <a:pt x="546" y="1"/>
                    <a:pt x="488" y="35"/>
                    <a:pt x="481" y="104"/>
                  </a:cubicBezTo>
                  <a:cubicBezTo>
                    <a:pt x="298" y="1627"/>
                    <a:pt x="161" y="3136"/>
                    <a:pt x="69" y="4659"/>
                  </a:cubicBezTo>
                  <a:cubicBezTo>
                    <a:pt x="39" y="5101"/>
                    <a:pt x="24" y="5528"/>
                    <a:pt x="9" y="5969"/>
                  </a:cubicBezTo>
                  <a:cubicBezTo>
                    <a:pt x="1" y="6038"/>
                    <a:pt x="54" y="6072"/>
                    <a:pt x="109" y="6072"/>
                  </a:cubicBezTo>
                  <a:cubicBezTo>
                    <a:pt x="165" y="6072"/>
                    <a:pt x="222" y="6038"/>
                    <a:pt x="222" y="5969"/>
                  </a:cubicBezTo>
                  <a:cubicBezTo>
                    <a:pt x="298" y="4446"/>
                    <a:pt x="405" y="2922"/>
                    <a:pt x="557" y="1414"/>
                  </a:cubicBezTo>
                  <a:cubicBezTo>
                    <a:pt x="603" y="972"/>
                    <a:pt x="648" y="545"/>
                    <a:pt x="694" y="104"/>
                  </a:cubicBezTo>
                  <a:cubicBezTo>
                    <a:pt x="702" y="35"/>
                    <a:pt x="652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 flipH="1">
              <a:off x="8034375" y="3528797"/>
              <a:ext cx="64388" cy="425981"/>
            </a:xfrm>
            <a:custGeom>
              <a:avLst/>
              <a:gdLst/>
              <a:ahLst/>
              <a:cxnLst/>
              <a:rect l="l" t="t" r="r" b="b"/>
              <a:pathLst>
                <a:path w="885" h="5855" extrusionOk="0">
                  <a:moveTo>
                    <a:pt x="104" y="0"/>
                  </a:moveTo>
                  <a:cubicBezTo>
                    <a:pt x="50" y="0"/>
                    <a:pt x="1" y="38"/>
                    <a:pt x="8" y="114"/>
                  </a:cubicBezTo>
                  <a:cubicBezTo>
                    <a:pt x="161" y="1577"/>
                    <a:pt x="328" y="3040"/>
                    <a:pt x="511" y="4487"/>
                  </a:cubicBezTo>
                  <a:cubicBezTo>
                    <a:pt x="557" y="4914"/>
                    <a:pt x="603" y="5340"/>
                    <a:pt x="664" y="5752"/>
                  </a:cubicBezTo>
                  <a:cubicBezTo>
                    <a:pt x="671" y="5820"/>
                    <a:pt x="728" y="5854"/>
                    <a:pt x="782" y="5854"/>
                  </a:cubicBezTo>
                  <a:cubicBezTo>
                    <a:pt x="835" y="5854"/>
                    <a:pt x="884" y="5820"/>
                    <a:pt x="877" y="5752"/>
                  </a:cubicBezTo>
                  <a:cubicBezTo>
                    <a:pt x="694" y="4289"/>
                    <a:pt x="526" y="2826"/>
                    <a:pt x="359" y="1364"/>
                  </a:cubicBezTo>
                  <a:cubicBezTo>
                    <a:pt x="313" y="952"/>
                    <a:pt x="267" y="526"/>
                    <a:pt x="222" y="114"/>
                  </a:cubicBezTo>
                  <a:cubicBezTo>
                    <a:pt x="214" y="38"/>
                    <a:pt x="157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 flipH="1">
              <a:off x="7882828" y="3512573"/>
              <a:ext cx="85924" cy="442569"/>
            </a:xfrm>
            <a:custGeom>
              <a:avLst/>
              <a:gdLst/>
              <a:ahLst/>
              <a:cxnLst/>
              <a:rect l="l" t="t" r="r" b="b"/>
              <a:pathLst>
                <a:path w="1181" h="6083" extrusionOk="0">
                  <a:moveTo>
                    <a:pt x="138" y="1"/>
                  </a:moveTo>
                  <a:cubicBezTo>
                    <a:pt x="72" y="1"/>
                    <a:pt x="1" y="56"/>
                    <a:pt x="19" y="139"/>
                  </a:cubicBezTo>
                  <a:cubicBezTo>
                    <a:pt x="263" y="1663"/>
                    <a:pt x="507" y="3186"/>
                    <a:pt x="751" y="4710"/>
                  </a:cubicBezTo>
                  <a:cubicBezTo>
                    <a:pt x="812" y="5137"/>
                    <a:pt x="888" y="5563"/>
                    <a:pt x="949" y="6005"/>
                  </a:cubicBezTo>
                  <a:cubicBezTo>
                    <a:pt x="961" y="6059"/>
                    <a:pt x="1001" y="6082"/>
                    <a:pt x="1044" y="6082"/>
                  </a:cubicBezTo>
                  <a:cubicBezTo>
                    <a:pt x="1109" y="6082"/>
                    <a:pt x="1180" y="6027"/>
                    <a:pt x="1162" y="5944"/>
                  </a:cubicBezTo>
                  <a:lnTo>
                    <a:pt x="431" y="1373"/>
                  </a:lnTo>
                  <a:cubicBezTo>
                    <a:pt x="370" y="947"/>
                    <a:pt x="294" y="505"/>
                    <a:pt x="233" y="78"/>
                  </a:cubicBezTo>
                  <a:cubicBezTo>
                    <a:pt x="221" y="24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 flipH="1">
              <a:off x="7687118" y="3523705"/>
              <a:ext cx="147038" cy="388803"/>
            </a:xfrm>
            <a:custGeom>
              <a:avLst/>
              <a:gdLst/>
              <a:ahLst/>
              <a:cxnLst/>
              <a:rect l="l" t="t" r="r" b="b"/>
              <a:pathLst>
                <a:path w="2021" h="5344" extrusionOk="0">
                  <a:moveTo>
                    <a:pt x="135" y="0"/>
                  </a:moveTo>
                  <a:cubicBezTo>
                    <a:pt x="68" y="0"/>
                    <a:pt x="0" y="55"/>
                    <a:pt x="28" y="139"/>
                  </a:cubicBezTo>
                  <a:cubicBezTo>
                    <a:pt x="622" y="1845"/>
                    <a:pt x="1201" y="3551"/>
                    <a:pt x="1780" y="5273"/>
                  </a:cubicBezTo>
                  <a:cubicBezTo>
                    <a:pt x="1798" y="5322"/>
                    <a:pt x="1844" y="5344"/>
                    <a:pt x="1888" y="5344"/>
                  </a:cubicBezTo>
                  <a:cubicBezTo>
                    <a:pt x="1955" y="5344"/>
                    <a:pt x="2021" y="5294"/>
                    <a:pt x="1993" y="5212"/>
                  </a:cubicBezTo>
                  <a:cubicBezTo>
                    <a:pt x="1415" y="3490"/>
                    <a:pt x="820" y="1784"/>
                    <a:pt x="241" y="78"/>
                  </a:cubicBezTo>
                  <a:cubicBezTo>
                    <a:pt x="223" y="24"/>
                    <a:pt x="179" y="0"/>
                    <a:pt x="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 flipH="1">
              <a:off x="7500647" y="1870656"/>
              <a:ext cx="297568" cy="914967"/>
            </a:xfrm>
            <a:custGeom>
              <a:avLst/>
              <a:gdLst/>
              <a:ahLst/>
              <a:cxnLst/>
              <a:rect l="l" t="t" r="r" b="b"/>
              <a:pathLst>
                <a:path w="4090" h="12576" extrusionOk="0">
                  <a:moveTo>
                    <a:pt x="2534" y="0"/>
                  </a:moveTo>
                  <a:cubicBezTo>
                    <a:pt x="2359" y="0"/>
                    <a:pt x="2176" y="68"/>
                    <a:pt x="2048" y="189"/>
                  </a:cubicBezTo>
                  <a:cubicBezTo>
                    <a:pt x="1865" y="371"/>
                    <a:pt x="1819" y="661"/>
                    <a:pt x="1819" y="905"/>
                  </a:cubicBezTo>
                  <a:cubicBezTo>
                    <a:pt x="1804" y="1209"/>
                    <a:pt x="1850" y="1514"/>
                    <a:pt x="1865" y="1819"/>
                  </a:cubicBezTo>
                  <a:cubicBezTo>
                    <a:pt x="1941" y="3022"/>
                    <a:pt x="1865" y="4272"/>
                    <a:pt x="1286" y="5354"/>
                  </a:cubicBezTo>
                  <a:cubicBezTo>
                    <a:pt x="997" y="5887"/>
                    <a:pt x="601" y="6359"/>
                    <a:pt x="98" y="6694"/>
                  </a:cubicBezTo>
                  <a:cubicBezTo>
                    <a:pt x="37" y="6725"/>
                    <a:pt x="37" y="6786"/>
                    <a:pt x="52" y="6831"/>
                  </a:cubicBezTo>
                  <a:cubicBezTo>
                    <a:pt x="1" y="6895"/>
                    <a:pt x="57" y="7013"/>
                    <a:pt x="140" y="7013"/>
                  </a:cubicBezTo>
                  <a:cubicBezTo>
                    <a:pt x="155" y="7013"/>
                    <a:pt x="172" y="7009"/>
                    <a:pt x="189" y="6999"/>
                  </a:cubicBezTo>
                  <a:cubicBezTo>
                    <a:pt x="328" y="6923"/>
                    <a:pt x="479" y="6888"/>
                    <a:pt x="629" y="6888"/>
                  </a:cubicBezTo>
                  <a:cubicBezTo>
                    <a:pt x="958" y="6888"/>
                    <a:pt x="1286" y="7053"/>
                    <a:pt x="1484" y="7304"/>
                  </a:cubicBezTo>
                  <a:cubicBezTo>
                    <a:pt x="1835" y="7761"/>
                    <a:pt x="1804" y="8401"/>
                    <a:pt x="1545" y="8873"/>
                  </a:cubicBezTo>
                  <a:cubicBezTo>
                    <a:pt x="1530" y="8934"/>
                    <a:pt x="1530" y="9010"/>
                    <a:pt x="1591" y="9025"/>
                  </a:cubicBezTo>
                  <a:cubicBezTo>
                    <a:pt x="2124" y="9269"/>
                    <a:pt x="2368" y="9909"/>
                    <a:pt x="2094" y="10427"/>
                  </a:cubicBezTo>
                  <a:cubicBezTo>
                    <a:pt x="1957" y="10701"/>
                    <a:pt x="1713" y="10884"/>
                    <a:pt x="1423" y="10960"/>
                  </a:cubicBezTo>
                  <a:cubicBezTo>
                    <a:pt x="1119" y="11052"/>
                    <a:pt x="799" y="11067"/>
                    <a:pt x="494" y="11143"/>
                  </a:cubicBezTo>
                  <a:cubicBezTo>
                    <a:pt x="418" y="11174"/>
                    <a:pt x="403" y="11250"/>
                    <a:pt x="433" y="11311"/>
                  </a:cubicBezTo>
                  <a:cubicBezTo>
                    <a:pt x="601" y="11661"/>
                    <a:pt x="768" y="12012"/>
                    <a:pt x="951" y="12377"/>
                  </a:cubicBezTo>
                  <a:cubicBezTo>
                    <a:pt x="951" y="12393"/>
                    <a:pt x="966" y="12408"/>
                    <a:pt x="981" y="12408"/>
                  </a:cubicBezTo>
                  <a:cubicBezTo>
                    <a:pt x="981" y="12423"/>
                    <a:pt x="1058" y="12560"/>
                    <a:pt x="1058" y="12575"/>
                  </a:cubicBezTo>
                  <a:cubicBezTo>
                    <a:pt x="1774" y="12164"/>
                    <a:pt x="2368" y="11585"/>
                    <a:pt x="3038" y="11113"/>
                  </a:cubicBezTo>
                  <a:cubicBezTo>
                    <a:pt x="3099" y="11052"/>
                    <a:pt x="3145" y="11006"/>
                    <a:pt x="3206" y="10960"/>
                  </a:cubicBezTo>
                  <a:cubicBezTo>
                    <a:pt x="2322" y="9802"/>
                    <a:pt x="2277" y="8050"/>
                    <a:pt x="3374" y="7045"/>
                  </a:cubicBezTo>
                  <a:cubicBezTo>
                    <a:pt x="3483" y="6947"/>
                    <a:pt x="3593" y="6918"/>
                    <a:pt x="3710" y="6918"/>
                  </a:cubicBezTo>
                  <a:cubicBezTo>
                    <a:pt x="3740" y="6918"/>
                    <a:pt x="3770" y="6920"/>
                    <a:pt x="3800" y="6923"/>
                  </a:cubicBezTo>
                  <a:lnTo>
                    <a:pt x="3678" y="6633"/>
                  </a:lnTo>
                  <a:cubicBezTo>
                    <a:pt x="3556" y="6344"/>
                    <a:pt x="3419" y="6009"/>
                    <a:pt x="3434" y="5674"/>
                  </a:cubicBezTo>
                  <a:cubicBezTo>
                    <a:pt x="4013" y="4348"/>
                    <a:pt x="4090" y="2809"/>
                    <a:pt x="3633" y="1423"/>
                  </a:cubicBezTo>
                  <a:cubicBezTo>
                    <a:pt x="3511" y="1027"/>
                    <a:pt x="3343" y="646"/>
                    <a:pt x="3130" y="280"/>
                  </a:cubicBezTo>
                  <a:cubicBezTo>
                    <a:pt x="3109" y="239"/>
                    <a:pt x="3069" y="226"/>
                    <a:pt x="3030" y="226"/>
                  </a:cubicBezTo>
                  <a:cubicBezTo>
                    <a:pt x="3011" y="226"/>
                    <a:pt x="2993" y="229"/>
                    <a:pt x="2977" y="234"/>
                  </a:cubicBezTo>
                  <a:cubicBezTo>
                    <a:pt x="2885" y="72"/>
                    <a:pt x="2714" y="0"/>
                    <a:pt x="2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 flipH="1">
              <a:off x="7488426" y="2373897"/>
              <a:ext cx="144200" cy="294221"/>
            </a:xfrm>
            <a:custGeom>
              <a:avLst/>
              <a:gdLst/>
              <a:ahLst/>
              <a:cxnLst/>
              <a:rect l="l" t="t" r="r" b="b"/>
              <a:pathLst>
                <a:path w="1982" h="4044" extrusionOk="0">
                  <a:moveTo>
                    <a:pt x="1434" y="1"/>
                  </a:moveTo>
                  <a:cubicBezTo>
                    <a:pt x="1317" y="1"/>
                    <a:pt x="1207" y="30"/>
                    <a:pt x="1098" y="128"/>
                  </a:cubicBezTo>
                  <a:cubicBezTo>
                    <a:pt x="1" y="1133"/>
                    <a:pt x="46" y="2885"/>
                    <a:pt x="930" y="4043"/>
                  </a:cubicBezTo>
                  <a:cubicBezTo>
                    <a:pt x="1158" y="3845"/>
                    <a:pt x="1387" y="3647"/>
                    <a:pt x="1646" y="3464"/>
                  </a:cubicBezTo>
                  <a:cubicBezTo>
                    <a:pt x="1829" y="3068"/>
                    <a:pt x="1935" y="2626"/>
                    <a:pt x="1966" y="2169"/>
                  </a:cubicBezTo>
                  <a:cubicBezTo>
                    <a:pt x="1981" y="1758"/>
                    <a:pt x="1935" y="1331"/>
                    <a:pt x="1829" y="920"/>
                  </a:cubicBezTo>
                  <a:cubicBezTo>
                    <a:pt x="1753" y="600"/>
                    <a:pt x="1646" y="295"/>
                    <a:pt x="1524" y="6"/>
                  </a:cubicBezTo>
                  <a:cubicBezTo>
                    <a:pt x="1494" y="3"/>
                    <a:pt x="1464" y="1"/>
                    <a:pt x="14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 flipH="1">
              <a:off x="7099408" y="2373024"/>
              <a:ext cx="276032" cy="346969"/>
            </a:xfrm>
            <a:custGeom>
              <a:avLst/>
              <a:gdLst/>
              <a:ahLst/>
              <a:cxnLst/>
              <a:rect l="l" t="t" r="r" b="b"/>
              <a:pathLst>
                <a:path w="3794" h="4769" extrusionOk="0">
                  <a:moveTo>
                    <a:pt x="1548" y="0"/>
                  </a:moveTo>
                  <a:cubicBezTo>
                    <a:pt x="1351" y="0"/>
                    <a:pt x="1134" y="169"/>
                    <a:pt x="1006" y="307"/>
                  </a:cubicBezTo>
                  <a:cubicBezTo>
                    <a:pt x="625" y="749"/>
                    <a:pt x="518" y="1374"/>
                    <a:pt x="76" y="1770"/>
                  </a:cubicBezTo>
                  <a:cubicBezTo>
                    <a:pt x="0" y="1846"/>
                    <a:pt x="76" y="1953"/>
                    <a:pt x="168" y="1953"/>
                  </a:cubicBezTo>
                  <a:cubicBezTo>
                    <a:pt x="808" y="2776"/>
                    <a:pt x="1311" y="3705"/>
                    <a:pt x="1661" y="4695"/>
                  </a:cubicBezTo>
                  <a:cubicBezTo>
                    <a:pt x="1683" y="4740"/>
                    <a:pt x="1722" y="4768"/>
                    <a:pt x="1771" y="4768"/>
                  </a:cubicBezTo>
                  <a:cubicBezTo>
                    <a:pt x="1789" y="4768"/>
                    <a:pt x="1808" y="4764"/>
                    <a:pt x="1829" y="4756"/>
                  </a:cubicBezTo>
                  <a:cubicBezTo>
                    <a:pt x="2377" y="4497"/>
                    <a:pt x="2834" y="4055"/>
                    <a:pt x="3108" y="3537"/>
                  </a:cubicBezTo>
                  <a:cubicBezTo>
                    <a:pt x="3185" y="3400"/>
                    <a:pt x="3246" y="3263"/>
                    <a:pt x="3291" y="3126"/>
                  </a:cubicBezTo>
                  <a:cubicBezTo>
                    <a:pt x="3322" y="3050"/>
                    <a:pt x="3337" y="2974"/>
                    <a:pt x="3367" y="2897"/>
                  </a:cubicBezTo>
                  <a:cubicBezTo>
                    <a:pt x="3398" y="2806"/>
                    <a:pt x="3444" y="2730"/>
                    <a:pt x="3505" y="2654"/>
                  </a:cubicBezTo>
                  <a:cubicBezTo>
                    <a:pt x="3672" y="2425"/>
                    <a:pt x="3687" y="2120"/>
                    <a:pt x="3581" y="1877"/>
                  </a:cubicBezTo>
                  <a:cubicBezTo>
                    <a:pt x="3794" y="1663"/>
                    <a:pt x="3642" y="1237"/>
                    <a:pt x="3383" y="1115"/>
                  </a:cubicBezTo>
                  <a:cubicBezTo>
                    <a:pt x="3293" y="1079"/>
                    <a:pt x="3198" y="1064"/>
                    <a:pt x="3102" y="1064"/>
                  </a:cubicBezTo>
                  <a:cubicBezTo>
                    <a:pt x="2955" y="1064"/>
                    <a:pt x="2805" y="1099"/>
                    <a:pt x="2667" y="1145"/>
                  </a:cubicBezTo>
                  <a:cubicBezTo>
                    <a:pt x="2490" y="1193"/>
                    <a:pt x="2294" y="1276"/>
                    <a:pt x="2102" y="1276"/>
                  </a:cubicBezTo>
                  <a:cubicBezTo>
                    <a:pt x="2046" y="1276"/>
                    <a:pt x="1990" y="1269"/>
                    <a:pt x="1935" y="1252"/>
                  </a:cubicBezTo>
                  <a:cubicBezTo>
                    <a:pt x="1950" y="1221"/>
                    <a:pt x="1966" y="1206"/>
                    <a:pt x="1966" y="1176"/>
                  </a:cubicBezTo>
                  <a:cubicBezTo>
                    <a:pt x="1981" y="962"/>
                    <a:pt x="1966" y="764"/>
                    <a:pt x="1935" y="551"/>
                  </a:cubicBezTo>
                  <a:cubicBezTo>
                    <a:pt x="1920" y="414"/>
                    <a:pt x="1905" y="231"/>
                    <a:pt x="1783" y="109"/>
                  </a:cubicBezTo>
                  <a:cubicBezTo>
                    <a:pt x="1714" y="31"/>
                    <a:pt x="1633" y="0"/>
                    <a:pt x="1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 flipH="1">
              <a:off x="6984092" y="2227952"/>
              <a:ext cx="250568" cy="235071"/>
            </a:xfrm>
            <a:custGeom>
              <a:avLst/>
              <a:gdLst/>
              <a:ahLst/>
              <a:cxnLst/>
              <a:rect l="l" t="t" r="r" b="b"/>
              <a:pathLst>
                <a:path w="3444" h="3231" extrusionOk="0">
                  <a:moveTo>
                    <a:pt x="2514" y="1"/>
                  </a:moveTo>
                  <a:lnTo>
                    <a:pt x="15" y="2728"/>
                  </a:lnTo>
                  <a:lnTo>
                    <a:pt x="0" y="3231"/>
                  </a:lnTo>
                  <a:lnTo>
                    <a:pt x="1250" y="3063"/>
                  </a:lnTo>
                  <a:lnTo>
                    <a:pt x="3444" y="747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 flipH="1">
              <a:off x="7111705" y="2500853"/>
              <a:ext cx="112625" cy="48673"/>
            </a:xfrm>
            <a:custGeom>
              <a:avLst/>
              <a:gdLst/>
              <a:ahLst/>
              <a:cxnLst/>
              <a:rect l="l" t="t" r="r" b="b"/>
              <a:pathLst>
                <a:path w="1548" h="669" extrusionOk="0">
                  <a:moveTo>
                    <a:pt x="1385" y="1"/>
                  </a:moveTo>
                  <a:cubicBezTo>
                    <a:pt x="1370" y="1"/>
                    <a:pt x="1353" y="5"/>
                    <a:pt x="1336" y="13"/>
                  </a:cubicBezTo>
                  <a:cubicBezTo>
                    <a:pt x="955" y="226"/>
                    <a:pt x="559" y="379"/>
                    <a:pt x="132" y="455"/>
                  </a:cubicBezTo>
                  <a:cubicBezTo>
                    <a:pt x="0" y="470"/>
                    <a:pt x="52" y="669"/>
                    <a:pt x="180" y="669"/>
                  </a:cubicBezTo>
                  <a:cubicBezTo>
                    <a:pt x="184" y="669"/>
                    <a:pt x="189" y="669"/>
                    <a:pt x="193" y="668"/>
                  </a:cubicBezTo>
                  <a:cubicBezTo>
                    <a:pt x="635" y="577"/>
                    <a:pt x="1047" y="424"/>
                    <a:pt x="1443" y="211"/>
                  </a:cubicBezTo>
                  <a:cubicBezTo>
                    <a:pt x="1548" y="145"/>
                    <a:pt x="1483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 flipH="1">
              <a:off x="7126547" y="2560657"/>
              <a:ext cx="76466" cy="41179"/>
            </a:xfrm>
            <a:custGeom>
              <a:avLst/>
              <a:gdLst/>
              <a:ahLst/>
              <a:cxnLst/>
              <a:rect l="l" t="t" r="r" b="b"/>
              <a:pathLst>
                <a:path w="1051" h="566" extrusionOk="0">
                  <a:moveTo>
                    <a:pt x="887" y="1"/>
                  </a:moveTo>
                  <a:cubicBezTo>
                    <a:pt x="863" y="1"/>
                    <a:pt x="838" y="9"/>
                    <a:pt x="815" y="29"/>
                  </a:cubicBezTo>
                  <a:cubicBezTo>
                    <a:pt x="617" y="181"/>
                    <a:pt x="373" y="288"/>
                    <a:pt x="129" y="349"/>
                  </a:cubicBezTo>
                  <a:cubicBezTo>
                    <a:pt x="1" y="377"/>
                    <a:pt x="46" y="565"/>
                    <a:pt x="164" y="565"/>
                  </a:cubicBezTo>
                  <a:cubicBezTo>
                    <a:pt x="172" y="565"/>
                    <a:pt x="181" y="564"/>
                    <a:pt x="190" y="562"/>
                  </a:cubicBezTo>
                  <a:cubicBezTo>
                    <a:pt x="479" y="501"/>
                    <a:pt x="738" y="364"/>
                    <a:pt x="967" y="181"/>
                  </a:cubicBezTo>
                  <a:cubicBezTo>
                    <a:pt x="1050" y="110"/>
                    <a:pt x="975" y="1"/>
                    <a:pt x="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 flipH="1">
              <a:off x="7027818" y="2332864"/>
              <a:ext cx="232816" cy="153659"/>
            </a:xfrm>
            <a:custGeom>
              <a:avLst/>
              <a:gdLst/>
              <a:ahLst/>
              <a:cxnLst/>
              <a:rect l="l" t="t" r="r" b="b"/>
              <a:pathLst>
                <a:path w="3200" h="2112" extrusionOk="0">
                  <a:moveTo>
                    <a:pt x="3050" y="0"/>
                  </a:moveTo>
                  <a:cubicBezTo>
                    <a:pt x="3025" y="0"/>
                    <a:pt x="3000" y="11"/>
                    <a:pt x="2978" y="37"/>
                  </a:cubicBezTo>
                  <a:cubicBezTo>
                    <a:pt x="2490" y="616"/>
                    <a:pt x="1987" y="1179"/>
                    <a:pt x="1454" y="1697"/>
                  </a:cubicBezTo>
                  <a:cubicBezTo>
                    <a:pt x="997" y="1713"/>
                    <a:pt x="555" y="1789"/>
                    <a:pt x="129" y="1895"/>
                  </a:cubicBezTo>
                  <a:cubicBezTo>
                    <a:pt x="1" y="1924"/>
                    <a:pt x="32" y="2112"/>
                    <a:pt x="148" y="2112"/>
                  </a:cubicBezTo>
                  <a:cubicBezTo>
                    <a:pt x="157" y="2112"/>
                    <a:pt x="165" y="2111"/>
                    <a:pt x="174" y="2109"/>
                  </a:cubicBezTo>
                  <a:cubicBezTo>
                    <a:pt x="616" y="1987"/>
                    <a:pt x="1073" y="1926"/>
                    <a:pt x="1530" y="1911"/>
                  </a:cubicBezTo>
                  <a:cubicBezTo>
                    <a:pt x="1591" y="1911"/>
                    <a:pt x="1622" y="1865"/>
                    <a:pt x="1622" y="1819"/>
                  </a:cubicBezTo>
                  <a:cubicBezTo>
                    <a:pt x="2155" y="1316"/>
                    <a:pt x="2658" y="768"/>
                    <a:pt x="3130" y="189"/>
                  </a:cubicBezTo>
                  <a:cubicBezTo>
                    <a:pt x="3200" y="108"/>
                    <a:pt x="3128" y="0"/>
                    <a:pt x="3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 flipH="1">
              <a:off x="7568227" y="1711688"/>
              <a:ext cx="1291474" cy="1397624"/>
            </a:xfrm>
            <a:custGeom>
              <a:avLst/>
              <a:gdLst/>
              <a:ahLst/>
              <a:cxnLst/>
              <a:rect l="l" t="t" r="r" b="b"/>
              <a:pathLst>
                <a:path w="17751" h="19210" extrusionOk="0">
                  <a:moveTo>
                    <a:pt x="9281" y="1"/>
                  </a:moveTo>
                  <a:cubicBezTo>
                    <a:pt x="8788" y="1"/>
                    <a:pt x="8289" y="88"/>
                    <a:pt x="7832" y="210"/>
                  </a:cubicBezTo>
                  <a:cubicBezTo>
                    <a:pt x="6902" y="469"/>
                    <a:pt x="6034" y="926"/>
                    <a:pt x="5272" y="1520"/>
                  </a:cubicBezTo>
                  <a:cubicBezTo>
                    <a:pt x="4495" y="2115"/>
                    <a:pt x="3840" y="2876"/>
                    <a:pt x="3367" y="3730"/>
                  </a:cubicBezTo>
                  <a:cubicBezTo>
                    <a:pt x="2834" y="4674"/>
                    <a:pt x="2530" y="5725"/>
                    <a:pt x="2408" y="6792"/>
                  </a:cubicBezTo>
                  <a:cubicBezTo>
                    <a:pt x="2286" y="7980"/>
                    <a:pt x="2408" y="9184"/>
                    <a:pt x="2758" y="10327"/>
                  </a:cubicBezTo>
                  <a:cubicBezTo>
                    <a:pt x="2758" y="10342"/>
                    <a:pt x="2758" y="10357"/>
                    <a:pt x="2758" y="10372"/>
                  </a:cubicBezTo>
                  <a:cubicBezTo>
                    <a:pt x="2773" y="10418"/>
                    <a:pt x="2789" y="10464"/>
                    <a:pt x="2789" y="10510"/>
                  </a:cubicBezTo>
                  <a:cubicBezTo>
                    <a:pt x="2773" y="10525"/>
                    <a:pt x="2773" y="10540"/>
                    <a:pt x="2758" y="10555"/>
                  </a:cubicBezTo>
                  <a:cubicBezTo>
                    <a:pt x="2728" y="10692"/>
                    <a:pt x="2743" y="10799"/>
                    <a:pt x="2773" y="10921"/>
                  </a:cubicBezTo>
                  <a:cubicBezTo>
                    <a:pt x="2712" y="11271"/>
                    <a:pt x="2514" y="11637"/>
                    <a:pt x="2362" y="11942"/>
                  </a:cubicBezTo>
                  <a:cubicBezTo>
                    <a:pt x="2133" y="12399"/>
                    <a:pt x="1859" y="12856"/>
                    <a:pt x="1585" y="13298"/>
                  </a:cubicBezTo>
                  <a:cubicBezTo>
                    <a:pt x="1295" y="13755"/>
                    <a:pt x="1006" y="14197"/>
                    <a:pt x="732" y="14669"/>
                  </a:cubicBezTo>
                  <a:cubicBezTo>
                    <a:pt x="610" y="14882"/>
                    <a:pt x="488" y="15111"/>
                    <a:pt x="381" y="15339"/>
                  </a:cubicBezTo>
                  <a:cubicBezTo>
                    <a:pt x="290" y="15537"/>
                    <a:pt x="183" y="15735"/>
                    <a:pt x="122" y="15949"/>
                  </a:cubicBezTo>
                  <a:cubicBezTo>
                    <a:pt x="0" y="16147"/>
                    <a:pt x="16" y="16406"/>
                    <a:pt x="153" y="16589"/>
                  </a:cubicBezTo>
                  <a:cubicBezTo>
                    <a:pt x="396" y="17076"/>
                    <a:pt x="793" y="17488"/>
                    <a:pt x="1280" y="17747"/>
                  </a:cubicBezTo>
                  <a:cubicBezTo>
                    <a:pt x="1298" y="17758"/>
                    <a:pt x="1315" y="17763"/>
                    <a:pt x="1332" y="17763"/>
                  </a:cubicBezTo>
                  <a:cubicBezTo>
                    <a:pt x="1359" y="17763"/>
                    <a:pt x="1383" y="17750"/>
                    <a:pt x="1402" y="17731"/>
                  </a:cubicBezTo>
                  <a:cubicBezTo>
                    <a:pt x="1417" y="17716"/>
                    <a:pt x="1433" y="17701"/>
                    <a:pt x="1448" y="17686"/>
                  </a:cubicBezTo>
                  <a:cubicBezTo>
                    <a:pt x="1493" y="17686"/>
                    <a:pt x="1554" y="17670"/>
                    <a:pt x="1570" y="17609"/>
                  </a:cubicBezTo>
                  <a:cubicBezTo>
                    <a:pt x="1707" y="17137"/>
                    <a:pt x="1905" y="16711"/>
                    <a:pt x="2164" y="16299"/>
                  </a:cubicBezTo>
                  <a:lnTo>
                    <a:pt x="2164" y="16299"/>
                  </a:lnTo>
                  <a:cubicBezTo>
                    <a:pt x="2149" y="16863"/>
                    <a:pt x="2149" y="17442"/>
                    <a:pt x="2164" y="18006"/>
                  </a:cubicBezTo>
                  <a:cubicBezTo>
                    <a:pt x="2164" y="18067"/>
                    <a:pt x="2210" y="18112"/>
                    <a:pt x="2270" y="18112"/>
                  </a:cubicBezTo>
                  <a:cubicBezTo>
                    <a:pt x="2442" y="18128"/>
                    <a:pt x="2614" y="18135"/>
                    <a:pt x="2785" y="18135"/>
                  </a:cubicBezTo>
                  <a:cubicBezTo>
                    <a:pt x="3632" y="18135"/>
                    <a:pt x="4466" y="17949"/>
                    <a:pt x="5226" y="17594"/>
                  </a:cubicBezTo>
                  <a:cubicBezTo>
                    <a:pt x="5257" y="17579"/>
                    <a:pt x="5287" y="17533"/>
                    <a:pt x="5287" y="17488"/>
                  </a:cubicBezTo>
                  <a:cubicBezTo>
                    <a:pt x="5272" y="17015"/>
                    <a:pt x="5196" y="16558"/>
                    <a:pt x="5059" y="16101"/>
                  </a:cubicBezTo>
                  <a:lnTo>
                    <a:pt x="5059" y="16101"/>
                  </a:lnTo>
                  <a:cubicBezTo>
                    <a:pt x="5211" y="16269"/>
                    <a:pt x="5363" y="16436"/>
                    <a:pt x="5516" y="16604"/>
                  </a:cubicBezTo>
                  <a:cubicBezTo>
                    <a:pt x="5562" y="16650"/>
                    <a:pt x="5591" y="16670"/>
                    <a:pt x="5643" y="16670"/>
                  </a:cubicBezTo>
                  <a:cubicBezTo>
                    <a:pt x="5659" y="16670"/>
                    <a:pt x="5677" y="16668"/>
                    <a:pt x="5699" y="16665"/>
                  </a:cubicBezTo>
                  <a:cubicBezTo>
                    <a:pt x="5760" y="16650"/>
                    <a:pt x="5820" y="16604"/>
                    <a:pt x="5881" y="16558"/>
                  </a:cubicBezTo>
                  <a:cubicBezTo>
                    <a:pt x="5988" y="16482"/>
                    <a:pt x="6049" y="16360"/>
                    <a:pt x="6095" y="16238"/>
                  </a:cubicBezTo>
                  <a:cubicBezTo>
                    <a:pt x="6186" y="15918"/>
                    <a:pt x="6019" y="15583"/>
                    <a:pt x="5851" y="15309"/>
                  </a:cubicBezTo>
                  <a:cubicBezTo>
                    <a:pt x="5653" y="14958"/>
                    <a:pt x="5440" y="14608"/>
                    <a:pt x="5242" y="14258"/>
                  </a:cubicBezTo>
                  <a:lnTo>
                    <a:pt x="5089" y="13999"/>
                  </a:lnTo>
                  <a:lnTo>
                    <a:pt x="5089" y="13999"/>
                  </a:lnTo>
                  <a:cubicBezTo>
                    <a:pt x="5394" y="14303"/>
                    <a:pt x="5714" y="14578"/>
                    <a:pt x="6095" y="14791"/>
                  </a:cubicBezTo>
                  <a:cubicBezTo>
                    <a:pt x="6578" y="15066"/>
                    <a:pt x="7133" y="15237"/>
                    <a:pt x="7685" y="15237"/>
                  </a:cubicBezTo>
                  <a:cubicBezTo>
                    <a:pt x="7898" y="15237"/>
                    <a:pt x="8111" y="15212"/>
                    <a:pt x="8319" y="15156"/>
                  </a:cubicBezTo>
                  <a:cubicBezTo>
                    <a:pt x="8936" y="15724"/>
                    <a:pt x="9751" y="16031"/>
                    <a:pt x="10573" y="16031"/>
                  </a:cubicBezTo>
                  <a:cubicBezTo>
                    <a:pt x="10767" y="16031"/>
                    <a:pt x="10961" y="16014"/>
                    <a:pt x="11153" y="15979"/>
                  </a:cubicBezTo>
                  <a:lnTo>
                    <a:pt x="11153" y="15979"/>
                  </a:lnTo>
                  <a:lnTo>
                    <a:pt x="10818" y="17762"/>
                  </a:lnTo>
                  <a:cubicBezTo>
                    <a:pt x="10772" y="18051"/>
                    <a:pt x="10665" y="18402"/>
                    <a:pt x="10864" y="18661"/>
                  </a:cubicBezTo>
                  <a:cubicBezTo>
                    <a:pt x="11031" y="18905"/>
                    <a:pt x="11382" y="18981"/>
                    <a:pt x="11656" y="19057"/>
                  </a:cubicBezTo>
                  <a:cubicBezTo>
                    <a:pt x="12037" y="19164"/>
                    <a:pt x="12433" y="19209"/>
                    <a:pt x="12829" y="19209"/>
                  </a:cubicBezTo>
                  <a:cubicBezTo>
                    <a:pt x="12890" y="19209"/>
                    <a:pt x="12936" y="19164"/>
                    <a:pt x="12936" y="19103"/>
                  </a:cubicBezTo>
                  <a:cubicBezTo>
                    <a:pt x="12981" y="18691"/>
                    <a:pt x="13073" y="18295"/>
                    <a:pt x="13179" y="17899"/>
                  </a:cubicBezTo>
                  <a:cubicBezTo>
                    <a:pt x="13256" y="18173"/>
                    <a:pt x="13347" y="18432"/>
                    <a:pt x="13438" y="18691"/>
                  </a:cubicBezTo>
                  <a:cubicBezTo>
                    <a:pt x="13484" y="18828"/>
                    <a:pt x="13515" y="19011"/>
                    <a:pt x="13682" y="19042"/>
                  </a:cubicBezTo>
                  <a:cubicBezTo>
                    <a:pt x="13758" y="19042"/>
                    <a:pt x="13835" y="19026"/>
                    <a:pt x="13911" y="19011"/>
                  </a:cubicBezTo>
                  <a:cubicBezTo>
                    <a:pt x="14002" y="18996"/>
                    <a:pt x="14094" y="18965"/>
                    <a:pt x="14185" y="18950"/>
                  </a:cubicBezTo>
                  <a:cubicBezTo>
                    <a:pt x="14566" y="18859"/>
                    <a:pt x="14932" y="18737"/>
                    <a:pt x="15282" y="18600"/>
                  </a:cubicBezTo>
                  <a:cubicBezTo>
                    <a:pt x="15450" y="18524"/>
                    <a:pt x="15617" y="18463"/>
                    <a:pt x="15785" y="18387"/>
                  </a:cubicBezTo>
                  <a:cubicBezTo>
                    <a:pt x="15907" y="18310"/>
                    <a:pt x="16013" y="18219"/>
                    <a:pt x="16059" y="18082"/>
                  </a:cubicBezTo>
                  <a:cubicBezTo>
                    <a:pt x="16105" y="17884"/>
                    <a:pt x="15998" y="17655"/>
                    <a:pt x="15937" y="17472"/>
                  </a:cubicBezTo>
                  <a:cubicBezTo>
                    <a:pt x="15937" y="17427"/>
                    <a:pt x="15922" y="17381"/>
                    <a:pt x="15907" y="17335"/>
                  </a:cubicBezTo>
                  <a:lnTo>
                    <a:pt x="15907" y="17335"/>
                  </a:lnTo>
                  <a:cubicBezTo>
                    <a:pt x="15922" y="17350"/>
                    <a:pt x="15952" y="17366"/>
                    <a:pt x="15968" y="17381"/>
                  </a:cubicBezTo>
                  <a:cubicBezTo>
                    <a:pt x="16059" y="17518"/>
                    <a:pt x="16181" y="17640"/>
                    <a:pt x="16333" y="17670"/>
                  </a:cubicBezTo>
                  <a:cubicBezTo>
                    <a:pt x="16355" y="17674"/>
                    <a:pt x="16377" y="17676"/>
                    <a:pt x="16398" y="17676"/>
                  </a:cubicBezTo>
                  <a:cubicBezTo>
                    <a:pt x="16542" y="17676"/>
                    <a:pt x="16676" y="17590"/>
                    <a:pt x="16729" y="17457"/>
                  </a:cubicBezTo>
                  <a:cubicBezTo>
                    <a:pt x="16790" y="17290"/>
                    <a:pt x="16745" y="17107"/>
                    <a:pt x="16699" y="16939"/>
                  </a:cubicBezTo>
                  <a:cubicBezTo>
                    <a:pt x="16470" y="16116"/>
                    <a:pt x="16227" y="15294"/>
                    <a:pt x="15830" y="14517"/>
                  </a:cubicBezTo>
                  <a:cubicBezTo>
                    <a:pt x="15632" y="14120"/>
                    <a:pt x="15389" y="13755"/>
                    <a:pt x="15099" y="13420"/>
                  </a:cubicBezTo>
                  <a:cubicBezTo>
                    <a:pt x="15099" y="13420"/>
                    <a:pt x="15099" y="13404"/>
                    <a:pt x="15099" y="13404"/>
                  </a:cubicBezTo>
                  <a:cubicBezTo>
                    <a:pt x="14794" y="12003"/>
                    <a:pt x="14657" y="10570"/>
                    <a:pt x="14703" y="9123"/>
                  </a:cubicBezTo>
                  <a:cubicBezTo>
                    <a:pt x="15541" y="8620"/>
                    <a:pt x="16105" y="7782"/>
                    <a:pt x="16425" y="6883"/>
                  </a:cubicBezTo>
                  <a:cubicBezTo>
                    <a:pt x="16806" y="5771"/>
                    <a:pt x="16821" y="4583"/>
                    <a:pt x="16790" y="3410"/>
                  </a:cubicBezTo>
                  <a:cubicBezTo>
                    <a:pt x="16790" y="3242"/>
                    <a:pt x="16790" y="3074"/>
                    <a:pt x="16775" y="2892"/>
                  </a:cubicBezTo>
                  <a:cubicBezTo>
                    <a:pt x="16775" y="2770"/>
                    <a:pt x="16775" y="2648"/>
                    <a:pt x="16806" y="2541"/>
                  </a:cubicBezTo>
                  <a:cubicBezTo>
                    <a:pt x="16851" y="2419"/>
                    <a:pt x="16927" y="2313"/>
                    <a:pt x="17065" y="2313"/>
                  </a:cubicBezTo>
                  <a:cubicBezTo>
                    <a:pt x="17075" y="2312"/>
                    <a:pt x="17084" y="2311"/>
                    <a:pt x="17094" y="2311"/>
                  </a:cubicBezTo>
                  <a:cubicBezTo>
                    <a:pt x="17237" y="2311"/>
                    <a:pt x="17378" y="2409"/>
                    <a:pt x="17506" y="2480"/>
                  </a:cubicBezTo>
                  <a:cubicBezTo>
                    <a:pt x="17524" y="2492"/>
                    <a:pt x="17541" y="2497"/>
                    <a:pt x="17558" y="2497"/>
                  </a:cubicBezTo>
                  <a:cubicBezTo>
                    <a:pt x="17585" y="2497"/>
                    <a:pt x="17609" y="2484"/>
                    <a:pt x="17628" y="2465"/>
                  </a:cubicBezTo>
                  <a:cubicBezTo>
                    <a:pt x="17689" y="2465"/>
                    <a:pt x="17750" y="2435"/>
                    <a:pt x="17735" y="2358"/>
                  </a:cubicBezTo>
                  <a:cubicBezTo>
                    <a:pt x="17705" y="1825"/>
                    <a:pt x="17308" y="1444"/>
                    <a:pt x="16882" y="1170"/>
                  </a:cubicBezTo>
                  <a:cubicBezTo>
                    <a:pt x="16409" y="865"/>
                    <a:pt x="15891" y="637"/>
                    <a:pt x="15358" y="454"/>
                  </a:cubicBezTo>
                  <a:cubicBezTo>
                    <a:pt x="14537" y="161"/>
                    <a:pt x="13661" y="21"/>
                    <a:pt x="12787" y="21"/>
                  </a:cubicBezTo>
                  <a:cubicBezTo>
                    <a:pt x="12526" y="21"/>
                    <a:pt x="12265" y="33"/>
                    <a:pt x="12006" y="58"/>
                  </a:cubicBezTo>
                  <a:cubicBezTo>
                    <a:pt x="11564" y="103"/>
                    <a:pt x="11123" y="195"/>
                    <a:pt x="10696" y="317"/>
                  </a:cubicBezTo>
                  <a:cubicBezTo>
                    <a:pt x="10262" y="88"/>
                    <a:pt x="9774" y="1"/>
                    <a:pt x="9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 flipH="1">
              <a:off x="8102398" y="1751994"/>
              <a:ext cx="312846" cy="1060841"/>
            </a:xfrm>
            <a:custGeom>
              <a:avLst/>
              <a:gdLst/>
              <a:ahLst/>
              <a:cxnLst/>
              <a:rect l="l" t="t" r="r" b="b"/>
              <a:pathLst>
                <a:path w="4300" h="14581" extrusionOk="0">
                  <a:moveTo>
                    <a:pt x="4152" y="0"/>
                  </a:moveTo>
                  <a:cubicBezTo>
                    <a:pt x="4140" y="0"/>
                    <a:pt x="4128" y="2"/>
                    <a:pt x="4115" y="7"/>
                  </a:cubicBezTo>
                  <a:cubicBezTo>
                    <a:pt x="3566" y="174"/>
                    <a:pt x="3140" y="555"/>
                    <a:pt x="2774" y="982"/>
                  </a:cubicBezTo>
                  <a:cubicBezTo>
                    <a:pt x="2423" y="1393"/>
                    <a:pt x="2119" y="1820"/>
                    <a:pt x="1845" y="2277"/>
                  </a:cubicBezTo>
                  <a:cubicBezTo>
                    <a:pt x="1296" y="3160"/>
                    <a:pt x="885" y="4135"/>
                    <a:pt x="610" y="5126"/>
                  </a:cubicBezTo>
                  <a:cubicBezTo>
                    <a:pt x="47" y="7137"/>
                    <a:pt x="1" y="9285"/>
                    <a:pt x="519" y="11312"/>
                  </a:cubicBezTo>
                  <a:cubicBezTo>
                    <a:pt x="808" y="12454"/>
                    <a:pt x="1266" y="13536"/>
                    <a:pt x="1905" y="14526"/>
                  </a:cubicBezTo>
                  <a:cubicBezTo>
                    <a:pt x="1929" y="14564"/>
                    <a:pt x="1963" y="14580"/>
                    <a:pt x="1997" y="14580"/>
                  </a:cubicBezTo>
                  <a:cubicBezTo>
                    <a:pt x="2071" y="14580"/>
                    <a:pt x="2141" y="14504"/>
                    <a:pt x="2088" y="14420"/>
                  </a:cubicBezTo>
                  <a:cubicBezTo>
                    <a:pt x="991" y="12698"/>
                    <a:pt x="428" y="10672"/>
                    <a:pt x="382" y="8645"/>
                  </a:cubicBezTo>
                  <a:cubicBezTo>
                    <a:pt x="336" y="6604"/>
                    <a:pt x="808" y="4562"/>
                    <a:pt x="1799" y="2779"/>
                  </a:cubicBezTo>
                  <a:cubicBezTo>
                    <a:pt x="2073" y="2292"/>
                    <a:pt x="2393" y="1804"/>
                    <a:pt x="2743" y="1363"/>
                  </a:cubicBezTo>
                  <a:cubicBezTo>
                    <a:pt x="3124" y="875"/>
                    <a:pt x="3581" y="403"/>
                    <a:pt x="4176" y="220"/>
                  </a:cubicBezTo>
                  <a:cubicBezTo>
                    <a:pt x="4300" y="178"/>
                    <a:pt x="4262" y="0"/>
                    <a:pt x="4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 flipH="1">
              <a:off x="7930919" y="2875246"/>
              <a:ext cx="41980" cy="220811"/>
            </a:xfrm>
            <a:custGeom>
              <a:avLst/>
              <a:gdLst/>
              <a:ahLst/>
              <a:cxnLst/>
              <a:rect l="l" t="t" r="r" b="b"/>
              <a:pathLst>
                <a:path w="577" h="3035" extrusionOk="0">
                  <a:moveTo>
                    <a:pt x="441" y="0"/>
                  </a:moveTo>
                  <a:cubicBezTo>
                    <a:pt x="397" y="0"/>
                    <a:pt x="353" y="24"/>
                    <a:pt x="335" y="78"/>
                  </a:cubicBezTo>
                  <a:cubicBezTo>
                    <a:pt x="46" y="1007"/>
                    <a:pt x="0" y="2013"/>
                    <a:pt x="229" y="2957"/>
                  </a:cubicBezTo>
                  <a:cubicBezTo>
                    <a:pt x="241" y="3011"/>
                    <a:pt x="281" y="3035"/>
                    <a:pt x="324" y="3035"/>
                  </a:cubicBezTo>
                  <a:cubicBezTo>
                    <a:pt x="389" y="3035"/>
                    <a:pt x="460" y="2979"/>
                    <a:pt x="442" y="2896"/>
                  </a:cubicBezTo>
                  <a:cubicBezTo>
                    <a:pt x="229" y="1982"/>
                    <a:pt x="259" y="1022"/>
                    <a:pt x="549" y="139"/>
                  </a:cubicBezTo>
                  <a:cubicBezTo>
                    <a:pt x="576" y="55"/>
                    <a:pt x="509" y="0"/>
                    <a:pt x="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 flipH="1">
              <a:off x="7751143" y="2854802"/>
              <a:ext cx="79303" cy="199640"/>
            </a:xfrm>
            <a:custGeom>
              <a:avLst/>
              <a:gdLst/>
              <a:ahLst/>
              <a:cxnLst/>
              <a:rect l="l" t="t" r="r" b="b"/>
              <a:pathLst>
                <a:path w="1090" h="2744" extrusionOk="0">
                  <a:moveTo>
                    <a:pt x="156" y="0"/>
                  </a:moveTo>
                  <a:cubicBezTo>
                    <a:pt x="78" y="0"/>
                    <a:pt x="1" y="77"/>
                    <a:pt x="53" y="161"/>
                  </a:cubicBezTo>
                  <a:cubicBezTo>
                    <a:pt x="541" y="907"/>
                    <a:pt x="815" y="1760"/>
                    <a:pt x="876" y="2629"/>
                  </a:cubicBezTo>
                  <a:cubicBezTo>
                    <a:pt x="876" y="2705"/>
                    <a:pt x="929" y="2743"/>
                    <a:pt x="983" y="2743"/>
                  </a:cubicBezTo>
                  <a:cubicBezTo>
                    <a:pt x="1036" y="2743"/>
                    <a:pt x="1089" y="2705"/>
                    <a:pt x="1089" y="2629"/>
                  </a:cubicBezTo>
                  <a:cubicBezTo>
                    <a:pt x="1044" y="1715"/>
                    <a:pt x="754" y="831"/>
                    <a:pt x="251" y="54"/>
                  </a:cubicBezTo>
                  <a:cubicBezTo>
                    <a:pt x="228" y="16"/>
                    <a:pt x="192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 flipH="1">
              <a:off x="7702397" y="2838287"/>
              <a:ext cx="84905" cy="157660"/>
            </a:xfrm>
            <a:custGeom>
              <a:avLst/>
              <a:gdLst/>
              <a:ahLst/>
              <a:cxnLst/>
              <a:rect l="l" t="t" r="r" b="b"/>
              <a:pathLst>
                <a:path w="1167" h="2167" extrusionOk="0">
                  <a:moveTo>
                    <a:pt x="150" y="1"/>
                  </a:moveTo>
                  <a:cubicBezTo>
                    <a:pt x="72" y="1"/>
                    <a:pt x="0" y="108"/>
                    <a:pt x="70" y="190"/>
                  </a:cubicBezTo>
                  <a:cubicBezTo>
                    <a:pt x="557" y="692"/>
                    <a:pt x="877" y="1363"/>
                    <a:pt x="938" y="2064"/>
                  </a:cubicBezTo>
                  <a:cubicBezTo>
                    <a:pt x="946" y="2132"/>
                    <a:pt x="1003" y="2166"/>
                    <a:pt x="1058" y="2166"/>
                  </a:cubicBezTo>
                  <a:cubicBezTo>
                    <a:pt x="1113" y="2166"/>
                    <a:pt x="1167" y="2132"/>
                    <a:pt x="1167" y="2064"/>
                  </a:cubicBezTo>
                  <a:cubicBezTo>
                    <a:pt x="1090" y="1302"/>
                    <a:pt x="755" y="586"/>
                    <a:pt x="222" y="37"/>
                  </a:cubicBezTo>
                  <a:cubicBezTo>
                    <a:pt x="200" y="12"/>
                    <a:pt x="175" y="1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 flipH="1">
              <a:off x="8561480" y="2812168"/>
              <a:ext cx="57404" cy="200149"/>
            </a:xfrm>
            <a:custGeom>
              <a:avLst/>
              <a:gdLst/>
              <a:ahLst/>
              <a:cxnLst/>
              <a:rect l="l" t="t" r="r" b="b"/>
              <a:pathLst>
                <a:path w="789" h="2751" extrusionOk="0">
                  <a:moveTo>
                    <a:pt x="155" y="0"/>
                  </a:moveTo>
                  <a:cubicBezTo>
                    <a:pt x="81" y="0"/>
                    <a:pt x="0" y="84"/>
                    <a:pt x="42" y="168"/>
                  </a:cubicBezTo>
                  <a:cubicBezTo>
                    <a:pt x="423" y="929"/>
                    <a:pt x="560" y="1798"/>
                    <a:pt x="454" y="2636"/>
                  </a:cubicBezTo>
                  <a:cubicBezTo>
                    <a:pt x="446" y="2712"/>
                    <a:pt x="499" y="2750"/>
                    <a:pt x="556" y="2750"/>
                  </a:cubicBezTo>
                  <a:cubicBezTo>
                    <a:pt x="614" y="2750"/>
                    <a:pt x="675" y="2712"/>
                    <a:pt x="682" y="2636"/>
                  </a:cubicBezTo>
                  <a:cubicBezTo>
                    <a:pt x="789" y="1752"/>
                    <a:pt x="621" y="853"/>
                    <a:pt x="240" y="61"/>
                  </a:cubicBezTo>
                  <a:cubicBezTo>
                    <a:pt x="221" y="18"/>
                    <a:pt x="189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 flipH="1">
              <a:off x="8508224" y="2797836"/>
              <a:ext cx="70572" cy="193674"/>
            </a:xfrm>
            <a:custGeom>
              <a:avLst/>
              <a:gdLst/>
              <a:ahLst/>
              <a:cxnLst/>
              <a:rect l="l" t="t" r="r" b="b"/>
              <a:pathLst>
                <a:path w="970" h="2662" extrusionOk="0">
                  <a:moveTo>
                    <a:pt x="159" y="1"/>
                  </a:moveTo>
                  <a:cubicBezTo>
                    <a:pt x="78" y="1"/>
                    <a:pt x="1" y="80"/>
                    <a:pt x="55" y="167"/>
                  </a:cubicBezTo>
                  <a:cubicBezTo>
                    <a:pt x="527" y="867"/>
                    <a:pt x="741" y="1705"/>
                    <a:pt x="680" y="2559"/>
                  </a:cubicBezTo>
                  <a:cubicBezTo>
                    <a:pt x="672" y="2627"/>
                    <a:pt x="725" y="2661"/>
                    <a:pt x="782" y="2661"/>
                  </a:cubicBezTo>
                  <a:cubicBezTo>
                    <a:pt x="840" y="2661"/>
                    <a:pt x="901" y="2627"/>
                    <a:pt x="908" y="2559"/>
                  </a:cubicBezTo>
                  <a:cubicBezTo>
                    <a:pt x="969" y="1675"/>
                    <a:pt x="741" y="791"/>
                    <a:pt x="253" y="45"/>
                  </a:cubicBezTo>
                  <a:cubicBezTo>
                    <a:pt x="227" y="14"/>
                    <a:pt x="193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 flipH="1">
              <a:off x="8439517" y="2322896"/>
              <a:ext cx="407937" cy="458866"/>
            </a:xfrm>
            <a:custGeom>
              <a:avLst/>
              <a:gdLst/>
              <a:ahLst/>
              <a:cxnLst/>
              <a:rect l="l" t="t" r="r" b="b"/>
              <a:pathLst>
                <a:path w="5607" h="6307" extrusionOk="0">
                  <a:moveTo>
                    <a:pt x="935" y="0"/>
                  </a:moveTo>
                  <a:cubicBezTo>
                    <a:pt x="886" y="0"/>
                    <a:pt x="838" y="7"/>
                    <a:pt x="792" y="21"/>
                  </a:cubicBezTo>
                  <a:cubicBezTo>
                    <a:pt x="533" y="113"/>
                    <a:pt x="472" y="433"/>
                    <a:pt x="472" y="676"/>
                  </a:cubicBezTo>
                  <a:cubicBezTo>
                    <a:pt x="457" y="1073"/>
                    <a:pt x="533" y="1484"/>
                    <a:pt x="655" y="1850"/>
                  </a:cubicBezTo>
                  <a:cubicBezTo>
                    <a:pt x="457" y="2109"/>
                    <a:pt x="290" y="2398"/>
                    <a:pt x="183" y="2718"/>
                  </a:cubicBezTo>
                  <a:cubicBezTo>
                    <a:pt x="76" y="2992"/>
                    <a:pt x="0" y="3327"/>
                    <a:pt x="122" y="3602"/>
                  </a:cubicBezTo>
                  <a:cubicBezTo>
                    <a:pt x="259" y="3876"/>
                    <a:pt x="579" y="3967"/>
                    <a:pt x="869" y="3967"/>
                  </a:cubicBezTo>
                  <a:cubicBezTo>
                    <a:pt x="1143" y="3967"/>
                    <a:pt x="1417" y="3891"/>
                    <a:pt x="1676" y="3785"/>
                  </a:cubicBezTo>
                  <a:lnTo>
                    <a:pt x="1676" y="3785"/>
                  </a:lnTo>
                  <a:cubicBezTo>
                    <a:pt x="1615" y="3830"/>
                    <a:pt x="1569" y="3891"/>
                    <a:pt x="1524" y="3952"/>
                  </a:cubicBezTo>
                  <a:lnTo>
                    <a:pt x="1158" y="4348"/>
                  </a:lnTo>
                  <a:lnTo>
                    <a:pt x="442" y="5125"/>
                  </a:lnTo>
                  <a:cubicBezTo>
                    <a:pt x="381" y="5186"/>
                    <a:pt x="396" y="5293"/>
                    <a:pt x="488" y="5308"/>
                  </a:cubicBezTo>
                  <a:cubicBezTo>
                    <a:pt x="537" y="5321"/>
                    <a:pt x="583" y="5327"/>
                    <a:pt x="628" y="5327"/>
                  </a:cubicBezTo>
                  <a:cubicBezTo>
                    <a:pt x="737" y="5327"/>
                    <a:pt x="837" y="5295"/>
                    <a:pt x="945" y="5262"/>
                  </a:cubicBezTo>
                  <a:cubicBezTo>
                    <a:pt x="975" y="5247"/>
                    <a:pt x="1006" y="5232"/>
                    <a:pt x="1051" y="5232"/>
                  </a:cubicBezTo>
                  <a:cubicBezTo>
                    <a:pt x="1067" y="5232"/>
                    <a:pt x="1082" y="5217"/>
                    <a:pt x="1097" y="5217"/>
                  </a:cubicBezTo>
                  <a:lnTo>
                    <a:pt x="1112" y="5217"/>
                  </a:lnTo>
                  <a:cubicBezTo>
                    <a:pt x="1112" y="5262"/>
                    <a:pt x="1112" y="5308"/>
                    <a:pt x="1112" y="5339"/>
                  </a:cubicBezTo>
                  <a:cubicBezTo>
                    <a:pt x="1112" y="5384"/>
                    <a:pt x="1112" y="5445"/>
                    <a:pt x="1112" y="5491"/>
                  </a:cubicBezTo>
                  <a:cubicBezTo>
                    <a:pt x="1128" y="5567"/>
                    <a:pt x="1143" y="5659"/>
                    <a:pt x="1143" y="5750"/>
                  </a:cubicBezTo>
                  <a:cubicBezTo>
                    <a:pt x="1158" y="5811"/>
                    <a:pt x="1158" y="5902"/>
                    <a:pt x="1189" y="5963"/>
                  </a:cubicBezTo>
                  <a:cubicBezTo>
                    <a:pt x="1225" y="6022"/>
                    <a:pt x="1276" y="6049"/>
                    <a:pt x="1328" y="6049"/>
                  </a:cubicBezTo>
                  <a:cubicBezTo>
                    <a:pt x="1383" y="6049"/>
                    <a:pt x="1439" y="6018"/>
                    <a:pt x="1478" y="5963"/>
                  </a:cubicBezTo>
                  <a:cubicBezTo>
                    <a:pt x="1585" y="5811"/>
                    <a:pt x="1676" y="5643"/>
                    <a:pt x="1767" y="5476"/>
                  </a:cubicBezTo>
                  <a:cubicBezTo>
                    <a:pt x="1859" y="5323"/>
                    <a:pt x="1950" y="5156"/>
                    <a:pt x="2026" y="5003"/>
                  </a:cubicBezTo>
                  <a:cubicBezTo>
                    <a:pt x="2194" y="4699"/>
                    <a:pt x="2346" y="4409"/>
                    <a:pt x="2514" y="4104"/>
                  </a:cubicBezTo>
                  <a:lnTo>
                    <a:pt x="2758" y="6192"/>
                  </a:lnTo>
                  <a:cubicBezTo>
                    <a:pt x="2767" y="6261"/>
                    <a:pt x="2825" y="6306"/>
                    <a:pt x="2879" y="6306"/>
                  </a:cubicBezTo>
                  <a:cubicBezTo>
                    <a:pt x="2920" y="6306"/>
                    <a:pt x="2958" y="6281"/>
                    <a:pt x="2971" y="6222"/>
                  </a:cubicBezTo>
                  <a:cubicBezTo>
                    <a:pt x="3047" y="5994"/>
                    <a:pt x="3123" y="5765"/>
                    <a:pt x="3200" y="5537"/>
                  </a:cubicBezTo>
                  <a:cubicBezTo>
                    <a:pt x="3489" y="5704"/>
                    <a:pt x="3779" y="5872"/>
                    <a:pt x="4083" y="6009"/>
                  </a:cubicBezTo>
                  <a:cubicBezTo>
                    <a:pt x="4100" y="6017"/>
                    <a:pt x="4117" y="6021"/>
                    <a:pt x="4134" y="6021"/>
                  </a:cubicBezTo>
                  <a:cubicBezTo>
                    <a:pt x="4181" y="6021"/>
                    <a:pt x="4225" y="5993"/>
                    <a:pt x="4236" y="5948"/>
                  </a:cubicBezTo>
                  <a:cubicBezTo>
                    <a:pt x="4327" y="5598"/>
                    <a:pt x="4160" y="5232"/>
                    <a:pt x="4083" y="4897"/>
                  </a:cubicBezTo>
                  <a:cubicBezTo>
                    <a:pt x="4038" y="4668"/>
                    <a:pt x="3992" y="4440"/>
                    <a:pt x="3946" y="4211"/>
                  </a:cubicBezTo>
                  <a:lnTo>
                    <a:pt x="3946" y="4211"/>
                  </a:lnTo>
                  <a:cubicBezTo>
                    <a:pt x="4154" y="4367"/>
                    <a:pt x="4410" y="4452"/>
                    <a:pt x="4668" y="4452"/>
                  </a:cubicBezTo>
                  <a:cubicBezTo>
                    <a:pt x="4790" y="4452"/>
                    <a:pt x="4911" y="4433"/>
                    <a:pt x="5028" y="4394"/>
                  </a:cubicBezTo>
                  <a:cubicBezTo>
                    <a:pt x="5317" y="4303"/>
                    <a:pt x="5500" y="4059"/>
                    <a:pt x="5500" y="3754"/>
                  </a:cubicBezTo>
                  <a:cubicBezTo>
                    <a:pt x="5485" y="3465"/>
                    <a:pt x="5333" y="3221"/>
                    <a:pt x="5165" y="2992"/>
                  </a:cubicBezTo>
                  <a:cubicBezTo>
                    <a:pt x="5348" y="2825"/>
                    <a:pt x="5470" y="2627"/>
                    <a:pt x="5531" y="2383"/>
                  </a:cubicBezTo>
                  <a:cubicBezTo>
                    <a:pt x="5607" y="2139"/>
                    <a:pt x="5607" y="1758"/>
                    <a:pt x="5409" y="1560"/>
                  </a:cubicBezTo>
                  <a:cubicBezTo>
                    <a:pt x="5329" y="1490"/>
                    <a:pt x="5240" y="1463"/>
                    <a:pt x="5148" y="1463"/>
                  </a:cubicBezTo>
                  <a:cubicBezTo>
                    <a:pt x="4959" y="1463"/>
                    <a:pt x="4760" y="1579"/>
                    <a:pt x="4617" y="1682"/>
                  </a:cubicBezTo>
                  <a:cubicBezTo>
                    <a:pt x="4297" y="1895"/>
                    <a:pt x="3977" y="2124"/>
                    <a:pt x="3641" y="2337"/>
                  </a:cubicBezTo>
                  <a:cubicBezTo>
                    <a:pt x="3410" y="2164"/>
                    <a:pt x="3138" y="2031"/>
                    <a:pt x="2850" y="2031"/>
                  </a:cubicBezTo>
                  <a:cubicBezTo>
                    <a:pt x="2835" y="2031"/>
                    <a:pt x="2819" y="2032"/>
                    <a:pt x="2804" y="2032"/>
                  </a:cubicBezTo>
                  <a:cubicBezTo>
                    <a:pt x="2804" y="2032"/>
                    <a:pt x="2804" y="2017"/>
                    <a:pt x="2804" y="2002"/>
                  </a:cubicBezTo>
                  <a:cubicBezTo>
                    <a:pt x="2545" y="1377"/>
                    <a:pt x="2255" y="737"/>
                    <a:pt x="1691" y="326"/>
                  </a:cubicBezTo>
                  <a:cubicBezTo>
                    <a:pt x="1499" y="185"/>
                    <a:pt x="1198" y="0"/>
                    <a:pt x="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 flipH="1">
              <a:off x="7614796" y="2367495"/>
              <a:ext cx="585387" cy="502955"/>
            </a:xfrm>
            <a:custGeom>
              <a:avLst/>
              <a:gdLst/>
              <a:ahLst/>
              <a:cxnLst/>
              <a:rect l="l" t="t" r="r" b="b"/>
              <a:pathLst>
                <a:path w="8046" h="6913" extrusionOk="0">
                  <a:moveTo>
                    <a:pt x="6165" y="0"/>
                  </a:moveTo>
                  <a:cubicBezTo>
                    <a:pt x="6147" y="0"/>
                    <a:pt x="6129" y="1"/>
                    <a:pt x="6110" y="2"/>
                  </a:cubicBezTo>
                  <a:cubicBezTo>
                    <a:pt x="5745" y="2"/>
                    <a:pt x="5409" y="216"/>
                    <a:pt x="5150" y="444"/>
                  </a:cubicBezTo>
                  <a:cubicBezTo>
                    <a:pt x="4632" y="917"/>
                    <a:pt x="4389" y="1587"/>
                    <a:pt x="4236" y="2242"/>
                  </a:cubicBezTo>
                  <a:cubicBezTo>
                    <a:pt x="4104" y="2189"/>
                    <a:pt x="3972" y="2148"/>
                    <a:pt x="3829" y="2148"/>
                  </a:cubicBezTo>
                  <a:cubicBezTo>
                    <a:pt x="3808" y="2148"/>
                    <a:pt x="3786" y="2149"/>
                    <a:pt x="3764" y="2151"/>
                  </a:cubicBezTo>
                  <a:cubicBezTo>
                    <a:pt x="3475" y="2196"/>
                    <a:pt x="3246" y="2364"/>
                    <a:pt x="3033" y="2562"/>
                  </a:cubicBezTo>
                  <a:cubicBezTo>
                    <a:pt x="2515" y="2029"/>
                    <a:pt x="1860" y="1541"/>
                    <a:pt x="1174" y="1267"/>
                  </a:cubicBezTo>
                  <a:cubicBezTo>
                    <a:pt x="1026" y="1211"/>
                    <a:pt x="861" y="1167"/>
                    <a:pt x="703" y="1167"/>
                  </a:cubicBezTo>
                  <a:cubicBezTo>
                    <a:pt x="520" y="1167"/>
                    <a:pt x="345" y="1225"/>
                    <a:pt x="214" y="1389"/>
                  </a:cubicBezTo>
                  <a:cubicBezTo>
                    <a:pt x="16" y="1602"/>
                    <a:pt x="1" y="1953"/>
                    <a:pt x="92" y="2227"/>
                  </a:cubicBezTo>
                  <a:cubicBezTo>
                    <a:pt x="199" y="2593"/>
                    <a:pt x="488" y="2882"/>
                    <a:pt x="671" y="3217"/>
                  </a:cubicBezTo>
                  <a:cubicBezTo>
                    <a:pt x="184" y="3598"/>
                    <a:pt x="153" y="4360"/>
                    <a:pt x="641" y="4771"/>
                  </a:cubicBezTo>
                  <a:cubicBezTo>
                    <a:pt x="847" y="4935"/>
                    <a:pt x="1085" y="4997"/>
                    <a:pt x="1332" y="4997"/>
                  </a:cubicBezTo>
                  <a:cubicBezTo>
                    <a:pt x="1431" y="4997"/>
                    <a:pt x="1531" y="4987"/>
                    <a:pt x="1631" y="4969"/>
                  </a:cubicBezTo>
                  <a:cubicBezTo>
                    <a:pt x="1951" y="4908"/>
                    <a:pt x="2271" y="4802"/>
                    <a:pt x="2560" y="4649"/>
                  </a:cubicBezTo>
                  <a:lnTo>
                    <a:pt x="2560" y="4649"/>
                  </a:lnTo>
                  <a:cubicBezTo>
                    <a:pt x="2332" y="5183"/>
                    <a:pt x="2119" y="5716"/>
                    <a:pt x="1936" y="6264"/>
                  </a:cubicBezTo>
                  <a:cubicBezTo>
                    <a:pt x="1908" y="6321"/>
                    <a:pt x="1958" y="6403"/>
                    <a:pt x="2025" y="6403"/>
                  </a:cubicBezTo>
                  <a:cubicBezTo>
                    <a:pt x="2031" y="6403"/>
                    <a:pt x="2037" y="6403"/>
                    <a:pt x="2042" y="6402"/>
                  </a:cubicBezTo>
                  <a:cubicBezTo>
                    <a:pt x="2240" y="6386"/>
                    <a:pt x="2378" y="6249"/>
                    <a:pt x="2530" y="6127"/>
                  </a:cubicBezTo>
                  <a:cubicBezTo>
                    <a:pt x="2667" y="6005"/>
                    <a:pt x="2804" y="5899"/>
                    <a:pt x="2956" y="5777"/>
                  </a:cubicBezTo>
                  <a:cubicBezTo>
                    <a:pt x="3139" y="6142"/>
                    <a:pt x="3383" y="6462"/>
                    <a:pt x="3657" y="6752"/>
                  </a:cubicBezTo>
                  <a:cubicBezTo>
                    <a:pt x="3676" y="6776"/>
                    <a:pt x="3706" y="6789"/>
                    <a:pt x="3737" y="6789"/>
                  </a:cubicBezTo>
                  <a:cubicBezTo>
                    <a:pt x="3784" y="6789"/>
                    <a:pt x="3831" y="6761"/>
                    <a:pt x="3840" y="6706"/>
                  </a:cubicBezTo>
                  <a:cubicBezTo>
                    <a:pt x="3932" y="6066"/>
                    <a:pt x="4053" y="5426"/>
                    <a:pt x="4206" y="4787"/>
                  </a:cubicBezTo>
                  <a:cubicBezTo>
                    <a:pt x="4373" y="5472"/>
                    <a:pt x="4556" y="6158"/>
                    <a:pt x="4739" y="6828"/>
                  </a:cubicBezTo>
                  <a:cubicBezTo>
                    <a:pt x="4749" y="6877"/>
                    <a:pt x="4796" y="6913"/>
                    <a:pt x="4844" y="6913"/>
                  </a:cubicBezTo>
                  <a:cubicBezTo>
                    <a:pt x="4872" y="6913"/>
                    <a:pt x="4900" y="6901"/>
                    <a:pt x="4922" y="6874"/>
                  </a:cubicBezTo>
                  <a:cubicBezTo>
                    <a:pt x="5013" y="6767"/>
                    <a:pt x="5105" y="6661"/>
                    <a:pt x="5196" y="6554"/>
                  </a:cubicBezTo>
                  <a:cubicBezTo>
                    <a:pt x="5242" y="6493"/>
                    <a:pt x="5288" y="6447"/>
                    <a:pt x="5333" y="6386"/>
                  </a:cubicBezTo>
                  <a:cubicBezTo>
                    <a:pt x="5349" y="6371"/>
                    <a:pt x="5364" y="6356"/>
                    <a:pt x="5379" y="6356"/>
                  </a:cubicBezTo>
                  <a:cubicBezTo>
                    <a:pt x="5409" y="6356"/>
                    <a:pt x="5486" y="6386"/>
                    <a:pt x="5501" y="6402"/>
                  </a:cubicBezTo>
                  <a:lnTo>
                    <a:pt x="6354" y="6645"/>
                  </a:lnTo>
                  <a:cubicBezTo>
                    <a:pt x="6365" y="6651"/>
                    <a:pt x="6377" y="6653"/>
                    <a:pt x="6388" y="6653"/>
                  </a:cubicBezTo>
                  <a:cubicBezTo>
                    <a:pt x="6440" y="6653"/>
                    <a:pt x="6491" y="6601"/>
                    <a:pt x="6491" y="6539"/>
                  </a:cubicBezTo>
                  <a:cubicBezTo>
                    <a:pt x="6476" y="6341"/>
                    <a:pt x="6415" y="6158"/>
                    <a:pt x="6308" y="5990"/>
                  </a:cubicBezTo>
                  <a:cubicBezTo>
                    <a:pt x="6217" y="5792"/>
                    <a:pt x="6110" y="5594"/>
                    <a:pt x="6019" y="5396"/>
                  </a:cubicBezTo>
                  <a:cubicBezTo>
                    <a:pt x="5867" y="5046"/>
                    <a:pt x="5745" y="4695"/>
                    <a:pt x="5638" y="4329"/>
                  </a:cubicBezTo>
                  <a:lnTo>
                    <a:pt x="5638" y="4329"/>
                  </a:lnTo>
                  <a:cubicBezTo>
                    <a:pt x="5790" y="4375"/>
                    <a:pt x="5958" y="4375"/>
                    <a:pt x="6065" y="4390"/>
                  </a:cubicBezTo>
                  <a:cubicBezTo>
                    <a:pt x="6118" y="4393"/>
                    <a:pt x="6171" y="4394"/>
                    <a:pt x="6224" y="4394"/>
                  </a:cubicBezTo>
                  <a:cubicBezTo>
                    <a:pt x="6520" y="4394"/>
                    <a:pt x="6814" y="4354"/>
                    <a:pt x="7085" y="4238"/>
                  </a:cubicBezTo>
                  <a:cubicBezTo>
                    <a:pt x="7634" y="4025"/>
                    <a:pt x="8045" y="3476"/>
                    <a:pt x="7756" y="2897"/>
                  </a:cubicBezTo>
                  <a:cubicBezTo>
                    <a:pt x="7619" y="2577"/>
                    <a:pt x="7482" y="2379"/>
                    <a:pt x="7223" y="2166"/>
                  </a:cubicBezTo>
                  <a:cubicBezTo>
                    <a:pt x="7238" y="2166"/>
                    <a:pt x="7238" y="2059"/>
                    <a:pt x="7238" y="2059"/>
                  </a:cubicBezTo>
                  <a:cubicBezTo>
                    <a:pt x="7619" y="1556"/>
                    <a:pt x="7512" y="810"/>
                    <a:pt x="7024" y="353"/>
                  </a:cubicBezTo>
                  <a:cubicBezTo>
                    <a:pt x="6903" y="231"/>
                    <a:pt x="6735" y="170"/>
                    <a:pt x="6567" y="155"/>
                  </a:cubicBezTo>
                  <a:cubicBezTo>
                    <a:pt x="6444" y="59"/>
                    <a:pt x="6321" y="0"/>
                    <a:pt x="6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 flipH="1">
              <a:off x="7961402" y="2533302"/>
              <a:ext cx="171629" cy="137216"/>
            </a:xfrm>
            <a:custGeom>
              <a:avLst/>
              <a:gdLst/>
              <a:ahLst/>
              <a:cxnLst/>
              <a:rect l="l" t="t" r="r" b="b"/>
              <a:pathLst>
                <a:path w="2359" h="1886" extrusionOk="0">
                  <a:moveTo>
                    <a:pt x="156" y="1"/>
                  </a:moveTo>
                  <a:cubicBezTo>
                    <a:pt x="78" y="1"/>
                    <a:pt x="0" y="77"/>
                    <a:pt x="53" y="161"/>
                  </a:cubicBezTo>
                  <a:cubicBezTo>
                    <a:pt x="129" y="283"/>
                    <a:pt x="251" y="344"/>
                    <a:pt x="373" y="390"/>
                  </a:cubicBezTo>
                  <a:cubicBezTo>
                    <a:pt x="540" y="466"/>
                    <a:pt x="708" y="512"/>
                    <a:pt x="876" y="573"/>
                  </a:cubicBezTo>
                  <a:cubicBezTo>
                    <a:pt x="1226" y="710"/>
                    <a:pt x="1561" y="832"/>
                    <a:pt x="1912" y="953"/>
                  </a:cubicBezTo>
                  <a:cubicBezTo>
                    <a:pt x="1912" y="1030"/>
                    <a:pt x="1912" y="1106"/>
                    <a:pt x="1927" y="1182"/>
                  </a:cubicBezTo>
                  <a:cubicBezTo>
                    <a:pt x="1424" y="1228"/>
                    <a:pt x="921" y="1273"/>
                    <a:pt x="418" y="1304"/>
                  </a:cubicBezTo>
                  <a:cubicBezTo>
                    <a:pt x="286" y="1319"/>
                    <a:pt x="282" y="1533"/>
                    <a:pt x="406" y="1533"/>
                  </a:cubicBezTo>
                  <a:cubicBezTo>
                    <a:pt x="410" y="1533"/>
                    <a:pt x="414" y="1533"/>
                    <a:pt x="418" y="1532"/>
                  </a:cubicBezTo>
                  <a:cubicBezTo>
                    <a:pt x="937" y="1487"/>
                    <a:pt x="1439" y="1441"/>
                    <a:pt x="1957" y="1395"/>
                  </a:cubicBezTo>
                  <a:cubicBezTo>
                    <a:pt x="1988" y="1548"/>
                    <a:pt x="2049" y="1685"/>
                    <a:pt x="2125" y="1822"/>
                  </a:cubicBezTo>
                  <a:cubicBezTo>
                    <a:pt x="2145" y="1867"/>
                    <a:pt x="2180" y="1886"/>
                    <a:pt x="2215" y="1886"/>
                  </a:cubicBezTo>
                  <a:cubicBezTo>
                    <a:pt x="2286" y="1886"/>
                    <a:pt x="2359" y="1807"/>
                    <a:pt x="2308" y="1715"/>
                  </a:cubicBezTo>
                  <a:cubicBezTo>
                    <a:pt x="2110" y="1350"/>
                    <a:pt x="2079" y="908"/>
                    <a:pt x="2216" y="512"/>
                  </a:cubicBezTo>
                  <a:cubicBezTo>
                    <a:pt x="2244" y="428"/>
                    <a:pt x="2177" y="373"/>
                    <a:pt x="2109" y="373"/>
                  </a:cubicBezTo>
                  <a:cubicBezTo>
                    <a:pt x="2065" y="373"/>
                    <a:pt x="2021" y="397"/>
                    <a:pt x="2003" y="451"/>
                  </a:cubicBezTo>
                  <a:cubicBezTo>
                    <a:pt x="1973" y="542"/>
                    <a:pt x="1942" y="633"/>
                    <a:pt x="1927" y="740"/>
                  </a:cubicBezTo>
                  <a:cubicBezTo>
                    <a:pt x="1637" y="633"/>
                    <a:pt x="1348" y="527"/>
                    <a:pt x="1058" y="420"/>
                  </a:cubicBezTo>
                  <a:cubicBezTo>
                    <a:pt x="906" y="359"/>
                    <a:pt x="754" y="314"/>
                    <a:pt x="617" y="253"/>
                  </a:cubicBezTo>
                  <a:cubicBezTo>
                    <a:pt x="495" y="207"/>
                    <a:pt x="327" y="176"/>
                    <a:pt x="251" y="55"/>
                  </a:cubicBezTo>
                  <a:cubicBezTo>
                    <a:pt x="227" y="16"/>
                    <a:pt x="191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 flipH="1">
              <a:off x="7718984" y="2478081"/>
              <a:ext cx="159042" cy="165372"/>
            </a:xfrm>
            <a:custGeom>
              <a:avLst/>
              <a:gdLst/>
              <a:ahLst/>
              <a:cxnLst/>
              <a:rect l="l" t="t" r="r" b="b"/>
              <a:pathLst>
                <a:path w="2186" h="2273" extrusionOk="0">
                  <a:moveTo>
                    <a:pt x="1574" y="0"/>
                  </a:moveTo>
                  <a:cubicBezTo>
                    <a:pt x="1548" y="0"/>
                    <a:pt x="1521" y="11"/>
                    <a:pt x="1500" y="36"/>
                  </a:cubicBezTo>
                  <a:cubicBezTo>
                    <a:pt x="1164" y="433"/>
                    <a:pt x="814" y="829"/>
                    <a:pt x="479" y="1225"/>
                  </a:cubicBezTo>
                  <a:cubicBezTo>
                    <a:pt x="403" y="1149"/>
                    <a:pt x="326" y="1057"/>
                    <a:pt x="250" y="996"/>
                  </a:cubicBezTo>
                  <a:cubicBezTo>
                    <a:pt x="228" y="978"/>
                    <a:pt x="204" y="970"/>
                    <a:pt x="180" y="970"/>
                  </a:cubicBezTo>
                  <a:cubicBezTo>
                    <a:pt x="87" y="970"/>
                    <a:pt x="1" y="1088"/>
                    <a:pt x="98" y="1149"/>
                  </a:cubicBezTo>
                  <a:cubicBezTo>
                    <a:pt x="189" y="1225"/>
                    <a:pt x="265" y="1316"/>
                    <a:pt x="342" y="1423"/>
                  </a:cubicBezTo>
                  <a:cubicBezTo>
                    <a:pt x="326" y="1469"/>
                    <a:pt x="357" y="1514"/>
                    <a:pt x="403" y="1530"/>
                  </a:cubicBezTo>
                  <a:cubicBezTo>
                    <a:pt x="494" y="1728"/>
                    <a:pt x="540" y="1941"/>
                    <a:pt x="509" y="2170"/>
                  </a:cubicBezTo>
                  <a:cubicBezTo>
                    <a:pt x="502" y="2238"/>
                    <a:pt x="555" y="2272"/>
                    <a:pt x="612" y="2272"/>
                  </a:cubicBezTo>
                  <a:cubicBezTo>
                    <a:pt x="669" y="2272"/>
                    <a:pt x="730" y="2238"/>
                    <a:pt x="738" y="2170"/>
                  </a:cubicBezTo>
                  <a:cubicBezTo>
                    <a:pt x="738" y="2048"/>
                    <a:pt x="738" y="1941"/>
                    <a:pt x="722" y="1819"/>
                  </a:cubicBezTo>
                  <a:cubicBezTo>
                    <a:pt x="1149" y="1667"/>
                    <a:pt x="1591" y="1560"/>
                    <a:pt x="2048" y="1545"/>
                  </a:cubicBezTo>
                  <a:cubicBezTo>
                    <a:pt x="2185" y="1545"/>
                    <a:pt x="2185" y="1332"/>
                    <a:pt x="2048" y="1332"/>
                  </a:cubicBezTo>
                  <a:cubicBezTo>
                    <a:pt x="1576" y="1347"/>
                    <a:pt x="1119" y="1438"/>
                    <a:pt x="677" y="1606"/>
                  </a:cubicBezTo>
                  <a:cubicBezTo>
                    <a:pt x="662" y="1545"/>
                    <a:pt x="631" y="1484"/>
                    <a:pt x="601" y="1423"/>
                  </a:cubicBezTo>
                  <a:cubicBezTo>
                    <a:pt x="951" y="1012"/>
                    <a:pt x="1301" y="600"/>
                    <a:pt x="1667" y="189"/>
                  </a:cubicBezTo>
                  <a:cubicBezTo>
                    <a:pt x="1737" y="108"/>
                    <a:pt x="1656" y="0"/>
                    <a:pt x="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 flipH="1">
              <a:off x="8500439" y="2496779"/>
              <a:ext cx="97419" cy="109860"/>
            </a:xfrm>
            <a:custGeom>
              <a:avLst/>
              <a:gdLst/>
              <a:ahLst/>
              <a:cxnLst/>
              <a:rect l="l" t="t" r="r" b="b"/>
              <a:pathLst>
                <a:path w="1339" h="1510" extrusionOk="0">
                  <a:moveTo>
                    <a:pt x="1149" y="1"/>
                  </a:moveTo>
                  <a:cubicBezTo>
                    <a:pt x="1136" y="1"/>
                    <a:pt x="1123" y="3"/>
                    <a:pt x="1109" y="8"/>
                  </a:cubicBezTo>
                  <a:cubicBezTo>
                    <a:pt x="835" y="130"/>
                    <a:pt x="576" y="252"/>
                    <a:pt x="317" y="374"/>
                  </a:cubicBezTo>
                  <a:cubicBezTo>
                    <a:pt x="302" y="313"/>
                    <a:pt x="271" y="252"/>
                    <a:pt x="241" y="191"/>
                  </a:cubicBezTo>
                  <a:cubicBezTo>
                    <a:pt x="222" y="153"/>
                    <a:pt x="191" y="137"/>
                    <a:pt x="159" y="137"/>
                  </a:cubicBezTo>
                  <a:cubicBezTo>
                    <a:pt x="88" y="137"/>
                    <a:pt x="11" y="214"/>
                    <a:pt x="43" y="298"/>
                  </a:cubicBezTo>
                  <a:cubicBezTo>
                    <a:pt x="210" y="633"/>
                    <a:pt x="195" y="1014"/>
                    <a:pt x="43" y="1349"/>
                  </a:cubicBezTo>
                  <a:cubicBezTo>
                    <a:pt x="1" y="1433"/>
                    <a:pt x="74" y="1509"/>
                    <a:pt x="144" y="1509"/>
                  </a:cubicBezTo>
                  <a:cubicBezTo>
                    <a:pt x="176" y="1509"/>
                    <a:pt x="207" y="1493"/>
                    <a:pt x="226" y="1455"/>
                  </a:cubicBezTo>
                  <a:cubicBezTo>
                    <a:pt x="287" y="1349"/>
                    <a:pt x="317" y="1242"/>
                    <a:pt x="347" y="1120"/>
                  </a:cubicBezTo>
                  <a:lnTo>
                    <a:pt x="865" y="1440"/>
                  </a:lnTo>
                  <a:cubicBezTo>
                    <a:pt x="886" y="1453"/>
                    <a:pt x="906" y="1458"/>
                    <a:pt x="925" y="1458"/>
                  </a:cubicBezTo>
                  <a:cubicBezTo>
                    <a:pt x="1021" y="1458"/>
                    <a:pt x="1089" y="1321"/>
                    <a:pt x="987" y="1257"/>
                  </a:cubicBezTo>
                  <a:cubicBezTo>
                    <a:pt x="774" y="1135"/>
                    <a:pt x="576" y="1014"/>
                    <a:pt x="378" y="876"/>
                  </a:cubicBezTo>
                  <a:cubicBezTo>
                    <a:pt x="378" y="785"/>
                    <a:pt x="378" y="694"/>
                    <a:pt x="363" y="587"/>
                  </a:cubicBezTo>
                  <a:cubicBezTo>
                    <a:pt x="652" y="465"/>
                    <a:pt x="926" y="328"/>
                    <a:pt x="1216" y="206"/>
                  </a:cubicBezTo>
                  <a:cubicBezTo>
                    <a:pt x="1338" y="152"/>
                    <a:pt x="1255" y="1"/>
                    <a:pt x="1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 flipH="1">
              <a:off x="8678178" y="2443596"/>
              <a:ext cx="99965" cy="146383"/>
            </a:xfrm>
            <a:custGeom>
              <a:avLst/>
              <a:gdLst/>
              <a:ahLst/>
              <a:cxnLst/>
              <a:rect l="l" t="t" r="r" b="b"/>
              <a:pathLst>
                <a:path w="1374" h="2012" extrusionOk="0">
                  <a:moveTo>
                    <a:pt x="243" y="0"/>
                  </a:moveTo>
                  <a:cubicBezTo>
                    <a:pt x="168" y="0"/>
                    <a:pt x="86" y="80"/>
                    <a:pt x="129" y="175"/>
                  </a:cubicBezTo>
                  <a:cubicBezTo>
                    <a:pt x="296" y="480"/>
                    <a:pt x="525" y="739"/>
                    <a:pt x="814" y="952"/>
                  </a:cubicBezTo>
                  <a:lnTo>
                    <a:pt x="845" y="952"/>
                  </a:lnTo>
                  <a:cubicBezTo>
                    <a:pt x="799" y="1074"/>
                    <a:pt x="753" y="1181"/>
                    <a:pt x="738" y="1303"/>
                  </a:cubicBezTo>
                  <a:cubicBezTo>
                    <a:pt x="555" y="1257"/>
                    <a:pt x="372" y="1211"/>
                    <a:pt x="190" y="1166"/>
                  </a:cubicBezTo>
                  <a:cubicBezTo>
                    <a:pt x="181" y="1164"/>
                    <a:pt x="172" y="1163"/>
                    <a:pt x="163" y="1163"/>
                  </a:cubicBezTo>
                  <a:cubicBezTo>
                    <a:pt x="45" y="1163"/>
                    <a:pt x="1" y="1350"/>
                    <a:pt x="129" y="1379"/>
                  </a:cubicBezTo>
                  <a:lnTo>
                    <a:pt x="738" y="1531"/>
                  </a:lnTo>
                  <a:cubicBezTo>
                    <a:pt x="753" y="1684"/>
                    <a:pt x="799" y="1821"/>
                    <a:pt x="890" y="1958"/>
                  </a:cubicBezTo>
                  <a:cubicBezTo>
                    <a:pt x="914" y="1996"/>
                    <a:pt x="948" y="2012"/>
                    <a:pt x="982" y="2012"/>
                  </a:cubicBezTo>
                  <a:cubicBezTo>
                    <a:pt x="1056" y="2012"/>
                    <a:pt x="1126" y="1935"/>
                    <a:pt x="1073" y="1851"/>
                  </a:cubicBezTo>
                  <a:cubicBezTo>
                    <a:pt x="860" y="1501"/>
                    <a:pt x="951" y="998"/>
                    <a:pt x="1287" y="754"/>
                  </a:cubicBezTo>
                  <a:cubicBezTo>
                    <a:pt x="1374" y="692"/>
                    <a:pt x="1318" y="548"/>
                    <a:pt x="1237" y="548"/>
                  </a:cubicBezTo>
                  <a:cubicBezTo>
                    <a:pt x="1219" y="548"/>
                    <a:pt x="1199" y="555"/>
                    <a:pt x="1180" y="571"/>
                  </a:cubicBezTo>
                  <a:cubicBezTo>
                    <a:pt x="1089" y="632"/>
                    <a:pt x="1012" y="693"/>
                    <a:pt x="951" y="785"/>
                  </a:cubicBezTo>
                  <a:cubicBezTo>
                    <a:pt x="951" y="770"/>
                    <a:pt x="936" y="754"/>
                    <a:pt x="936" y="754"/>
                  </a:cubicBezTo>
                  <a:cubicBezTo>
                    <a:pt x="677" y="571"/>
                    <a:pt x="464" y="343"/>
                    <a:pt x="327" y="53"/>
                  </a:cubicBezTo>
                  <a:cubicBezTo>
                    <a:pt x="308" y="16"/>
                    <a:pt x="276" y="0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31"/>
          <p:cNvSpPr/>
          <p:nvPr/>
        </p:nvSpPr>
        <p:spPr>
          <a:xfrm>
            <a:off x="5499567" y="669812"/>
            <a:ext cx="10501" cy="9767"/>
          </a:xfrm>
          <a:custGeom>
            <a:avLst/>
            <a:gdLst/>
            <a:ahLst/>
            <a:cxnLst/>
            <a:rect l="l" t="t" r="r" b="b"/>
            <a:pathLst>
              <a:path w="472" h="439" extrusionOk="0">
                <a:moveTo>
                  <a:pt x="319" y="1"/>
                </a:moveTo>
                <a:cubicBezTo>
                  <a:pt x="275" y="1"/>
                  <a:pt x="204" y="42"/>
                  <a:pt x="198" y="98"/>
                </a:cubicBezTo>
                <a:lnTo>
                  <a:pt x="198" y="98"/>
                </a:lnTo>
                <a:cubicBezTo>
                  <a:pt x="195" y="100"/>
                  <a:pt x="190" y="103"/>
                  <a:pt x="182" y="107"/>
                </a:cubicBezTo>
                <a:cubicBezTo>
                  <a:pt x="151" y="138"/>
                  <a:pt x="121" y="153"/>
                  <a:pt x="106" y="168"/>
                </a:cubicBezTo>
                <a:cubicBezTo>
                  <a:pt x="87" y="187"/>
                  <a:pt x="75" y="216"/>
                  <a:pt x="70" y="246"/>
                </a:cubicBezTo>
                <a:lnTo>
                  <a:pt x="70" y="246"/>
                </a:lnTo>
                <a:cubicBezTo>
                  <a:pt x="1" y="296"/>
                  <a:pt x="12" y="414"/>
                  <a:pt x="106" y="427"/>
                </a:cubicBezTo>
                <a:cubicBezTo>
                  <a:pt x="132" y="435"/>
                  <a:pt x="155" y="439"/>
                  <a:pt x="175" y="439"/>
                </a:cubicBezTo>
                <a:cubicBezTo>
                  <a:pt x="233" y="439"/>
                  <a:pt x="269" y="408"/>
                  <a:pt x="312" y="346"/>
                </a:cubicBezTo>
                <a:lnTo>
                  <a:pt x="312" y="346"/>
                </a:lnTo>
                <a:cubicBezTo>
                  <a:pt x="316" y="345"/>
                  <a:pt x="323" y="341"/>
                  <a:pt x="334" y="336"/>
                </a:cubicBezTo>
                <a:cubicBezTo>
                  <a:pt x="349" y="321"/>
                  <a:pt x="380" y="305"/>
                  <a:pt x="395" y="290"/>
                </a:cubicBezTo>
                <a:cubicBezTo>
                  <a:pt x="430" y="255"/>
                  <a:pt x="447" y="220"/>
                  <a:pt x="453" y="178"/>
                </a:cubicBezTo>
                <a:lnTo>
                  <a:pt x="453" y="178"/>
                </a:lnTo>
                <a:cubicBezTo>
                  <a:pt x="454" y="175"/>
                  <a:pt x="455" y="171"/>
                  <a:pt x="456" y="168"/>
                </a:cubicBezTo>
                <a:cubicBezTo>
                  <a:pt x="471" y="153"/>
                  <a:pt x="471" y="123"/>
                  <a:pt x="456" y="107"/>
                </a:cubicBezTo>
                <a:cubicBezTo>
                  <a:pt x="441" y="46"/>
                  <a:pt x="395" y="16"/>
                  <a:pt x="334" y="1"/>
                </a:cubicBezTo>
                <a:close/>
              </a:path>
            </a:pathLst>
          </a:custGeom>
          <a:solidFill>
            <a:srgbClr val="7013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FF7E55-AAE8-46E2-997E-B9468DC6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880" y="1458317"/>
            <a:ext cx="1721828" cy="62531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3"/>
          <p:cNvSpPr txBox="1">
            <a:spLocks noGrp="1"/>
          </p:cNvSpPr>
          <p:nvPr>
            <p:ph type="title" idx="9"/>
          </p:nvPr>
        </p:nvSpPr>
        <p:spPr>
          <a:xfrm>
            <a:off x="6266423" y="1228700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66" name="Google Shape;666;p33"/>
          <p:cNvSpPr txBox="1">
            <a:spLocks noGrp="1"/>
          </p:cNvSpPr>
          <p:nvPr>
            <p:ph type="title" idx="8"/>
          </p:nvPr>
        </p:nvSpPr>
        <p:spPr>
          <a:xfrm>
            <a:off x="3749827" y="1217100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67" name="Google Shape;667;p33"/>
          <p:cNvSpPr txBox="1">
            <a:spLocks noGrp="1"/>
          </p:cNvSpPr>
          <p:nvPr>
            <p:ph type="title"/>
          </p:nvPr>
        </p:nvSpPr>
        <p:spPr>
          <a:xfrm>
            <a:off x="648297" y="190380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dk2"/>
                </a:solidFill>
              </a:rPr>
              <a:t>Introducción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669" name="Google Shape;669;p33"/>
          <p:cNvSpPr txBox="1">
            <a:spLocks noGrp="1"/>
          </p:cNvSpPr>
          <p:nvPr>
            <p:ph type="title" idx="2"/>
          </p:nvPr>
        </p:nvSpPr>
        <p:spPr>
          <a:xfrm>
            <a:off x="5660875" y="1608800"/>
            <a:ext cx="2444400" cy="962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/>
              <a:t>Manejo de errores sintácticos</a:t>
            </a:r>
            <a:endParaRPr lang="es-MX" sz="2000" dirty="0">
              <a:solidFill>
                <a:schemeClr val="dk2"/>
              </a:solidFill>
            </a:endParaRPr>
          </a:p>
        </p:txBody>
      </p:sp>
      <p:sp>
        <p:nvSpPr>
          <p:cNvPr id="671" name="Google Shape;671;p33"/>
          <p:cNvSpPr txBox="1">
            <a:spLocks noGrp="1"/>
          </p:cNvSpPr>
          <p:nvPr>
            <p:ph type="title" idx="4"/>
          </p:nvPr>
        </p:nvSpPr>
        <p:spPr>
          <a:xfrm>
            <a:off x="3287871" y="1607675"/>
            <a:ext cx="2444400" cy="12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dk2"/>
                </a:solidFill>
              </a:rPr>
              <a:t>Definición de analizador sintáctico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673" name="Google Shape;673;p33"/>
          <p:cNvSpPr txBox="1">
            <a:spLocks noGrp="1"/>
          </p:cNvSpPr>
          <p:nvPr>
            <p:ph type="title" idx="6"/>
          </p:nvPr>
        </p:nvSpPr>
        <p:spPr>
          <a:xfrm>
            <a:off x="852800" y="203775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674" name="Google Shape;674;p33"/>
          <p:cNvSpPr txBox="1">
            <a:spLocks noGrp="1"/>
          </p:cNvSpPr>
          <p:nvPr>
            <p:ph type="title" idx="7"/>
          </p:nvPr>
        </p:nvSpPr>
        <p:spPr>
          <a:xfrm>
            <a:off x="1027647" y="1253862"/>
            <a:ext cx="1304700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" name="Google Shape;665;p33">
            <a:extLst>
              <a:ext uri="{FF2B5EF4-FFF2-40B4-BE49-F238E27FC236}">
                <a16:creationId xmlns:a16="http://schemas.microsoft.com/office/drawing/2014/main" id="{5EC9D726-2427-4D8A-8A59-2F3D9F7A7EDF}"/>
              </a:ext>
            </a:extLst>
          </p:cNvPr>
          <p:cNvSpPr txBox="1">
            <a:spLocks/>
          </p:cNvSpPr>
          <p:nvPr/>
        </p:nvSpPr>
        <p:spPr>
          <a:xfrm>
            <a:off x="1027647" y="3022700"/>
            <a:ext cx="13047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eckerli One"/>
              <a:buNone/>
              <a:defRPr sz="3500" b="0" i="0" u="none" strike="noStrike" cap="none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9" name="Google Shape;669;p33">
            <a:extLst>
              <a:ext uri="{FF2B5EF4-FFF2-40B4-BE49-F238E27FC236}">
                <a16:creationId xmlns:a16="http://schemas.microsoft.com/office/drawing/2014/main" id="{ABA6FBDA-2F60-40DC-A733-082EB7CE608C}"/>
              </a:ext>
            </a:extLst>
          </p:cNvPr>
          <p:cNvSpPr txBox="1">
            <a:spLocks/>
          </p:cNvSpPr>
          <p:nvPr/>
        </p:nvSpPr>
        <p:spPr>
          <a:xfrm>
            <a:off x="5671953" y="1608800"/>
            <a:ext cx="2444400" cy="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eckerli One"/>
              <a:buNone/>
              <a:defRPr sz="1700" b="0" i="0" u="none" strike="noStrike" cap="none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/>
              <a:t>Manejo de errores sintácticos</a:t>
            </a:r>
            <a:endParaRPr lang="es-MX" sz="2000" dirty="0"/>
          </a:p>
        </p:txBody>
      </p:sp>
      <p:sp>
        <p:nvSpPr>
          <p:cNvPr id="20" name="Google Shape;669;p33">
            <a:extLst>
              <a:ext uri="{FF2B5EF4-FFF2-40B4-BE49-F238E27FC236}">
                <a16:creationId xmlns:a16="http://schemas.microsoft.com/office/drawing/2014/main" id="{1A73FD50-0205-4D24-B7FB-FBA82C2AE6C1}"/>
              </a:ext>
            </a:extLst>
          </p:cNvPr>
          <p:cNvSpPr txBox="1">
            <a:spLocks/>
          </p:cNvSpPr>
          <p:nvPr/>
        </p:nvSpPr>
        <p:spPr>
          <a:xfrm>
            <a:off x="648297" y="3283700"/>
            <a:ext cx="2444400" cy="1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eckerli One"/>
              <a:buNone/>
              <a:defRPr sz="1700" b="0" i="0" u="none" strike="noStrike" cap="none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/>
              <a:t>Tipos de gramática que acepta un analizador sintáctico.</a:t>
            </a:r>
          </a:p>
        </p:txBody>
      </p:sp>
      <p:sp>
        <p:nvSpPr>
          <p:cNvPr id="21" name="Google Shape;665;p33">
            <a:extLst>
              <a:ext uri="{FF2B5EF4-FFF2-40B4-BE49-F238E27FC236}">
                <a16:creationId xmlns:a16="http://schemas.microsoft.com/office/drawing/2014/main" id="{4944B646-F711-4CA9-BDED-EAC4B1CC3DFB}"/>
              </a:ext>
            </a:extLst>
          </p:cNvPr>
          <p:cNvSpPr txBox="1">
            <a:spLocks/>
          </p:cNvSpPr>
          <p:nvPr/>
        </p:nvSpPr>
        <p:spPr>
          <a:xfrm>
            <a:off x="3764847" y="3009500"/>
            <a:ext cx="13047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Leckerli One"/>
              <a:buNone/>
              <a:defRPr sz="3500" b="0" i="0" u="none" strike="noStrike" cap="none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22" name="Google Shape;669;p33">
            <a:extLst>
              <a:ext uri="{FF2B5EF4-FFF2-40B4-BE49-F238E27FC236}">
                <a16:creationId xmlns:a16="http://schemas.microsoft.com/office/drawing/2014/main" id="{DDF4BF86-3584-4A33-8A80-21311BC5D370}"/>
              </a:ext>
            </a:extLst>
          </p:cNvPr>
          <p:cNvSpPr txBox="1">
            <a:spLocks/>
          </p:cNvSpPr>
          <p:nvPr/>
        </p:nvSpPr>
        <p:spPr>
          <a:xfrm>
            <a:off x="3287871" y="3474275"/>
            <a:ext cx="24444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eckerli One"/>
              <a:buNone/>
              <a:defRPr sz="1700" b="0" i="0" u="none" strike="noStrike" cap="none">
                <a:solidFill>
                  <a:schemeClr val="dk2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/>
              <a:t>Referencias bibliográficas.</a:t>
            </a:r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2"/>
          <p:cNvSpPr txBox="1">
            <a:spLocks noGrp="1"/>
          </p:cNvSpPr>
          <p:nvPr>
            <p:ph type="body" idx="1"/>
          </p:nvPr>
        </p:nvSpPr>
        <p:spPr>
          <a:xfrm>
            <a:off x="688100" y="733900"/>
            <a:ext cx="7715700" cy="302550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2">
                    <a:lumMod val="1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Las </a:t>
            </a:r>
            <a:r>
              <a:rPr lang="es-ES" sz="1800" b="1" dirty="0">
                <a:solidFill>
                  <a:schemeClr val="tx2">
                    <a:lumMod val="1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acciones semánticas</a:t>
            </a:r>
            <a:r>
              <a:rPr lang="es-ES" sz="1800" dirty="0">
                <a:solidFill>
                  <a:schemeClr val="tx2">
                    <a:lumMod val="1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convierten una secuencia de símbolos correctamente estructurados en una base con la cual el compilador puede </a:t>
            </a:r>
            <a:r>
              <a:rPr lang="es-ES" sz="1800" b="1" dirty="0">
                <a:solidFill>
                  <a:schemeClr val="tx2">
                    <a:lumMod val="1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entender y procesar el programa.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tx2">
                    <a:lumMod val="1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Construir estructuras intermedias como árboles de sintaxis abstracta.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tx2">
                    <a:lumMod val="1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Realizar verificaciones de tipos y contextos.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tx2">
                    <a:lumMod val="1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Generar código intermedio o preparar la traducción final.</a:t>
            </a:r>
            <a:endParaRPr lang="es-ES" sz="1800" dirty="0">
              <a:solidFill>
                <a:schemeClr val="tx2">
                  <a:lumMod val="1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659" name="Google Shape;659;p32"/>
          <p:cNvSpPr txBox="1">
            <a:spLocks noGrp="1"/>
          </p:cNvSpPr>
          <p:nvPr>
            <p:ph type="title"/>
          </p:nvPr>
        </p:nvSpPr>
        <p:spPr>
          <a:xfrm>
            <a:off x="688100" y="231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2">
                    <a:lumMod val="75000"/>
                  </a:schemeClr>
                </a:solidFill>
              </a:rPr>
              <a:t>Introducción 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6"/>
          <p:cNvSpPr txBox="1">
            <a:spLocks noGrp="1"/>
          </p:cNvSpPr>
          <p:nvPr>
            <p:ph type="title"/>
          </p:nvPr>
        </p:nvSpPr>
        <p:spPr>
          <a:xfrm>
            <a:off x="438812" y="240750"/>
            <a:ext cx="8225233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Definición de analizador sintáctico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730" name="Google Shape;730;p36"/>
          <p:cNvGrpSpPr/>
          <p:nvPr/>
        </p:nvGrpSpPr>
        <p:grpSpPr>
          <a:xfrm>
            <a:off x="7769804" y="4008020"/>
            <a:ext cx="1241660" cy="1111570"/>
            <a:chOff x="2803713" y="742525"/>
            <a:chExt cx="3315520" cy="2968899"/>
          </a:xfrm>
        </p:grpSpPr>
        <p:sp>
          <p:nvSpPr>
            <p:cNvPr id="731" name="Google Shape;731;p36"/>
            <p:cNvSpPr/>
            <p:nvPr/>
          </p:nvSpPr>
          <p:spPr>
            <a:xfrm>
              <a:off x="2937602" y="972379"/>
              <a:ext cx="3181631" cy="2628505"/>
            </a:xfrm>
            <a:custGeom>
              <a:avLst/>
              <a:gdLst/>
              <a:ahLst/>
              <a:cxnLst/>
              <a:rect l="l" t="t" r="r" b="b"/>
              <a:pathLst>
                <a:path w="13759" h="11367" extrusionOk="0">
                  <a:moveTo>
                    <a:pt x="11930" y="8121"/>
                  </a:moveTo>
                  <a:cubicBezTo>
                    <a:pt x="11961" y="8106"/>
                    <a:pt x="11991" y="8091"/>
                    <a:pt x="12022" y="8060"/>
                  </a:cubicBezTo>
                  <a:cubicBezTo>
                    <a:pt x="12205" y="7908"/>
                    <a:pt x="12189" y="7649"/>
                    <a:pt x="12098" y="7451"/>
                  </a:cubicBezTo>
                  <a:lnTo>
                    <a:pt x="12083" y="7390"/>
                  </a:lnTo>
                  <a:cubicBezTo>
                    <a:pt x="11961" y="7116"/>
                    <a:pt x="11595" y="7116"/>
                    <a:pt x="11382" y="7268"/>
                  </a:cubicBezTo>
                  <a:cubicBezTo>
                    <a:pt x="11260" y="7314"/>
                    <a:pt x="11138" y="7375"/>
                    <a:pt x="11016" y="7420"/>
                  </a:cubicBezTo>
                  <a:cubicBezTo>
                    <a:pt x="11016" y="7420"/>
                    <a:pt x="11001" y="7420"/>
                    <a:pt x="11001" y="7420"/>
                  </a:cubicBezTo>
                  <a:cubicBezTo>
                    <a:pt x="10772" y="6933"/>
                    <a:pt x="10559" y="6445"/>
                    <a:pt x="10346" y="5942"/>
                  </a:cubicBezTo>
                  <a:cubicBezTo>
                    <a:pt x="9523" y="4084"/>
                    <a:pt x="8731" y="2210"/>
                    <a:pt x="7908" y="336"/>
                  </a:cubicBezTo>
                  <a:cubicBezTo>
                    <a:pt x="7847" y="198"/>
                    <a:pt x="7619" y="61"/>
                    <a:pt x="7436" y="46"/>
                  </a:cubicBezTo>
                  <a:cubicBezTo>
                    <a:pt x="7055" y="0"/>
                    <a:pt x="6643" y="31"/>
                    <a:pt x="6247" y="31"/>
                  </a:cubicBezTo>
                  <a:lnTo>
                    <a:pt x="6247" y="31"/>
                  </a:lnTo>
                  <a:cubicBezTo>
                    <a:pt x="5897" y="31"/>
                    <a:pt x="5531" y="31"/>
                    <a:pt x="5166" y="16"/>
                  </a:cubicBezTo>
                  <a:cubicBezTo>
                    <a:pt x="4785" y="16"/>
                    <a:pt x="4556" y="153"/>
                    <a:pt x="4373" y="534"/>
                  </a:cubicBezTo>
                  <a:cubicBezTo>
                    <a:pt x="3276" y="3078"/>
                    <a:pt x="2134" y="5607"/>
                    <a:pt x="1006" y="8136"/>
                  </a:cubicBezTo>
                  <a:cubicBezTo>
                    <a:pt x="717" y="8776"/>
                    <a:pt x="427" y="9401"/>
                    <a:pt x="168" y="10041"/>
                  </a:cubicBezTo>
                  <a:cubicBezTo>
                    <a:pt x="1" y="10498"/>
                    <a:pt x="183" y="10696"/>
                    <a:pt x="656" y="10665"/>
                  </a:cubicBezTo>
                  <a:cubicBezTo>
                    <a:pt x="1311" y="10650"/>
                    <a:pt x="1966" y="10635"/>
                    <a:pt x="2606" y="10665"/>
                  </a:cubicBezTo>
                  <a:cubicBezTo>
                    <a:pt x="2972" y="10681"/>
                    <a:pt x="3200" y="10528"/>
                    <a:pt x="3307" y="10193"/>
                  </a:cubicBezTo>
                  <a:cubicBezTo>
                    <a:pt x="3413" y="9858"/>
                    <a:pt x="3535" y="9538"/>
                    <a:pt x="3642" y="9203"/>
                  </a:cubicBezTo>
                  <a:cubicBezTo>
                    <a:pt x="3718" y="8974"/>
                    <a:pt x="3855" y="8883"/>
                    <a:pt x="4099" y="8883"/>
                  </a:cubicBezTo>
                  <a:cubicBezTo>
                    <a:pt x="5501" y="8913"/>
                    <a:pt x="6902" y="8944"/>
                    <a:pt x="8304" y="8974"/>
                  </a:cubicBezTo>
                  <a:cubicBezTo>
                    <a:pt x="8548" y="8974"/>
                    <a:pt x="8655" y="9081"/>
                    <a:pt x="8731" y="9279"/>
                  </a:cubicBezTo>
                  <a:cubicBezTo>
                    <a:pt x="8853" y="9629"/>
                    <a:pt x="8990" y="9980"/>
                    <a:pt x="9112" y="10330"/>
                  </a:cubicBezTo>
                  <a:cubicBezTo>
                    <a:pt x="9203" y="10620"/>
                    <a:pt x="9386" y="10742"/>
                    <a:pt x="9706" y="10726"/>
                  </a:cubicBezTo>
                  <a:cubicBezTo>
                    <a:pt x="10300" y="10696"/>
                    <a:pt x="11306" y="10772"/>
                    <a:pt x="11656" y="11062"/>
                  </a:cubicBezTo>
                  <a:cubicBezTo>
                    <a:pt x="12022" y="11366"/>
                    <a:pt x="12875" y="11199"/>
                    <a:pt x="13317" y="10940"/>
                  </a:cubicBezTo>
                  <a:cubicBezTo>
                    <a:pt x="13759" y="10681"/>
                    <a:pt x="11976" y="9553"/>
                    <a:pt x="11885" y="9355"/>
                  </a:cubicBezTo>
                  <a:cubicBezTo>
                    <a:pt x="12098" y="9249"/>
                    <a:pt x="12296" y="9111"/>
                    <a:pt x="12433" y="8913"/>
                  </a:cubicBezTo>
                  <a:cubicBezTo>
                    <a:pt x="12692" y="8578"/>
                    <a:pt x="12311" y="8075"/>
                    <a:pt x="11930" y="8121"/>
                  </a:cubicBezTo>
                  <a:close/>
                  <a:moveTo>
                    <a:pt x="6933" y="6384"/>
                  </a:moveTo>
                  <a:cubicBezTo>
                    <a:pt x="6689" y="6399"/>
                    <a:pt x="6430" y="6384"/>
                    <a:pt x="6293" y="6384"/>
                  </a:cubicBezTo>
                  <a:cubicBezTo>
                    <a:pt x="5882" y="6369"/>
                    <a:pt x="5562" y="6354"/>
                    <a:pt x="5257" y="6323"/>
                  </a:cubicBezTo>
                  <a:cubicBezTo>
                    <a:pt x="4998" y="6308"/>
                    <a:pt x="4907" y="6140"/>
                    <a:pt x="4998" y="5927"/>
                  </a:cubicBezTo>
                  <a:cubicBezTo>
                    <a:pt x="5272" y="5181"/>
                    <a:pt x="5562" y="4434"/>
                    <a:pt x="5866" y="3687"/>
                  </a:cubicBezTo>
                  <a:cubicBezTo>
                    <a:pt x="5912" y="3596"/>
                    <a:pt x="6095" y="3489"/>
                    <a:pt x="6217" y="3505"/>
                  </a:cubicBezTo>
                  <a:cubicBezTo>
                    <a:pt x="6323" y="3505"/>
                    <a:pt x="6491" y="3611"/>
                    <a:pt x="6537" y="3718"/>
                  </a:cubicBezTo>
                  <a:cubicBezTo>
                    <a:pt x="6796" y="4464"/>
                    <a:pt x="7055" y="5211"/>
                    <a:pt x="7283" y="5958"/>
                  </a:cubicBezTo>
                  <a:cubicBezTo>
                    <a:pt x="7375" y="6232"/>
                    <a:pt x="7192" y="6369"/>
                    <a:pt x="6933" y="63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5795291" y="3382139"/>
              <a:ext cx="109145" cy="101514"/>
            </a:xfrm>
            <a:custGeom>
              <a:avLst/>
              <a:gdLst/>
              <a:ahLst/>
              <a:cxnLst/>
              <a:rect l="l" t="t" r="r" b="b"/>
              <a:pathLst>
                <a:path w="472" h="439" extrusionOk="0">
                  <a:moveTo>
                    <a:pt x="319" y="1"/>
                  </a:moveTo>
                  <a:cubicBezTo>
                    <a:pt x="275" y="1"/>
                    <a:pt x="204" y="42"/>
                    <a:pt x="198" y="98"/>
                  </a:cubicBezTo>
                  <a:lnTo>
                    <a:pt x="198" y="98"/>
                  </a:lnTo>
                  <a:cubicBezTo>
                    <a:pt x="195" y="100"/>
                    <a:pt x="190" y="103"/>
                    <a:pt x="182" y="107"/>
                  </a:cubicBezTo>
                  <a:cubicBezTo>
                    <a:pt x="151" y="138"/>
                    <a:pt x="121" y="153"/>
                    <a:pt x="106" y="168"/>
                  </a:cubicBezTo>
                  <a:cubicBezTo>
                    <a:pt x="87" y="187"/>
                    <a:pt x="75" y="216"/>
                    <a:pt x="70" y="246"/>
                  </a:cubicBezTo>
                  <a:lnTo>
                    <a:pt x="70" y="246"/>
                  </a:lnTo>
                  <a:cubicBezTo>
                    <a:pt x="1" y="296"/>
                    <a:pt x="12" y="414"/>
                    <a:pt x="106" y="427"/>
                  </a:cubicBezTo>
                  <a:cubicBezTo>
                    <a:pt x="132" y="435"/>
                    <a:pt x="155" y="439"/>
                    <a:pt x="175" y="439"/>
                  </a:cubicBezTo>
                  <a:cubicBezTo>
                    <a:pt x="233" y="439"/>
                    <a:pt x="269" y="408"/>
                    <a:pt x="312" y="346"/>
                  </a:cubicBezTo>
                  <a:lnTo>
                    <a:pt x="312" y="346"/>
                  </a:lnTo>
                  <a:cubicBezTo>
                    <a:pt x="316" y="345"/>
                    <a:pt x="323" y="341"/>
                    <a:pt x="334" y="336"/>
                  </a:cubicBezTo>
                  <a:cubicBezTo>
                    <a:pt x="349" y="321"/>
                    <a:pt x="380" y="305"/>
                    <a:pt x="395" y="290"/>
                  </a:cubicBezTo>
                  <a:cubicBezTo>
                    <a:pt x="430" y="255"/>
                    <a:pt x="447" y="220"/>
                    <a:pt x="453" y="178"/>
                  </a:cubicBezTo>
                  <a:lnTo>
                    <a:pt x="453" y="178"/>
                  </a:lnTo>
                  <a:cubicBezTo>
                    <a:pt x="454" y="175"/>
                    <a:pt x="455" y="171"/>
                    <a:pt x="456" y="168"/>
                  </a:cubicBezTo>
                  <a:cubicBezTo>
                    <a:pt x="471" y="153"/>
                    <a:pt x="471" y="123"/>
                    <a:pt x="456" y="107"/>
                  </a:cubicBezTo>
                  <a:cubicBezTo>
                    <a:pt x="441" y="46"/>
                    <a:pt x="395" y="16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5086765" y="3113438"/>
              <a:ext cx="688633" cy="597987"/>
            </a:xfrm>
            <a:custGeom>
              <a:avLst/>
              <a:gdLst/>
              <a:ahLst/>
              <a:cxnLst/>
              <a:rect l="l" t="t" r="r" b="b"/>
              <a:pathLst>
                <a:path w="2978" h="2586" extrusionOk="0">
                  <a:moveTo>
                    <a:pt x="774" y="0"/>
                  </a:moveTo>
                  <a:cubicBezTo>
                    <a:pt x="754" y="0"/>
                    <a:pt x="734" y="6"/>
                    <a:pt x="717" y="20"/>
                  </a:cubicBezTo>
                  <a:cubicBezTo>
                    <a:pt x="488" y="233"/>
                    <a:pt x="0" y="706"/>
                    <a:pt x="290" y="1041"/>
                  </a:cubicBezTo>
                  <a:cubicBezTo>
                    <a:pt x="366" y="1125"/>
                    <a:pt x="484" y="1159"/>
                    <a:pt x="606" y="1159"/>
                  </a:cubicBezTo>
                  <a:cubicBezTo>
                    <a:pt x="694" y="1159"/>
                    <a:pt x="784" y="1141"/>
                    <a:pt x="861" y="1111"/>
                  </a:cubicBezTo>
                  <a:lnTo>
                    <a:pt x="861" y="1111"/>
                  </a:lnTo>
                  <a:cubicBezTo>
                    <a:pt x="844" y="1156"/>
                    <a:pt x="831" y="1206"/>
                    <a:pt x="823" y="1239"/>
                  </a:cubicBezTo>
                  <a:cubicBezTo>
                    <a:pt x="778" y="1361"/>
                    <a:pt x="732" y="1483"/>
                    <a:pt x="747" y="1620"/>
                  </a:cubicBezTo>
                  <a:cubicBezTo>
                    <a:pt x="747" y="1711"/>
                    <a:pt x="808" y="1787"/>
                    <a:pt x="915" y="1787"/>
                  </a:cubicBezTo>
                  <a:cubicBezTo>
                    <a:pt x="1018" y="1787"/>
                    <a:pt x="1104" y="1761"/>
                    <a:pt x="1186" y="1722"/>
                  </a:cubicBezTo>
                  <a:lnTo>
                    <a:pt x="1186" y="1722"/>
                  </a:lnTo>
                  <a:cubicBezTo>
                    <a:pt x="1135" y="1865"/>
                    <a:pt x="1102" y="2011"/>
                    <a:pt x="1174" y="2123"/>
                  </a:cubicBezTo>
                  <a:cubicBezTo>
                    <a:pt x="1235" y="2210"/>
                    <a:pt x="1300" y="2238"/>
                    <a:pt x="1367" y="2238"/>
                  </a:cubicBezTo>
                  <a:cubicBezTo>
                    <a:pt x="1493" y="2238"/>
                    <a:pt x="1624" y="2137"/>
                    <a:pt x="1751" y="2137"/>
                  </a:cubicBezTo>
                  <a:cubicBezTo>
                    <a:pt x="1756" y="2137"/>
                    <a:pt x="1762" y="2137"/>
                    <a:pt x="1768" y="2138"/>
                  </a:cubicBezTo>
                  <a:cubicBezTo>
                    <a:pt x="1935" y="2153"/>
                    <a:pt x="1814" y="2229"/>
                    <a:pt x="1859" y="2382"/>
                  </a:cubicBezTo>
                  <a:cubicBezTo>
                    <a:pt x="1874" y="2458"/>
                    <a:pt x="1890" y="2503"/>
                    <a:pt x="1951" y="2549"/>
                  </a:cubicBezTo>
                  <a:cubicBezTo>
                    <a:pt x="1988" y="2575"/>
                    <a:pt x="2029" y="2586"/>
                    <a:pt x="2071" y="2586"/>
                  </a:cubicBezTo>
                  <a:cubicBezTo>
                    <a:pt x="2307" y="2586"/>
                    <a:pt x="2608" y="2250"/>
                    <a:pt x="2789" y="2199"/>
                  </a:cubicBezTo>
                  <a:cubicBezTo>
                    <a:pt x="2848" y="2189"/>
                    <a:pt x="2881" y="2147"/>
                    <a:pt x="2894" y="2099"/>
                  </a:cubicBezTo>
                  <a:lnTo>
                    <a:pt x="2894" y="2099"/>
                  </a:lnTo>
                  <a:cubicBezTo>
                    <a:pt x="2977" y="2030"/>
                    <a:pt x="2939" y="1879"/>
                    <a:pt x="2819" y="1879"/>
                  </a:cubicBezTo>
                  <a:lnTo>
                    <a:pt x="2758" y="1879"/>
                  </a:lnTo>
                  <a:cubicBezTo>
                    <a:pt x="2713" y="1879"/>
                    <a:pt x="2668" y="1894"/>
                    <a:pt x="2652" y="1938"/>
                  </a:cubicBezTo>
                  <a:lnTo>
                    <a:pt x="2652" y="1938"/>
                  </a:lnTo>
                  <a:cubicBezTo>
                    <a:pt x="2653" y="1935"/>
                    <a:pt x="2650" y="1934"/>
                    <a:pt x="2644" y="1934"/>
                  </a:cubicBezTo>
                  <a:cubicBezTo>
                    <a:pt x="2602" y="1934"/>
                    <a:pt x="2423" y="2001"/>
                    <a:pt x="2423" y="2001"/>
                  </a:cubicBezTo>
                  <a:cubicBezTo>
                    <a:pt x="2347" y="2046"/>
                    <a:pt x="2240" y="2107"/>
                    <a:pt x="2179" y="2168"/>
                  </a:cubicBezTo>
                  <a:cubicBezTo>
                    <a:pt x="2176" y="2171"/>
                    <a:pt x="2174" y="2175"/>
                    <a:pt x="2173" y="2179"/>
                  </a:cubicBezTo>
                  <a:lnTo>
                    <a:pt x="2173" y="2179"/>
                  </a:lnTo>
                  <a:cubicBezTo>
                    <a:pt x="2168" y="2034"/>
                    <a:pt x="2218" y="1893"/>
                    <a:pt x="2073" y="1787"/>
                  </a:cubicBezTo>
                  <a:cubicBezTo>
                    <a:pt x="2028" y="1758"/>
                    <a:pt x="1975" y="1746"/>
                    <a:pt x="1920" y="1746"/>
                  </a:cubicBezTo>
                  <a:cubicBezTo>
                    <a:pt x="1806" y="1746"/>
                    <a:pt x="1682" y="1797"/>
                    <a:pt x="1600" y="1848"/>
                  </a:cubicBezTo>
                  <a:cubicBezTo>
                    <a:pt x="1516" y="1905"/>
                    <a:pt x="1481" y="1930"/>
                    <a:pt x="1474" y="1930"/>
                  </a:cubicBezTo>
                  <a:cubicBezTo>
                    <a:pt x="1463" y="1930"/>
                    <a:pt x="1531" y="1857"/>
                    <a:pt x="1570" y="1742"/>
                  </a:cubicBezTo>
                  <a:cubicBezTo>
                    <a:pt x="1615" y="1620"/>
                    <a:pt x="1631" y="1498"/>
                    <a:pt x="1646" y="1361"/>
                  </a:cubicBezTo>
                  <a:cubicBezTo>
                    <a:pt x="1657" y="1258"/>
                    <a:pt x="1566" y="1207"/>
                    <a:pt x="1481" y="1207"/>
                  </a:cubicBezTo>
                  <a:cubicBezTo>
                    <a:pt x="1453" y="1207"/>
                    <a:pt x="1425" y="1212"/>
                    <a:pt x="1402" y="1224"/>
                  </a:cubicBezTo>
                  <a:cubicBezTo>
                    <a:pt x="1325" y="1258"/>
                    <a:pt x="1230" y="1325"/>
                    <a:pt x="1133" y="1378"/>
                  </a:cubicBezTo>
                  <a:lnTo>
                    <a:pt x="1133" y="1378"/>
                  </a:lnTo>
                  <a:cubicBezTo>
                    <a:pt x="1226" y="1116"/>
                    <a:pt x="1384" y="780"/>
                    <a:pt x="1082" y="690"/>
                  </a:cubicBezTo>
                  <a:cubicBezTo>
                    <a:pt x="1071" y="687"/>
                    <a:pt x="1060" y="686"/>
                    <a:pt x="1049" y="686"/>
                  </a:cubicBezTo>
                  <a:cubicBezTo>
                    <a:pt x="1003" y="686"/>
                    <a:pt x="964" y="709"/>
                    <a:pt x="915" y="721"/>
                  </a:cubicBezTo>
                  <a:cubicBezTo>
                    <a:pt x="854" y="751"/>
                    <a:pt x="793" y="782"/>
                    <a:pt x="732" y="797"/>
                  </a:cubicBezTo>
                  <a:cubicBezTo>
                    <a:pt x="549" y="782"/>
                    <a:pt x="503" y="706"/>
                    <a:pt x="610" y="584"/>
                  </a:cubicBezTo>
                  <a:cubicBezTo>
                    <a:pt x="625" y="447"/>
                    <a:pt x="793" y="249"/>
                    <a:pt x="869" y="142"/>
                  </a:cubicBezTo>
                  <a:cubicBezTo>
                    <a:pt x="916" y="71"/>
                    <a:pt x="844" y="0"/>
                    <a:pt x="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5400329" y="2797331"/>
              <a:ext cx="148225" cy="1482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38" y="1"/>
                    <a:pt x="0" y="138"/>
                    <a:pt x="0" y="321"/>
                  </a:cubicBezTo>
                  <a:cubicBezTo>
                    <a:pt x="0" y="488"/>
                    <a:pt x="138" y="640"/>
                    <a:pt x="320" y="640"/>
                  </a:cubicBezTo>
                  <a:cubicBezTo>
                    <a:pt x="488" y="640"/>
                    <a:pt x="640" y="488"/>
                    <a:pt x="640" y="321"/>
                  </a:cubicBezTo>
                  <a:cubicBezTo>
                    <a:pt x="640" y="138"/>
                    <a:pt x="488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5530750" y="2973537"/>
              <a:ext cx="148225" cy="1482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53" y="0"/>
                    <a:pt x="0" y="137"/>
                    <a:pt x="0" y="320"/>
                  </a:cubicBezTo>
                  <a:cubicBezTo>
                    <a:pt x="0" y="488"/>
                    <a:pt x="153" y="640"/>
                    <a:pt x="320" y="640"/>
                  </a:cubicBezTo>
                  <a:cubicBezTo>
                    <a:pt x="503" y="640"/>
                    <a:pt x="640" y="488"/>
                    <a:pt x="640" y="320"/>
                  </a:cubicBezTo>
                  <a:cubicBezTo>
                    <a:pt x="640" y="137"/>
                    <a:pt x="503" y="0"/>
                    <a:pt x="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4889284" y="3041522"/>
              <a:ext cx="555901" cy="573938"/>
            </a:xfrm>
            <a:custGeom>
              <a:avLst/>
              <a:gdLst/>
              <a:ahLst/>
              <a:cxnLst/>
              <a:rect l="l" t="t" r="r" b="b"/>
              <a:pathLst>
                <a:path w="2404" h="2482" extrusionOk="0">
                  <a:moveTo>
                    <a:pt x="112" y="1"/>
                  </a:moveTo>
                  <a:cubicBezTo>
                    <a:pt x="55" y="1"/>
                    <a:pt x="0" y="60"/>
                    <a:pt x="32" y="133"/>
                  </a:cubicBezTo>
                  <a:cubicBezTo>
                    <a:pt x="535" y="1047"/>
                    <a:pt x="1190" y="2266"/>
                    <a:pt x="2317" y="2479"/>
                  </a:cubicBezTo>
                  <a:cubicBezTo>
                    <a:pt x="2322" y="2481"/>
                    <a:pt x="2327" y="2482"/>
                    <a:pt x="2332" y="2482"/>
                  </a:cubicBezTo>
                  <a:cubicBezTo>
                    <a:pt x="2372" y="2482"/>
                    <a:pt x="2404" y="2430"/>
                    <a:pt x="2363" y="2403"/>
                  </a:cubicBezTo>
                  <a:cubicBezTo>
                    <a:pt x="2043" y="2053"/>
                    <a:pt x="1586" y="1885"/>
                    <a:pt x="1266" y="1504"/>
                  </a:cubicBezTo>
                  <a:cubicBezTo>
                    <a:pt x="854" y="1047"/>
                    <a:pt x="535" y="544"/>
                    <a:pt x="184" y="42"/>
                  </a:cubicBezTo>
                  <a:cubicBezTo>
                    <a:pt x="165" y="13"/>
                    <a:pt x="139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803713" y="930987"/>
              <a:ext cx="3273202" cy="2653248"/>
            </a:xfrm>
            <a:custGeom>
              <a:avLst/>
              <a:gdLst/>
              <a:ahLst/>
              <a:cxnLst/>
              <a:rect l="l" t="t" r="r" b="b"/>
              <a:pathLst>
                <a:path w="14155" h="11474" extrusionOk="0">
                  <a:moveTo>
                    <a:pt x="6656" y="0"/>
                  </a:moveTo>
                  <a:cubicBezTo>
                    <a:pt x="6596" y="0"/>
                    <a:pt x="6536" y="4"/>
                    <a:pt x="6476" y="12"/>
                  </a:cubicBezTo>
                  <a:cubicBezTo>
                    <a:pt x="5851" y="103"/>
                    <a:pt x="5425" y="621"/>
                    <a:pt x="5105" y="1124"/>
                  </a:cubicBezTo>
                  <a:cubicBezTo>
                    <a:pt x="4526" y="2008"/>
                    <a:pt x="4130" y="3028"/>
                    <a:pt x="3672" y="3973"/>
                  </a:cubicBezTo>
                  <a:cubicBezTo>
                    <a:pt x="3185" y="4994"/>
                    <a:pt x="2682" y="6030"/>
                    <a:pt x="2179" y="7051"/>
                  </a:cubicBezTo>
                  <a:cubicBezTo>
                    <a:pt x="2027" y="7371"/>
                    <a:pt x="1890" y="7691"/>
                    <a:pt x="1722" y="7995"/>
                  </a:cubicBezTo>
                  <a:cubicBezTo>
                    <a:pt x="1509" y="8407"/>
                    <a:pt x="1357" y="8864"/>
                    <a:pt x="1113" y="9260"/>
                  </a:cubicBezTo>
                  <a:cubicBezTo>
                    <a:pt x="900" y="9580"/>
                    <a:pt x="1" y="10281"/>
                    <a:pt x="473" y="10723"/>
                  </a:cubicBezTo>
                  <a:cubicBezTo>
                    <a:pt x="668" y="10909"/>
                    <a:pt x="995" y="10959"/>
                    <a:pt x="1310" y="10959"/>
                  </a:cubicBezTo>
                  <a:cubicBezTo>
                    <a:pt x="1510" y="10959"/>
                    <a:pt x="1705" y="10938"/>
                    <a:pt x="1859" y="10921"/>
                  </a:cubicBezTo>
                  <a:cubicBezTo>
                    <a:pt x="2332" y="10875"/>
                    <a:pt x="2758" y="10601"/>
                    <a:pt x="3154" y="10342"/>
                  </a:cubicBezTo>
                  <a:cubicBezTo>
                    <a:pt x="3657" y="9991"/>
                    <a:pt x="4221" y="9565"/>
                    <a:pt x="4465" y="8986"/>
                  </a:cubicBezTo>
                  <a:cubicBezTo>
                    <a:pt x="4495" y="8915"/>
                    <a:pt x="4432" y="8865"/>
                    <a:pt x="4369" y="8865"/>
                  </a:cubicBezTo>
                  <a:cubicBezTo>
                    <a:pt x="4336" y="8865"/>
                    <a:pt x="4303" y="8878"/>
                    <a:pt x="4282" y="8910"/>
                  </a:cubicBezTo>
                  <a:cubicBezTo>
                    <a:pt x="4008" y="9428"/>
                    <a:pt x="3474" y="9778"/>
                    <a:pt x="3002" y="10083"/>
                  </a:cubicBezTo>
                  <a:cubicBezTo>
                    <a:pt x="2652" y="10296"/>
                    <a:pt x="2271" y="10540"/>
                    <a:pt x="1859" y="10601"/>
                  </a:cubicBezTo>
                  <a:cubicBezTo>
                    <a:pt x="1768" y="10608"/>
                    <a:pt x="1673" y="10612"/>
                    <a:pt x="1576" y="10612"/>
                  </a:cubicBezTo>
                  <a:cubicBezTo>
                    <a:pt x="1478" y="10612"/>
                    <a:pt x="1379" y="10608"/>
                    <a:pt x="1280" y="10601"/>
                  </a:cubicBezTo>
                  <a:cubicBezTo>
                    <a:pt x="1052" y="10585"/>
                    <a:pt x="686" y="10601"/>
                    <a:pt x="747" y="10311"/>
                  </a:cubicBezTo>
                  <a:cubicBezTo>
                    <a:pt x="793" y="10052"/>
                    <a:pt x="1174" y="9778"/>
                    <a:pt x="1326" y="9565"/>
                  </a:cubicBezTo>
                  <a:cubicBezTo>
                    <a:pt x="1539" y="9275"/>
                    <a:pt x="1692" y="8970"/>
                    <a:pt x="1814" y="8635"/>
                  </a:cubicBezTo>
                  <a:cubicBezTo>
                    <a:pt x="1996" y="8117"/>
                    <a:pt x="2332" y="7584"/>
                    <a:pt x="2575" y="7081"/>
                  </a:cubicBezTo>
                  <a:cubicBezTo>
                    <a:pt x="3017" y="6182"/>
                    <a:pt x="3444" y="5283"/>
                    <a:pt x="3886" y="4384"/>
                  </a:cubicBezTo>
                  <a:cubicBezTo>
                    <a:pt x="4251" y="3638"/>
                    <a:pt x="4602" y="2891"/>
                    <a:pt x="4968" y="2145"/>
                  </a:cubicBezTo>
                  <a:cubicBezTo>
                    <a:pt x="5242" y="1566"/>
                    <a:pt x="5592" y="819"/>
                    <a:pt x="6186" y="499"/>
                  </a:cubicBezTo>
                  <a:cubicBezTo>
                    <a:pt x="6340" y="417"/>
                    <a:pt x="6504" y="381"/>
                    <a:pt x="6670" y="381"/>
                  </a:cubicBezTo>
                  <a:cubicBezTo>
                    <a:pt x="7176" y="381"/>
                    <a:pt x="7705" y="711"/>
                    <a:pt x="8060" y="1033"/>
                  </a:cubicBezTo>
                  <a:cubicBezTo>
                    <a:pt x="8365" y="1307"/>
                    <a:pt x="8517" y="1749"/>
                    <a:pt x="8731" y="2160"/>
                  </a:cubicBezTo>
                  <a:cubicBezTo>
                    <a:pt x="9127" y="2983"/>
                    <a:pt x="9538" y="3790"/>
                    <a:pt x="9950" y="4613"/>
                  </a:cubicBezTo>
                  <a:cubicBezTo>
                    <a:pt x="10331" y="5375"/>
                    <a:pt x="10711" y="6137"/>
                    <a:pt x="11092" y="6898"/>
                  </a:cubicBezTo>
                  <a:cubicBezTo>
                    <a:pt x="11214" y="7157"/>
                    <a:pt x="11367" y="7508"/>
                    <a:pt x="11656" y="7599"/>
                  </a:cubicBezTo>
                  <a:cubicBezTo>
                    <a:pt x="11694" y="7613"/>
                    <a:pt x="11731" y="7618"/>
                    <a:pt x="11768" y="7618"/>
                  </a:cubicBezTo>
                  <a:cubicBezTo>
                    <a:pt x="11951" y="7618"/>
                    <a:pt x="12120" y="7479"/>
                    <a:pt x="12287" y="7479"/>
                  </a:cubicBezTo>
                  <a:cubicBezTo>
                    <a:pt x="12315" y="7479"/>
                    <a:pt x="12344" y="7483"/>
                    <a:pt x="12372" y="7493"/>
                  </a:cubicBezTo>
                  <a:cubicBezTo>
                    <a:pt x="12601" y="7569"/>
                    <a:pt x="12433" y="7752"/>
                    <a:pt x="12342" y="7889"/>
                  </a:cubicBezTo>
                  <a:cubicBezTo>
                    <a:pt x="12281" y="7980"/>
                    <a:pt x="12205" y="8072"/>
                    <a:pt x="12144" y="8163"/>
                  </a:cubicBezTo>
                  <a:cubicBezTo>
                    <a:pt x="12052" y="8285"/>
                    <a:pt x="12174" y="8452"/>
                    <a:pt x="12296" y="8452"/>
                  </a:cubicBezTo>
                  <a:cubicBezTo>
                    <a:pt x="12494" y="8452"/>
                    <a:pt x="12860" y="8452"/>
                    <a:pt x="12966" y="8635"/>
                  </a:cubicBezTo>
                  <a:cubicBezTo>
                    <a:pt x="13073" y="8833"/>
                    <a:pt x="12570" y="9199"/>
                    <a:pt x="12433" y="9336"/>
                  </a:cubicBezTo>
                  <a:cubicBezTo>
                    <a:pt x="12357" y="9412"/>
                    <a:pt x="12357" y="9534"/>
                    <a:pt x="12433" y="9595"/>
                  </a:cubicBezTo>
                  <a:cubicBezTo>
                    <a:pt x="12677" y="9808"/>
                    <a:pt x="12905" y="10052"/>
                    <a:pt x="13149" y="10281"/>
                  </a:cubicBezTo>
                  <a:cubicBezTo>
                    <a:pt x="13302" y="10418"/>
                    <a:pt x="13881" y="10753"/>
                    <a:pt x="13606" y="11012"/>
                  </a:cubicBezTo>
                  <a:cubicBezTo>
                    <a:pt x="13467" y="11139"/>
                    <a:pt x="13084" y="11150"/>
                    <a:pt x="12836" y="11150"/>
                  </a:cubicBezTo>
                  <a:cubicBezTo>
                    <a:pt x="12787" y="11150"/>
                    <a:pt x="12743" y="11149"/>
                    <a:pt x="12707" y="11149"/>
                  </a:cubicBezTo>
                  <a:cubicBezTo>
                    <a:pt x="12433" y="11149"/>
                    <a:pt x="12174" y="11088"/>
                    <a:pt x="11961" y="10936"/>
                  </a:cubicBezTo>
                  <a:cubicBezTo>
                    <a:pt x="11671" y="10723"/>
                    <a:pt x="11428" y="10433"/>
                    <a:pt x="11184" y="10159"/>
                  </a:cubicBezTo>
                  <a:cubicBezTo>
                    <a:pt x="10925" y="9885"/>
                    <a:pt x="10605" y="9534"/>
                    <a:pt x="10529" y="9138"/>
                  </a:cubicBezTo>
                  <a:cubicBezTo>
                    <a:pt x="10522" y="9100"/>
                    <a:pt x="10494" y="9083"/>
                    <a:pt x="10465" y="9083"/>
                  </a:cubicBezTo>
                  <a:cubicBezTo>
                    <a:pt x="10425" y="9083"/>
                    <a:pt x="10383" y="9115"/>
                    <a:pt x="10391" y="9169"/>
                  </a:cubicBezTo>
                  <a:cubicBezTo>
                    <a:pt x="10468" y="9671"/>
                    <a:pt x="10879" y="10159"/>
                    <a:pt x="11199" y="10540"/>
                  </a:cubicBezTo>
                  <a:cubicBezTo>
                    <a:pt x="11519" y="10936"/>
                    <a:pt x="11854" y="11317"/>
                    <a:pt x="12372" y="11423"/>
                  </a:cubicBezTo>
                  <a:cubicBezTo>
                    <a:pt x="12503" y="11452"/>
                    <a:pt x="12700" y="11474"/>
                    <a:pt x="12914" y="11474"/>
                  </a:cubicBezTo>
                  <a:cubicBezTo>
                    <a:pt x="13373" y="11474"/>
                    <a:pt x="13913" y="11375"/>
                    <a:pt x="14048" y="11043"/>
                  </a:cubicBezTo>
                  <a:cubicBezTo>
                    <a:pt x="14155" y="10784"/>
                    <a:pt x="14002" y="10570"/>
                    <a:pt x="13804" y="10403"/>
                  </a:cubicBezTo>
                  <a:cubicBezTo>
                    <a:pt x="13483" y="10095"/>
                    <a:pt x="13162" y="9776"/>
                    <a:pt x="12831" y="9465"/>
                  </a:cubicBezTo>
                  <a:lnTo>
                    <a:pt x="12831" y="9465"/>
                  </a:lnTo>
                  <a:cubicBezTo>
                    <a:pt x="13115" y="9209"/>
                    <a:pt x="13515" y="8857"/>
                    <a:pt x="13347" y="8483"/>
                  </a:cubicBezTo>
                  <a:cubicBezTo>
                    <a:pt x="13231" y="8229"/>
                    <a:pt x="12931" y="8137"/>
                    <a:pt x="12651" y="8099"/>
                  </a:cubicBezTo>
                  <a:lnTo>
                    <a:pt x="12651" y="8099"/>
                  </a:lnTo>
                  <a:cubicBezTo>
                    <a:pt x="12825" y="7842"/>
                    <a:pt x="12990" y="7521"/>
                    <a:pt x="12814" y="7279"/>
                  </a:cubicBezTo>
                  <a:cubicBezTo>
                    <a:pt x="12717" y="7149"/>
                    <a:pt x="12542" y="7112"/>
                    <a:pt x="12373" y="7112"/>
                  </a:cubicBezTo>
                  <a:cubicBezTo>
                    <a:pt x="12304" y="7112"/>
                    <a:pt x="12236" y="7118"/>
                    <a:pt x="12174" y="7127"/>
                  </a:cubicBezTo>
                  <a:cubicBezTo>
                    <a:pt x="12056" y="7145"/>
                    <a:pt x="11970" y="7202"/>
                    <a:pt x="11871" y="7202"/>
                  </a:cubicBezTo>
                  <a:cubicBezTo>
                    <a:pt x="11805" y="7202"/>
                    <a:pt x="11733" y="7176"/>
                    <a:pt x="11641" y="7096"/>
                  </a:cubicBezTo>
                  <a:cubicBezTo>
                    <a:pt x="11580" y="7051"/>
                    <a:pt x="11534" y="6944"/>
                    <a:pt x="11504" y="6868"/>
                  </a:cubicBezTo>
                  <a:cubicBezTo>
                    <a:pt x="11138" y="6213"/>
                    <a:pt x="10833" y="5527"/>
                    <a:pt x="10498" y="4857"/>
                  </a:cubicBezTo>
                  <a:lnTo>
                    <a:pt x="9066" y="2008"/>
                  </a:lnTo>
                  <a:cubicBezTo>
                    <a:pt x="8807" y="1474"/>
                    <a:pt x="8624" y="987"/>
                    <a:pt x="8152" y="621"/>
                  </a:cubicBezTo>
                  <a:cubicBezTo>
                    <a:pt x="7754" y="292"/>
                    <a:pt x="7197" y="0"/>
                    <a:pt x="6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3007899" y="742525"/>
              <a:ext cx="2625268" cy="2238634"/>
            </a:xfrm>
            <a:custGeom>
              <a:avLst/>
              <a:gdLst/>
              <a:ahLst/>
              <a:cxnLst/>
              <a:rect l="l" t="t" r="r" b="b"/>
              <a:pathLst>
                <a:path w="11353" h="9681" extrusionOk="0">
                  <a:moveTo>
                    <a:pt x="6267" y="0"/>
                  </a:moveTo>
                  <a:cubicBezTo>
                    <a:pt x="5970" y="0"/>
                    <a:pt x="5767" y="242"/>
                    <a:pt x="5644" y="518"/>
                  </a:cubicBezTo>
                  <a:lnTo>
                    <a:pt x="5644" y="518"/>
                  </a:lnTo>
                  <a:cubicBezTo>
                    <a:pt x="5475" y="364"/>
                    <a:pt x="5267" y="229"/>
                    <a:pt x="5062" y="229"/>
                  </a:cubicBezTo>
                  <a:cubicBezTo>
                    <a:pt x="4962" y="229"/>
                    <a:pt x="4863" y="262"/>
                    <a:pt x="4770" y="339"/>
                  </a:cubicBezTo>
                  <a:cubicBezTo>
                    <a:pt x="4493" y="556"/>
                    <a:pt x="4473" y="1001"/>
                    <a:pt x="4507" y="1367"/>
                  </a:cubicBezTo>
                  <a:lnTo>
                    <a:pt x="4507" y="1367"/>
                  </a:lnTo>
                  <a:cubicBezTo>
                    <a:pt x="4411" y="1345"/>
                    <a:pt x="4309" y="1330"/>
                    <a:pt x="4210" y="1330"/>
                  </a:cubicBezTo>
                  <a:cubicBezTo>
                    <a:pt x="4024" y="1330"/>
                    <a:pt x="3848" y="1383"/>
                    <a:pt x="3749" y="1543"/>
                  </a:cubicBezTo>
                  <a:cubicBezTo>
                    <a:pt x="3640" y="1732"/>
                    <a:pt x="3667" y="2011"/>
                    <a:pt x="3711" y="2272"/>
                  </a:cubicBezTo>
                  <a:lnTo>
                    <a:pt x="3711" y="2272"/>
                  </a:lnTo>
                  <a:cubicBezTo>
                    <a:pt x="3677" y="2264"/>
                    <a:pt x="3642" y="2261"/>
                    <a:pt x="3608" y="2261"/>
                  </a:cubicBezTo>
                  <a:cubicBezTo>
                    <a:pt x="3437" y="2261"/>
                    <a:pt x="3266" y="2352"/>
                    <a:pt x="3140" y="2533"/>
                  </a:cubicBezTo>
                  <a:cubicBezTo>
                    <a:pt x="2951" y="2816"/>
                    <a:pt x="2928" y="3164"/>
                    <a:pt x="3032" y="3477"/>
                  </a:cubicBezTo>
                  <a:lnTo>
                    <a:pt x="3032" y="3477"/>
                  </a:lnTo>
                  <a:cubicBezTo>
                    <a:pt x="3001" y="3474"/>
                    <a:pt x="2970" y="3472"/>
                    <a:pt x="2940" y="3472"/>
                  </a:cubicBezTo>
                  <a:cubicBezTo>
                    <a:pt x="2731" y="3472"/>
                    <a:pt x="2527" y="3547"/>
                    <a:pt x="2378" y="3722"/>
                  </a:cubicBezTo>
                  <a:cubicBezTo>
                    <a:pt x="2088" y="4062"/>
                    <a:pt x="2080" y="4568"/>
                    <a:pt x="2232" y="4984"/>
                  </a:cubicBezTo>
                  <a:lnTo>
                    <a:pt x="2232" y="4984"/>
                  </a:lnTo>
                  <a:cubicBezTo>
                    <a:pt x="2039" y="5009"/>
                    <a:pt x="1857" y="5111"/>
                    <a:pt x="1723" y="5276"/>
                  </a:cubicBezTo>
                  <a:cubicBezTo>
                    <a:pt x="1601" y="5443"/>
                    <a:pt x="1525" y="5641"/>
                    <a:pt x="1571" y="5855"/>
                  </a:cubicBezTo>
                  <a:cubicBezTo>
                    <a:pt x="1587" y="5953"/>
                    <a:pt x="1661" y="6064"/>
                    <a:pt x="1723" y="6170"/>
                  </a:cubicBezTo>
                  <a:lnTo>
                    <a:pt x="1723" y="6170"/>
                  </a:lnTo>
                  <a:cubicBezTo>
                    <a:pt x="1683" y="6161"/>
                    <a:pt x="1644" y="6155"/>
                    <a:pt x="1606" y="6155"/>
                  </a:cubicBezTo>
                  <a:cubicBezTo>
                    <a:pt x="1466" y="6155"/>
                    <a:pt x="1344" y="6230"/>
                    <a:pt x="1251" y="6449"/>
                  </a:cubicBezTo>
                  <a:cubicBezTo>
                    <a:pt x="1129" y="6748"/>
                    <a:pt x="1233" y="7016"/>
                    <a:pt x="1340" y="7292"/>
                  </a:cubicBezTo>
                  <a:lnTo>
                    <a:pt x="1340" y="7292"/>
                  </a:lnTo>
                  <a:cubicBezTo>
                    <a:pt x="1248" y="7264"/>
                    <a:pt x="1152" y="7246"/>
                    <a:pt x="1059" y="7246"/>
                  </a:cubicBezTo>
                  <a:cubicBezTo>
                    <a:pt x="924" y="7246"/>
                    <a:pt x="794" y="7283"/>
                    <a:pt x="687" y="7378"/>
                  </a:cubicBezTo>
                  <a:cubicBezTo>
                    <a:pt x="550" y="7485"/>
                    <a:pt x="489" y="7668"/>
                    <a:pt x="504" y="7851"/>
                  </a:cubicBezTo>
                  <a:cubicBezTo>
                    <a:pt x="513" y="7914"/>
                    <a:pt x="613" y="8099"/>
                    <a:pt x="689" y="8247"/>
                  </a:cubicBezTo>
                  <a:lnTo>
                    <a:pt x="689" y="8247"/>
                  </a:lnTo>
                  <a:cubicBezTo>
                    <a:pt x="644" y="8232"/>
                    <a:pt x="602" y="8226"/>
                    <a:pt x="562" y="8226"/>
                  </a:cubicBezTo>
                  <a:cubicBezTo>
                    <a:pt x="64" y="8226"/>
                    <a:pt x="0" y="9282"/>
                    <a:pt x="443" y="9664"/>
                  </a:cubicBezTo>
                  <a:cubicBezTo>
                    <a:pt x="460" y="9675"/>
                    <a:pt x="479" y="9680"/>
                    <a:pt x="497" y="9680"/>
                  </a:cubicBezTo>
                  <a:cubicBezTo>
                    <a:pt x="573" y="9680"/>
                    <a:pt x="639" y="9588"/>
                    <a:pt x="565" y="9526"/>
                  </a:cubicBezTo>
                  <a:cubicBezTo>
                    <a:pt x="424" y="9360"/>
                    <a:pt x="305" y="8493"/>
                    <a:pt x="587" y="8493"/>
                  </a:cubicBezTo>
                  <a:cubicBezTo>
                    <a:pt x="641" y="8493"/>
                    <a:pt x="709" y="8524"/>
                    <a:pt x="794" y="8597"/>
                  </a:cubicBezTo>
                  <a:cubicBezTo>
                    <a:pt x="821" y="8624"/>
                    <a:pt x="858" y="8640"/>
                    <a:pt x="894" y="8640"/>
                  </a:cubicBezTo>
                  <a:cubicBezTo>
                    <a:pt x="938" y="8640"/>
                    <a:pt x="982" y="8617"/>
                    <a:pt x="1007" y="8567"/>
                  </a:cubicBezTo>
                  <a:cubicBezTo>
                    <a:pt x="1083" y="8414"/>
                    <a:pt x="976" y="8292"/>
                    <a:pt x="900" y="8140"/>
                  </a:cubicBezTo>
                  <a:cubicBezTo>
                    <a:pt x="870" y="8079"/>
                    <a:pt x="794" y="7972"/>
                    <a:pt x="794" y="7911"/>
                  </a:cubicBezTo>
                  <a:cubicBezTo>
                    <a:pt x="870" y="7774"/>
                    <a:pt x="961" y="7652"/>
                    <a:pt x="1037" y="7531"/>
                  </a:cubicBezTo>
                  <a:cubicBezTo>
                    <a:pt x="1098" y="7531"/>
                    <a:pt x="1144" y="7546"/>
                    <a:pt x="1190" y="7546"/>
                  </a:cubicBezTo>
                  <a:cubicBezTo>
                    <a:pt x="1296" y="7561"/>
                    <a:pt x="1418" y="7622"/>
                    <a:pt x="1510" y="7683"/>
                  </a:cubicBezTo>
                  <a:cubicBezTo>
                    <a:pt x="1531" y="7695"/>
                    <a:pt x="1554" y="7701"/>
                    <a:pt x="1577" y="7701"/>
                  </a:cubicBezTo>
                  <a:cubicBezTo>
                    <a:pt x="1669" y="7701"/>
                    <a:pt x="1760" y="7613"/>
                    <a:pt x="1723" y="7515"/>
                  </a:cubicBezTo>
                  <a:cubicBezTo>
                    <a:pt x="1657" y="7264"/>
                    <a:pt x="1326" y="6483"/>
                    <a:pt x="1680" y="6483"/>
                  </a:cubicBezTo>
                  <a:cubicBezTo>
                    <a:pt x="1734" y="6483"/>
                    <a:pt x="1803" y="6500"/>
                    <a:pt x="1891" y="6540"/>
                  </a:cubicBezTo>
                  <a:cubicBezTo>
                    <a:pt x="1918" y="6552"/>
                    <a:pt x="1945" y="6558"/>
                    <a:pt x="1971" y="6558"/>
                  </a:cubicBezTo>
                  <a:cubicBezTo>
                    <a:pt x="2046" y="6558"/>
                    <a:pt x="2108" y="6509"/>
                    <a:pt x="2119" y="6418"/>
                  </a:cubicBezTo>
                  <a:cubicBezTo>
                    <a:pt x="2134" y="6251"/>
                    <a:pt x="2012" y="6159"/>
                    <a:pt x="1951" y="6022"/>
                  </a:cubicBezTo>
                  <a:cubicBezTo>
                    <a:pt x="1814" y="5705"/>
                    <a:pt x="1938" y="5276"/>
                    <a:pt x="2312" y="5276"/>
                  </a:cubicBezTo>
                  <a:cubicBezTo>
                    <a:pt x="2352" y="5276"/>
                    <a:pt x="2394" y="5281"/>
                    <a:pt x="2439" y="5291"/>
                  </a:cubicBezTo>
                  <a:cubicBezTo>
                    <a:pt x="2451" y="5294"/>
                    <a:pt x="2462" y="5295"/>
                    <a:pt x="2474" y="5295"/>
                  </a:cubicBezTo>
                  <a:cubicBezTo>
                    <a:pt x="2580" y="5295"/>
                    <a:pt x="2662" y="5173"/>
                    <a:pt x="2607" y="5062"/>
                  </a:cubicBezTo>
                  <a:cubicBezTo>
                    <a:pt x="2352" y="4616"/>
                    <a:pt x="2459" y="3786"/>
                    <a:pt x="2948" y="3786"/>
                  </a:cubicBezTo>
                  <a:cubicBezTo>
                    <a:pt x="3035" y="3786"/>
                    <a:pt x="3133" y="3812"/>
                    <a:pt x="3244" y="3871"/>
                  </a:cubicBezTo>
                  <a:lnTo>
                    <a:pt x="3244" y="3871"/>
                  </a:lnTo>
                  <a:cubicBezTo>
                    <a:pt x="3245" y="3872"/>
                    <a:pt x="3246" y="3873"/>
                    <a:pt x="3247" y="3874"/>
                  </a:cubicBezTo>
                  <a:cubicBezTo>
                    <a:pt x="3247" y="3874"/>
                    <a:pt x="3247" y="3873"/>
                    <a:pt x="3248" y="3873"/>
                  </a:cubicBezTo>
                  <a:lnTo>
                    <a:pt x="3248" y="3873"/>
                  </a:lnTo>
                  <a:cubicBezTo>
                    <a:pt x="3257" y="3878"/>
                    <a:pt x="3267" y="3883"/>
                    <a:pt x="3277" y="3889"/>
                  </a:cubicBezTo>
                  <a:cubicBezTo>
                    <a:pt x="3305" y="3905"/>
                    <a:pt x="3332" y="3911"/>
                    <a:pt x="3358" y="3911"/>
                  </a:cubicBezTo>
                  <a:cubicBezTo>
                    <a:pt x="3484" y="3911"/>
                    <a:pt x="3564" y="3744"/>
                    <a:pt x="3475" y="3630"/>
                  </a:cubicBezTo>
                  <a:cubicBezTo>
                    <a:pt x="3353" y="3493"/>
                    <a:pt x="3277" y="3265"/>
                    <a:pt x="3277" y="3082"/>
                  </a:cubicBezTo>
                  <a:cubicBezTo>
                    <a:pt x="3288" y="2858"/>
                    <a:pt x="3439" y="2601"/>
                    <a:pt x="3615" y="2601"/>
                  </a:cubicBezTo>
                  <a:cubicBezTo>
                    <a:pt x="3679" y="2601"/>
                    <a:pt x="3745" y="2635"/>
                    <a:pt x="3810" y="2716"/>
                  </a:cubicBezTo>
                  <a:cubicBezTo>
                    <a:pt x="3845" y="2759"/>
                    <a:pt x="3884" y="2776"/>
                    <a:pt x="3922" y="2776"/>
                  </a:cubicBezTo>
                  <a:cubicBezTo>
                    <a:pt x="4018" y="2776"/>
                    <a:pt x="4106" y="2662"/>
                    <a:pt x="4085" y="2564"/>
                  </a:cubicBezTo>
                  <a:cubicBezTo>
                    <a:pt x="4054" y="2350"/>
                    <a:pt x="3978" y="2061"/>
                    <a:pt x="4024" y="1863"/>
                  </a:cubicBezTo>
                  <a:cubicBezTo>
                    <a:pt x="4055" y="1715"/>
                    <a:pt x="4157" y="1667"/>
                    <a:pt x="4280" y="1667"/>
                  </a:cubicBezTo>
                  <a:cubicBezTo>
                    <a:pt x="4399" y="1667"/>
                    <a:pt x="4536" y="1711"/>
                    <a:pt x="4648" y="1756"/>
                  </a:cubicBezTo>
                  <a:cubicBezTo>
                    <a:pt x="4660" y="1760"/>
                    <a:pt x="4673" y="1762"/>
                    <a:pt x="4687" y="1762"/>
                  </a:cubicBezTo>
                  <a:cubicBezTo>
                    <a:pt x="4773" y="1762"/>
                    <a:pt x="4875" y="1681"/>
                    <a:pt x="4862" y="1589"/>
                  </a:cubicBezTo>
                  <a:cubicBezTo>
                    <a:pt x="4831" y="1345"/>
                    <a:pt x="4816" y="1086"/>
                    <a:pt x="4862" y="857"/>
                  </a:cubicBezTo>
                  <a:cubicBezTo>
                    <a:pt x="4901" y="683"/>
                    <a:pt x="4984" y="618"/>
                    <a:pt x="5083" y="618"/>
                  </a:cubicBezTo>
                  <a:cubicBezTo>
                    <a:pt x="5253" y="618"/>
                    <a:pt x="5468" y="805"/>
                    <a:pt x="5593" y="949"/>
                  </a:cubicBezTo>
                  <a:cubicBezTo>
                    <a:pt x="5620" y="987"/>
                    <a:pt x="5661" y="1004"/>
                    <a:pt x="5704" y="1004"/>
                  </a:cubicBezTo>
                  <a:cubicBezTo>
                    <a:pt x="5779" y="1004"/>
                    <a:pt x="5857" y="951"/>
                    <a:pt x="5867" y="872"/>
                  </a:cubicBezTo>
                  <a:cubicBezTo>
                    <a:pt x="5927" y="657"/>
                    <a:pt x="6053" y="356"/>
                    <a:pt x="6267" y="356"/>
                  </a:cubicBezTo>
                  <a:cubicBezTo>
                    <a:pt x="6325" y="356"/>
                    <a:pt x="6390" y="379"/>
                    <a:pt x="6461" y="431"/>
                  </a:cubicBezTo>
                  <a:cubicBezTo>
                    <a:pt x="6675" y="583"/>
                    <a:pt x="6736" y="949"/>
                    <a:pt x="6751" y="1208"/>
                  </a:cubicBezTo>
                  <a:cubicBezTo>
                    <a:pt x="6751" y="1311"/>
                    <a:pt x="6835" y="1379"/>
                    <a:pt x="6922" y="1379"/>
                  </a:cubicBezTo>
                  <a:cubicBezTo>
                    <a:pt x="6964" y="1379"/>
                    <a:pt x="7006" y="1364"/>
                    <a:pt x="7040" y="1330"/>
                  </a:cubicBezTo>
                  <a:cubicBezTo>
                    <a:pt x="7159" y="1201"/>
                    <a:pt x="7343" y="1039"/>
                    <a:pt x="7520" y="1039"/>
                  </a:cubicBezTo>
                  <a:cubicBezTo>
                    <a:pt x="7614" y="1039"/>
                    <a:pt x="7707" y="1085"/>
                    <a:pt x="7787" y="1208"/>
                  </a:cubicBezTo>
                  <a:cubicBezTo>
                    <a:pt x="7954" y="1451"/>
                    <a:pt x="7802" y="1802"/>
                    <a:pt x="7650" y="2015"/>
                  </a:cubicBezTo>
                  <a:cubicBezTo>
                    <a:pt x="7582" y="2123"/>
                    <a:pt x="7682" y="2267"/>
                    <a:pt x="7801" y="2267"/>
                  </a:cubicBezTo>
                  <a:cubicBezTo>
                    <a:pt x="7816" y="2267"/>
                    <a:pt x="7832" y="2264"/>
                    <a:pt x="7848" y="2259"/>
                  </a:cubicBezTo>
                  <a:cubicBezTo>
                    <a:pt x="7956" y="2227"/>
                    <a:pt x="8118" y="2190"/>
                    <a:pt x="8268" y="2190"/>
                  </a:cubicBezTo>
                  <a:cubicBezTo>
                    <a:pt x="8475" y="2190"/>
                    <a:pt x="8658" y="2261"/>
                    <a:pt x="8640" y="2518"/>
                  </a:cubicBezTo>
                  <a:cubicBezTo>
                    <a:pt x="8610" y="2731"/>
                    <a:pt x="8396" y="2975"/>
                    <a:pt x="8259" y="3112"/>
                  </a:cubicBezTo>
                  <a:cubicBezTo>
                    <a:pt x="8132" y="3240"/>
                    <a:pt x="8241" y="3420"/>
                    <a:pt x="8392" y="3420"/>
                  </a:cubicBezTo>
                  <a:cubicBezTo>
                    <a:pt x="8404" y="3420"/>
                    <a:pt x="8415" y="3419"/>
                    <a:pt x="8427" y="3417"/>
                  </a:cubicBezTo>
                  <a:cubicBezTo>
                    <a:pt x="8549" y="3379"/>
                    <a:pt x="8746" y="3330"/>
                    <a:pt x="8919" y="3330"/>
                  </a:cubicBezTo>
                  <a:cubicBezTo>
                    <a:pt x="9027" y="3330"/>
                    <a:pt x="9124" y="3349"/>
                    <a:pt x="9189" y="3402"/>
                  </a:cubicBezTo>
                  <a:cubicBezTo>
                    <a:pt x="9478" y="3615"/>
                    <a:pt x="9067" y="4179"/>
                    <a:pt x="8884" y="4377"/>
                  </a:cubicBezTo>
                  <a:cubicBezTo>
                    <a:pt x="8752" y="4523"/>
                    <a:pt x="8873" y="4698"/>
                    <a:pt x="9045" y="4698"/>
                  </a:cubicBezTo>
                  <a:cubicBezTo>
                    <a:pt x="9052" y="4698"/>
                    <a:pt x="9059" y="4697"/>
                    <a:pt x="9067" y="4697"/>
                  </a:cubicBezTo>
                  <a:cubicBezTo>
                    <a:pt x="9136" y="4685"/>
                    <a:pt x="9244" y="4671"/>
                    <a:pt x="9353" y="4671"/>
                  </a:cubicBezTo>
                  <a:cubicBezTo>
                    <a:pt x="9531" y="4671"/>
                    <a:pt x="9715" y="4708"/>
                    <a:pt x="9752" y="4849"/>
                  </a:cubicBezTo>
                  <a:cubicBezTo>
                    <a:pt x="9798" y="5047"/>
                    <a:pt x="9508" y="5382"/>
                    <a:pt x="9387" y="5519"/>
                  </a:cubicBezTo>
                  <a:cubicBezTo>
                    <a:pt x="9286" y="5620"/>
                    <a:pt x="9334" y="5842"/>
                    <a:pt x="9493" y="5842"/>
                  </a:cubicBezTo>
                  <a:cubicBezTo>
                    <a:pt x="9503" y="5842"/>
                    <a:pt x="9513" y="5841"/>
                    <a:pt x="9524" y="5839"/>
                  </a:cubicBezTo>
                  <a:cubicBezTo>
                    <a:pt x="9667" y="5828"/>
                    <a:pt x="9875" y="5753"/>
                    <a:pt x="10047" y="5753"/>
                  </a:cubicBezTo>
                  <a:cubicBezTo>
                    <a:pt x="10113" y="5753"/>
                    <a:pt x="10174" y="5764"/>
                    <a:pt x="10225" y="5794"/>
                  </a:cubicBezTo>
                  <a:cubicBezTo>
                    <a:pt x="10605" y="6007"/>
                    <a:pt x="10209" y="6540"/>
                    <a:pt x="10027" y="6723"/>
                  </a:cubicBezTo>
                  <a:cubicBezTo>
                    <a:pt x="9888" y="6861"/>
                    <a:pt x="10001" y="7049"/>
                    <a:pt x="10159" y="7049"/>
                  </a:cubicBezTo>
                  <a:cubicBezTo>
                    <a:pt x="10175" y="7049"/>
                    <a:pt x="10192" y="7047"/>
                    <a:pt x="10209" y="7043"/>
                  </a:cubicBezTo>
                  <a:cubicBezTo>
                    <a:pt x="10250" y="7034"/>
                    <a:pt x="10295" y="7030"/>
                    <a:pt x="10342" y="7030"/>
                  </a:cubicBezTo>
                  <a:cubicBezTo>
                    <a:pt x="10628" y="7030"/>
                    <a:pt x="10987" y="7192"/>
                    <a:pt x="10895" y="7546"/>
                  </a:cubicBezTo>
                  <a:cubicBezTo>
                    <a:pt x="10864" y="7622"/>
                    <a:pt x="10651" y="7942"/>
                    <a:pt x="10560" y="7988"/>
                  </a:cubicBezTo>
                  <a:cubicBezTo>
                    <a:pt x="10483" y="8039"/>
                    <a:pt x="10524" y="8154"/>
                    <a:pt x="10602" y="8154"/>
                  </a:cubicBezTo>
                  <a:cubicBezTo>
                    <a:pt x="10618" y="8154"/>
                    <a:pt x="10634" y="8150"/>
                    <a:pt x="10651" y="8140"/>
                  </a:cubicBezTo>
                  <a:cubicBezTo>
                    <a:pt x="10819" y="8033"/>
                    <a:pt x="10986" y="8018"/>
                    <a:pt x="11139" y="7851"/>
                  </a:cubicBezTo>
                  <a:cubicBezTo>
                    <a:pt x="11291" y="7668"/>
                    <a:pt x="11352" y="7424"/>
                    <a:pt x="11276" y="7195"/>
                  </a:cubicBezTo>
                  <a:cubicBezTo>
                    <a:pt x="11153" y="6899"/>
                    <a:pt x="10859" y="6726"/>
                    <a:pt x="10550" y="6672"/>
                  </a:cubicBezTo>
                  <a:lnTo>
                    <a:pt x="10550" y="6672"/>
                  </a:lnTo>
                  <a:cubicBezTo>
                    <a:pt x="10735" y="6389"/>
                    <a:pt x="10846" y="6046"/>
                    <a:pt x="10697" y="5748"/>
                  </a:cubicBezTo>
                  <a:cubicBezTo>
                    <a:pt x="10568" y="5472"/>
                    <a:pt x="10341" y="5406"/>
                    <a:pt x="10094" y="5406"/>
                  </a:cubicBezTo>
                  <a:cubicBezTo>
                    <a:pt x="10044" y="5406"/>
                    <a:pt x="9994" y="5409"/>
                    <a:pt x="9943" y="5413"/>
                  </a:cubicBezTo>
                  <a:lnTo>
                    <a:pt x="9943" y="5413"/>
                  </a:lnTo>
                  <a:cubicBezTo>
                    <a:pt x="10096" y="5163"/>
                    <a:pt x="10198" y="4878"/>
                    <a:pt x="10072" y="4636"/>
                  </a:cubicBezTo>
                  <a:cubicBezTo>
                    <a:pt x="9946" y="4394"/>
                    <a:pt x="9679" y="4312"/>
                    <a:pt x="9407" y="4300"/>
                  </a:cubicBezTo>
                  <a:lnTo>
                    <a:pt x="9407" y="4300"/>
                  </a:lnTo>
                  <a:cubicBezTo>
                    <a:pt x="9619" y="3970"/>
                    <a:pt x="9775" y="3564"/>
                    <a:pt x="9569" y="3249"/>
                  </a:cubicBezTo>
                  <a:cubicBezTo>
                    <a:pt x="9437" y="3051"/>
                    <a:pt x="9193" y="2987"/>
                    <a:pt x="8939" y="2987"/>
                  </a:cubicBezTo>
                  <a:cubicBezTo>
                    <a:pt x="8896" y="2987"/>
                    <a:pt x="8852" y="2989"/>
                    <a:pt x="8808" y="2992"/>
                  </a:cubicBezTo>
                  <a:lnTo>
                    <a:pt x="8808" y="2992"/>
                  </a:lnTo>
                  <a:cubicBezTo>
                    <a:pt x="8958" y="2753"/>
                    <a:pt x="9049" y="2476"/>
                    <a:pt x="8945" y="2228"/>
                  </a:cubicBezTo>
                  <a:cubicBezTo>
                    <a:pt x="8832" y="1946"/>
                    <a:pt x="8556" y="1850"/>
                    <a:pt x="8268" y="1850"/>
                  </a:cubicBezTo>
                  <a:cubicBezTo>
                    <a:pt x="8220" y="1850"/>
                    <a:pt x="8171" y="1852"/>
                    <a:pt x="8123" y="1858"/>
                  </a:cubicBezTo>
                  <a:lnTo>
                    <a:pt x="8123" y="1858"/>
                  </a:lnTo>
                  <a:cubicBezTo>
                    <a:pt x="8249" y="1493"/>
                    <a:pt x="8229" y="1078"/>
                    <a:pt x="7909" y="827"/>
                  </a:cubicBezTo>
                  <a:cubicBezTo>
                    <a:pt x="7796" y="738"/>
                    <a:pt x="7674" y="701"/>
                    <a:pt x="7550" y="701"/>
                  </a:cubicBezTo>
                  <a:cubicBezTo>
                    <a:pt x="7380" y="701"/>
                    <a:pt x="7207" y="772"/>
                    <a:pt x="7055" y="875"/>
                  </a:cubicBezTo>
                  <a:lnTo>
                    <a:pt x="7055" y="875"/>
                  </a:lnTo>
                  <a:cubicBezTo>
                    <a:pt x="6986" y="495"/>
                    <a:pt x="6798" y="112"/>
                    <a:pt x="6416" y="19"/>
                  </a:cubicBezTo>
                  <a:cubicBezTo>
                    <a:pt x="6364" y="6"/>
                    <a:pt x="6314" y="0"/>
                    <a:pt x="6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36"/>
          <p:cNvSpPr txBox="1">
            <a:spLocks noGrp="1"/>
          </p:cNvSpPr>
          <p:nvPr>
            <p:ph type="subTitle" idx="1"/>
          </p:nvPr>
        </p:nvSpPr>
        <p:spPr>
          <a:xfrm>
            <a:off x="127481" y="1858343"/>
            <a:ext cx="5470676" cy="27873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MX" sz="2400" dirty="0">
                <a:solidFill>
                  <a:schemeClr val="lt1"/>
                </a:solidFill>
                <a:latin typeface="Mongolian Baiti" panose="03000500000000000000" pitchFamily="66" charset="0"/>
                <a:cs typeface="Mongolian Baiti" panose="03000500000000000000" pitchFamily="66" charset="0"/>
                <a:sym typeface="Montserrat"/>
              </a:rPr>
              <a:t>Es la fase del analizador que se encarga de chequear el texto de entrada en base a una gramática dada. En caso de que el programa de entrada sea válido, suministra el árbol sintáctico qu</a:t>
            </a:r>
            <a:r>
              <a:rPr lang="es-MX" sz="24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e lo reconoce.</a:t>
            </a:r>
            <a:endParaRPr sz="2400" dirty="0">
              <a:solidFill>
                <a:schemeClr val="lt1"/>
              </a:solidFill>
              <a:latin typeface="Mongolian Baiti" panose="03000500000000000000" pitchFamily="66" charset="0"/>
              <a:cs typeface="Mongolian Baiti" panose="03000500000000000000" pitchFamily="66" charset="0"/>
              <a:sym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5BE4C4-E581-4CF2-950C-188875B7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77" y="1074486"/>
            <a:ext cx="3091387" cy="3420403"/>
          </a:xfrm>
          <a:prstGeom prst="rect">
            <a:avLst/>
          </a:prstGeom>
        </p:spPr>
      </p:pic>
      <p:sp>
        <p:nvSpPr>
          <p:cNvPr id="18" name="Google Shape;739;p36">
            <a:extLst>
              <a:ext uri="{FF2B5EF4-FFF2-40B4-BE49-F238E27FC236}">
                <a16:creationId xmlns:a16="http://schemas.microsoft.com/office/drawing/2014/main" id="{282BF219-DD4A-4482-A219-CDD5EAB24050}"/>
              </a:ext>
            </a:extLst>
          </p:cNvPr>
          <p:cNvSpPr txBox="1">
            <a:spLocks/>
          </p:cNvSpPr>
          <p:nvPr/>
        </p:nvSpPr>
        <p:spPr>
          <a:xfrm>
            <a:off x="132536" y="1858343"/>
            <a:ext cx="5470676" cy="278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marL="1371600" marR="0" lvl="2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marL="2286000" marR="0" lvl="4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marL="2743200" marR="0" lvl="5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marL="3200400" marR="0" lvl="6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marL="3657600" marR="0" lvl="7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marL="4114800" marR="0" lvl="8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s-ES" sz="2400" dirty="0">
                <a:solidFill>
                  <a:schemeClr val="bg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 la fase del analizador que se encarga de chequear el texto de entrada en base a una gramática dada. En caso de que el programa de entrada sea válido, suministra el árbol sintáctico que lo reconoce.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7"/>
          <p:cNvSpPr txBox="1"/>
          <p:nvPr/>
        </p:nvSpPr>
        <p:spPr>
          <a:xfrm>
            <a:off x="3637767" y="2101363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2"/>
                </a:solidFill>
                <a:latin typeface="Leckerli One"/>
                <a:ea typeface="Leckerli One"/>
                <a:cs typeface="Leckerli One"/>
                <a:sym typeface="Leckerli One"/>
              </a:rPr>
              <a:t>A</a:t>
            </a:r>
            <a:endParaRPr sz="2000" b="1">
              <a:solidFill>
                <a:schemeClr val="accent2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60" name="Google Shape;760;p37"/>
          <p:cNvSpPr txBox="1"/>
          <p:nvPr/>
        </p:nvSpPr>
        <p:spPr>
          <a:xfrm>
            <a:off x="5521942" y="2014036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sz="3500" b="1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1" name="Google Shape;761;p37"/>
          <p:cNvSpPr txBox="1"/>
          <p:nvPr/>
        </p:nvSpPr>
        <p:spPr>
          <a:xfrm>
            <a:off x="3840336" y="3421650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sz="4500" b="1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2" name="Google Shape;762;p37"/>
          <p:cNvSpPr txBox="1"/>
          <p:nvPr/>
        </p:nvSpPr>
        <p:spPr>
          <a:xfrm>
            <a:off x="4473742" y="1411680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Leckerli One"/>
                <a:ea typeface="Leckerli One"/>
                <a:cs typeface="Leckerli One"/>
                <a:sym typeface="Leckerli One"/>
              </a:rPr>
              <a:t>a</a:t>
            </a:r>
            <a:endParaRPr sz="2700" b="1">
              <a:solidFill>
                <a:schemeClr val="accent2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63" name="Google Shape;763;p37"/>
          <p:cNvSpPr txBox="1"/>
          <p:nvPr/>
        </p:nvSpPr>
        <p:spPr>
          <a:xfrm>
            <a:off x="4377252" y="3019646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sz="1700"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4" name="Google Shape;764;p37"/>
          <p:cNvSpPr txBox="1"/>
          <p:nvPr/>
        </p:nvSpPr>
        <p:spPr>
          <a:xfrm>
            <a:off x="4888456" y="1941923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3"/>
                </a:solidFill>
                <a:latin typeface="Leckerli One"/>
                <a:ea typeface="Leckerli One"/>
                <a:cs typeface="Leckerli One"/>
                <a:sym typeface="Leckerli One"/>
              </a:rPr>
              <a:t>a</a:t>
            </a:r>
            <a:endParaRPr sz="2700" b="1">
              <a:solidFill>
                <a:schemeClr val="accent3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65" name="Google Shape;765;p37"/>
          <p:cNvSpPr txBox="1"/>
          <p:nvPr/>
        </p:nvSpPr>
        <p:spPr>
          <a:xfrm>
            <a:off x="5245373" y="3709344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sz="2000" b="1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6" name="Google Shape;766;p37"/>
          <p:cNvSpPr txBox="1"/>
          <p:nvPr/>
        </p:nvSpPr>
        <p:spPr>
          <a:xfrm>
            <a:off x="6227123" y="1378005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sz="2000" b="1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7" name="Google Shape;767;p37"/>
          <p:cNvSpPr txBox="1"/>
          <p:nvPr/>
        </p:nvSpPr>
        <p:spPr>
          <a:xfrm>
            <a:off x="5677961" y="1072372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endParaRPr sz="2000" b="1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8" name="Google Shape;768;p37"/>
          <p:cNvSpPr txBox="1"/>
          <p:nvPr/>
        </p:nvSpPr>
        <p:spPr>
          <a:xfrm>
            <a:off x="5794209" y="3723384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endParaRPr sz="2000" b="1">
              <a:solidFill>
                <a:schemeClr val="accent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69" name="Google Shape;769;p37"/>
          <p:cNvSpPr txBox="1"/>
          <p:nvPr/>
        </p:nvSpPr>
        <p:spPr>
          <a:xfrm>
            <a:off x="4716376" y="3114346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Leckerli One"/>
                <a:ea typeface="Leckerli One"/>
                <a:cs typeface="Leckerli One"/>
                <a:sym typeface="Leckerli One"/>
              </a:rPr>
              <a:t>V</a:t>
            </a:r>
            <a:endParaRPr sz="2000" b="1">
              <a:solidFill>
                <a:schemeClr val="accent3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70" name="Google Shape;770;p37"/>
          <p:cNvSpPr txBox="1"/>
          <p:nvPr/>
        </p:nvSpPr>
        <p:spPr>
          <a:xfrm>
            <a:off x="4875146" y="2519349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sz="1700" b="1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1" name="Google Shape;771;p37"/>
          <p:cNvSpPr txBox="1"/>
          <p:nvPr/>
        </p:nvSpPr>
        <p:spPr>
          <a:xfrm>
            <a:off x="4072345" y="1163491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sz="1700" b="1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2" name="Google Shape;772;p37"/>
          <p:cNvSpPr txBox="1"/>
          <p:nvPr/>
        </p:nvSpPr>
        <p:spPr>
          <a:xfrm>
            <a:off x="4031011" y="2054891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sz="3400" b="1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3" name="Google Shape;773;p37"/>
          <p:cNvSpPr txBox="1"/>
          <p:nvPr/>
        </p:nvSpPr>
        <p:spPr>
          <a:xfrm>
            <a:off x="3849083" y="2738271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accent3"/>
                </a:solidFill>
                <a:latin typeface="Leckerli One"/>
                <a:ea typeface="Leckerli One"/>
                <a:cs typeface="Leckerli One"/>
                <a:sym typeface="Leckerli One"/>
              </a:rPr>
              <a:t>A</a:t>
            </a:r>
            <a:endParaRPr sz="3500" b="1">
              <a:solidFill>
                <a:schemeClr val="accent3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74" name="Google Shape;774;p37"/>
          <p:cNvSpPr txBox="1"/>
          <p:nvPr/>
        </p:nvSpPr>
        <p:spPr>
          <a:xfrm>
            <a:off x="5262037" y="3007066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sz="3200" b="1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75" name="Google Shape;775;p37"/>
          <p:cNvSpPr txBox="1"/>
          <p:nvPr/>
        </p:nvSpPr>
        <p:spPr>
          <a:xfrm>
            <a:off x="5479807" y="2506634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Leckerli One"/>
                <a:ea typeface="Leckerli One"/>
                <a:cs typeface="Leckerli One"/>
                <a:sym typeface="Leckerli One"/>
              </a:rPr>
              <a:t>a</a:t>
            </a:r>
            <a:endParaRPr sz="1600" b="1">
              <a:solidFill>
                <a:schemeClr val="accent2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76" name="Google Shape;776;p37"/>
          <p:cNvSpPr txBox="1"/>
          <p:nvPr/>
        </p:nvSpPr>
        <p:spPr>
          <a:xfrm>
            <a:off x="4424262" y="2329963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Leckerli One"/>
                <a:ea typeface="Leckerli One"/>
                <a:cs typeface="Leckerli One"/>
                <a:sym typeface="Leckerli One"/>
              </a:rPr>
              <a:t>f</a:t>
            </a:r>
            <a:endParaRPr sz="1600" b="1">
              <a:solidFill>
                <a:schemeClr val="accent2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77" name="Google Shape;777;p37"/>
          <p:cNvSpPr txBox="1"/>
          <p:nvPr/>
        </p:nvSpPr>
        <p:spPr>
          <a:xfrm>
            <a:off x="4141022" y="1587614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Leckerli One"/>
                <a:ea typeface="Leckerli One"/>
                <a:cs typeface="Leckerli One"/>
                <a:sym typeface="Leckerli One"/>
              </a:rPr>
              <a:t>N</a:t>
            </a:r>
            <a:endParaRPr sz="1600" b="1">
              <a:solidFill>
                <a:schemeClr val="accent5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78" name="Google Shape;778;p37"/>
          <p:cNvSpPr txBox="1"/>
          <p:nvPr/>
        </p:nvSpPr>
        <p:spPr>
          <a:xfrm>
            <a:off x="5809646" y="3243721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Leckerli One"/>
                <a:ea typeface="Leckerli One"/>
                <a:cs typeface="Leckerli One"/>
                <a:sym typeface="Leckerli One"/>
              </a:rPr>
              <a:t>F</a:t>
            </a:r>
            <a:endParaRPr sz="1600" b="1">
              <a:solidFill>
                <a:schemeClr val="accent3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79" name="Google Shape;779;p37"/>
          <p:cNvSpPr txBox="1"/>
          <p:nvPr/>
        </p:nvSpPr>
        <p:spPr>
          <a:xfrm>
            <a:off x="3653940" y="1305655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Leckerli One"/>
                <a:ea typeface="Leckerli One"/>
                <a:cs typeface="Leckerli One"/>
                <a:sym typeface="Leckerli One"/>
              </a:rPr>
              <a:t>V</a:t>
            </a:r>
            <a:endParaRPr sz="2000" b="1">
              <a:solidFill>
                <a:schemeClr val="accent3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80" name="Google Shape;780;p37"/>
          <p:cNvSpPr txBox="1"/>
          <p:nvPr/>
        </p:nvSpPr>
        <p:spPr>
          <a:xfrm>
            <a:off x="4733354" y="3597110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endParaRPr sz="3400" b="1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1" name="Google Shape;781;p37"/>
          <p:cNvSpPr txBox="1"/>
          <p:nvPr/>
        </p:nvSpPr>
        <p:spPr>
          <a:xfrm>
            <a:off x="6058954" y="2601510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accent5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sz="3400" b="1">
              <a:solidFill>
                <a:schemeClr val="accent5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2" name="Google Shape;782;p37"/>
          <p:cNvSpPr txBox="1"/>
          <p:nvPr/>
        </p:nvSpPr>
        <p:spPr>
          <a:xfrm>
            <a:off x="5276450" y="1587602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5"/>
                </a:solidFill>
                <a:latin typeface="Leckerli One"/>
                <a:ea typeface="Leckerli One"/>
                <a:cs typeface="Leckerli One"/>
                <a:sym typeface="Leckerli One"/>
              </a:rPr>
              <a:t>F</a:t>
            </a:r>
            <a:endParaRPr sz="1600" b="1">
              <a:solidFill>
                <a:schemeClr val="accent5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83" name="Google Shape;783;p37"/>
          <p:cNvSpPr txBox="1"/>
          <p:nvPr/>
        </p:nvSpPr>
        <p:spPr>
          <a:xfrm>
            <a:off x="6070519" y="1945773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Leckerli One"/>
                <a:ea typeface="Leckerli One"/>
                <a:cs typeface="Leckerli One"/>
                <a:sym typeface="Leckerli One"/>
              </a:rPr>
              <a:t>N</a:t>
            </a:r>
            <a:endParaRPr sz="1600" b="1">
              <a:solidFill>
                <a:schemeClr val="accent3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84" name="Google Shape;784;p37"/>
          <p:cNvSpPr txBox="1"/>
          <p:nvPr/>
        </p:nvSpPr>
        <p:spPr>
          <a:xfrm>
            <a:off x="6235264" y="3489213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endParaRPr sz="2200" b="1">
              <a:solidFill>
                <a:schemeClr val="accent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85" name="Google Shape;785;p37"/>
          <p:cNvSpPr txBox="1"/>
          <p:nvPr/>
        </p:nvSpPr>
        <p:spPr>
          <a:xfrm>
            <a:off x="5027333" y="1252050"/>
            <a:ext cx="2832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3"/>
                </a:solidFill>
                <a:latin typeface="Leckerli One"/>
                <a:ea typeface="Leckerli One"/>
                <a:cs typeface="Leckerli One"/>
                <a:sym typeface="Leckerli One"/>
              </a:rPr>
              <a:t>A</a:t>
            </a:r>
            <a:endParaRPr sz="2000" b="1">
              <a:solidFill>
                <a:schemeClr val="accent3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/>
          </p:nvPr>
        </p:nvSpPr>
        <p:spPr>
          <a:xfrm>
            <a:off x="701600" y="306400"/>
            <a:ext cx="6592000" cy="658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Manejo de errores sintácticos.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87" name="Google Shape;787;p37"/>
          <p:cNvSpPr/>
          <p:nvPr/>
        </p:nvSpPr>
        <p:spPr>
          <a:xfrm>
            <a:off x="701600" y="982390"/>
            <a:ext cx="4976361" cy="3906410"/>
          </a:xfrm>
          <a:prstGeom prst="roundRect">
            <a:avLst>
              <a:gd name="adj" fmla="val 155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788" name="Google Shape;788;p37"/>
          <p:cNvSpPr txBox="1"/>
          <p:nvPr/>
        </p:nvSpPr>
        <p:spPr>
          <a:xfrm>
            <a:off x="1081696" y="965138"/>
            <a:ext cx="3808581" cy="293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lt1"/>
                </a:solidFill>
                <a:latin typeface="Mongolian Baiti" panose="03000500000000000000" pitchFamily="66" charset="0"/>
                <a:ea typeface="Montserrat Medium"/>
                <a:cs typeface="Mongolian Baiti" panose="03000500000000000000" pitchFamily="66" charset="0"/>
                <a:sym typeface="Montserrat Medium"/>
              </a:rPr>
              <a:t>E</a:t>
            </a:r>
            <a:r>
              <a:rPr lang="en" sz="2000" dirty="0">
                <a:solidFill>
                  <a:schemeClr val="lt1"/>
                </a:solidFill>
                <a:latin typeface="Mongolian Baiti" panose="03000500000000000000" pitchFamily="66" charset="0"/>
                <a:ea typeface="Montserrat Medium"/>
                <a:cs typeface="Mongolian Baiti" panose="03000500000000000000" pitchFamily="66" charset="0"/>
                <a:sym typeface="Montserrat Medium"/>
              </a:rPr>
              <a:t>l manejador de errores de un analizador sintáctico tiene como objetivos: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sz="2000" dirty="0">
                <a:solidFill>
                  <a:schemeClr val="lt1"/>
                </a:solidFill>
                <a:latin typeface="Mongolian Baiti" panose="03000500000000000000" pitchFamily="66" charset="0"/>
                <a:ea typeface="Montserrat Medium"/>
                <a:cs typeface="Mongolian Baiti" panose="03000500000000000000" pitchFamily="66" charset="0"/>
                <a:sym typeface="Montserrat Medium"/>
              </a:rPr>
              <a:t>I</a:t>
            </a:r>
            <a:r>
              <a:rPr lang="en" sz="2000" dirty="0">
                <a:solidFill>
                  <a:schemeClr val="lt1"/>
                </a:solidFill>
                <a:latin typeface="Mongolian Baiti" panose="03000500000000000000" pitchFamily="66" charset="0"/>
                <a:ea typeface="Montserrat Medium"/>
                <a:cs typeface="Mongolian Baiti" panose="03000500000000000000" pitchFamily="66" charset="0"/>
                <a:sym typeface="Montserrat Medium"/>
              </a:rPr>
              <a:t>ndicar los errores de manera clara y precisa (aclarar el tipo de error y su localización).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sz="2000" dirty="0">
                <a:solidFill>
                  <a:schemeClr val="lt1"/>
                </a:solidFill>
                <a:latin typeface="Mongolian Baiti" panose="03000500000000000000" pitchFamily="66" charset="0"/>
                <a:ea typeface="Montserrat Medium"/>
                <a:cs typeface="Mongolian Baiti" panose="03000500000000000000" pitchFamily="66" charset="0"/>
                <a:sym typeface="Montserrat Medium"/>
              </a:rPr>
              <a:t>R</a:t>
            </a:r>
            <a:r>
              <a:rPr lang="en" sz="2000" dirty="0">
                <a:solidFill>
                  <a:schemeClr val="lt1"/>
                </a:solidFill>
                <a:latin typeface="Mongolian Baiti" panose="03000500000000000000" pitchFamily="66" charset="0"/>
                <a:ea typeface="Montserrat Medium"/>
                <a:cs typeface="Mongolian Baiti" panose="03000500000000000000" pitchFamily="66" charset="0"/>
                <a:sym typeface="Montserrat Medium"/>
              </a:rPr>
              <a:t>ecuperarse del error, para poder seguir examinando la entrada.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MX" sz="2000" dirty="0">
                <a:solidFill>
                  <a:schemeClr val="lt1"/>
                </a:solidFill>
                <a:latin typeface="Mongolian Baiti" panose="03000500000000000000" pitchFamily="66" charset="0"/>
                <a:ea typeface="Montserrat Medium"/>
                <a:cs typeface="Mongolian Baiti" panose="03000500000000000000" pitchFamily="66" charset="0"/>
                <a:sym typeface="Montserrat Medium"/>
              </a:rPr>
              <a:t>N</a:t>
            </a:r>
            <a:r>
              <a:rPr lang="en" sz="2000" dirty="0">
                <a:solidFill>
                  <a:schemeClr val="lt1"/>
                </a:solidFill>
                <a:latin typeface="Mongolian Baiti" panose="03000500000000000000" pitchFamily="66" charset="0"/>
                <a:ea typeface="Montserrat Medium"/>
                <a:cs typeface="Mongolian Baiti" panose="03000500000000000000" pitchFamily="66" charset="0"/>
                <a:sym typeface="Montserrat Medium"/>
              </a:rPr>
              <a:t>o ralentizar significativamente la compilación.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Mongolian Baiti" panose="03000500000000000000" pitchFamily="66" charset="0"/>
              <a:ea typeface="Montserrat Medium"/>
              <a:cs typeface="Mongolian Baiti" panose="03000500000000000000" pitchFamily="66" charset="0"/>
              <a:sym typeface="Montserrat Medium"/>
            </a:endParaRPr>
          </a:p>
        </p:txBody>
      </p:sp>
      <p:pic>
        <p:nvPicPr>
          <p:cNvPr id="1026" name="Picture 2" descr="Resultado de imagen de imágen animada de error sintáctico.">
            <a:extLst>
              <a:ext uri="{FF2B5EF4-FFF2-40B4-BE49-F238E27FC236}">
                <a16:creationId xmlns:a16="http://schemas.microsoft.com/office/drawing/2014/main" id="{C170E567-214F-4DF5-8A94-C0E4A73F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247" y="1843739"/>
            <a:ext cx="2709754" cy="19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8"/>
          <p:cNvSpPr txBox="1">
            <a:spLocks noGrp="1"/>
          </p:cNvSpPr>
          <p:nvPr>
            <p:ph type="title"/>
          </p:nvPr>
        </p:nvSpPr>
        <p:spPr>
          <a:xfrm>
            <a:off x="707400" y="241075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Tipo de gramática que acepta un analizador sintáctico.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94" name="Google Shape;794;p38"/>
          <p:cNvSpPr/>
          <p:nvPr/>
        </p:nvSpPr>
        <p:spPr>
          <a:xfrm flipH="1">
            <a:off x="1530750" y="1449750"/>
            <a:ext cx="128000" cy="193625"/>
          </a:xfrm>
          <a:custGeom>
            <a:avLst/>
            <a:gdLst/>
            <a:ahLst/>
            <a:cxnLst/>
            <a:rect l="l" t="t" r="r" b="b"/>
            <a:pathLst>
              <a:path w="5120" h="7745" extrusionOk="0">
                <a:moveTo>
                  <a:pt x="503" y="1101"/>
                </a:moveTo>
                <a:cubicBezTo>
                  <a:pt x="472" y="1177"/>
                  <a:pt x="457" y="1238"/>
                  <a:pt x="442" y="1299"/>
                </a:cubicBezTo>
                <a:cubicBezTo>
                  <a:pt x="442" y="1268"/>
                  <a:pt x="427" y="1238"/>
                  <a:pt x="442" y="1207"/>
                </a:cubicBezTo>
                <a:cubicBezTo>
                  <a:pt x="442" y="1162"/>
                  <a:pt x="472" y="1131"/>
                  <a:pt x="503" y="1101"/>
                </a:cubicBezTo>
                <a:close/>
                <a:moveTo>
                  <a:pt x="1371" y="1786"/>
                </a:moveTo>
                <a:lnTo>
                  <a:pt x="1371" y="1786"/>
                </a:lnTo>
                <a:cubicBezTo>
                  <a:pt x="1387" y="1832"/>
                  <a:pt x="1402" y="1862"/>
                  <a:pt x="1417" y="1908"/>
                </a:cubicBezTo>
                <a:cubicBezTo>
                  <a:pt x="1402" y="1893"/>
                  <a:pt x="1387" y="1878"/>
                  <a:pt x="1387" y="1878"/>
                </a:cubicBezTo>
                <a:cubicBezTo>
                  <a:pt x="1387" y="1847"/>
                  <a:pt x="1371" y="1817"/>
                  <a:pt x="1371" y="1786"/>
                </a:cubicBezTo>
                <a:close/>
                <a:moveTo>
                  <a:pt x="1470" y="1"/>
                </a:moveTo>
                <a:cubicBezTo>
                  <a:pt x="1438" y="1"/>
                  <a:pt x="1405" y="11"/>
                  <a:pt x="1371" y="34"/>
                </a:cubicBezTo>
                <a:cubicBezTo>
                  <a:pt x="1051" y="263"/>
                  <a:pt x="731" y="491"/>
                  <a:pt x="411" y="705"/>
                </a:cubicBezTo>
                <a:cubicBezTo>
                  <a:pt x="168" y="887"/>
                  <a:pt x="0" y="1085"/>
                  <a:pt x="92" y="1405"/>
                </a:cubicBezTo>
                <a:cubicBezTo>
                  <a:pt x="168" y="1725"/>
                  <a:pt x="381" y="2030"/>
                  <a:pt x="518" y="2320"/>
                </a:cubicBezTo>
                <a:cubicBezTo>
                  <a:pt x="686" y="2609"/>
                  <a:pt x="838" y="2899"/>
                  <a:pt x="1021" y="3188"/>
                </a:cubicBezTo>
                <a:cubicBezTo>
                  <a:pt x="1707" y="4361"/>
                  <a:pt x="2484" y="5473"/>
                  <a:pt x="3367" y="6509"/>
                </a:cubicBezTo>
                <a:cubicBezTo>
                  <a:pt x="3504" y="6677"/>
                  <a:pt x="3657" y="6845"/>
                  <a:pt x="3809" y="7027"/>
                </a:cubicBezTo>
                <a:cubicBezTo>
                  <a:pt x="3824" y="7058"/>
                  <a:pt x="3855" y="7088"/>
                  <a:pt x="3885" y="7119"/>
                </a:cubicBezTo>
                <a:cubicBezTo>
                  <a:pt x="3900" y="7149"/>
                  <a:pt x="3931" y="7165"/>
                  <a:pt x="3961" y="7180"/>
                </a:cubicBezTo>
                <a:cubicBezTo>
                  <a:pt x="4007" y="7241"/>
                  <a:pt x="4068" y="7317"/>
                  <a:pt x="4129" y="7378"/>
                </a:cubicBezTo>
                <a:cubicBezTo>
                  <a:pt x="4324" y="7572"/>
                  <a:pt x="4562" y="7745"/>
                  <a:pt x="4836" y="7745"/>
                </a:cubicBezTo>
                <a:cubicBezTo>
                  <a:pt x="4884" y="7745"/>
                  <a:pt x="4932" y="7740"/>
                  <a:pt x="4982" y="7728"/>
                </a:cubicBezTo>
                <a:cubicBezTo>
                  <a:pt x="5058" y="7713"/>
                  <a:pt x="5119" y="7622"/>
                  <a:pt x="5119" y="7545"/>
                </a:cubicBezTo>
                <a:cubicBezTo>
                  <a:pt x="5089" y="6997"/>
                  <a:pt x="4784" y="6479"/>
                  <a:pt x="4571" y="5991"/>
                </a:cubicBezTo>
                <a:cubicBezTo>
                  <a:pt x="4327" y="5458"/>
                  <a:pt x="4083" y="4925"/>
                  <a:pt x="3840" y="4392"/>
                </a:cubicBezTo>
                <a:cubicBezTo>
                  <a:pt x="3337" y="3325"/>
                  <a:pt x="2834" y="2274"/>
                  <a:pt x="2301" y="1223"/>
                </a:cubicBezTo>
                <a:cubicBezTo>
                  <a:pt x="2194" y="994"/>
                  <a:pt x="2087" y="766"/>
                  <a:pt x="1950" y="552"/>
                </a:cubicBezTo>
                <a:cubicBezTo>
                  <a:pt x="1874" y="415"/>
                  <a:pt x="1767" y="308"/>
                  <a:pt x="1646" y="247"/>
                </a:cubicBezTo>
                <a:cubicBezTo>
                  <a:pt x="1669" y="129"/>
                  <a:pt x="1582" y="1"/>
                  <a:pt x="14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739;p36">
            <a:extLst>
              <a:ext uri="{FF2B5EF4-FFF2-40B4-BE49-F238E27FC236}">
                <a16:creationId xmlns:a16="http://schemas.microsoft.com/office/drawing/2014/main" id="{8CAE4DEB-0BD8-46B3-AA8B-A83D2DC0F9C1}"/>
              </a:ext>
            </a:extLst>
          </p:cNvPr>
          <p:cNvSpPr txBox="1">
            <a:spLocks/>
          </p:cNvSpPr>
          <p:nvPr/>
        </p:nvSpPr>
        <p:spPr>
          <a:xfrm>
            <a:off x="707400" y="1261775"/>
            <a:ext cx="7522200" cy="278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marL="1371600" marR="0" lvl="2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marL="2286000" marR="0" lvl="4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marL="2743200" marR="0" lvl="5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marL="3200400" marR="0" lvl="6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marL="3657600" marR="0" lvl="7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marL="4114800" marR="0" lvl="8" indent="-3175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 Light"/>
              <a:buNone/>
              <a:defRPr sz="1800" b="0" i="0" u="none" strike="noStrike" cap="none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s-ES" sz="2400" dirty="0">
                <a:solidFill>
                  <a:schemeClr val="bg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Nosotros nos centraremos en el análisis sintáctico para lenguajes basados en gramáticas formales:</a:t>
            </a:r>
          </a:p>
          <a:p>
            <a:pPr marL="0" indent="0" algn="just">
              <a:spcAft>
                <a:spcPts val="1600"/>
              </a:spcAft>
            </a:pPr>
            <a:r>
              <a:rPr lang="es-ES" sz="2400" dirty="0">
                <a:solidFill>
                  <a:schemeClr val="bg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Gramática: G (N, T, P, S)</a:t>
            </a:r>
          </a:p>
          <a:p>
            <a:pPr marL="0" indent="0" algn="just">
              <a:spcAft>
                <a:spcPts val="1600"/>
              </a:spcAft>
            </a:pPr>
            <a:r>
              <a:rPr lang="es-ES" sz="2400" dirty="0">
                <a:solidFill>
                  <a:schemeClr val="bg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N = No terminales.</a:t>
            </a:r>
          </a:p>
          <a:p>
            <a:pPr marL="0" indent="0" algn="just">
              <a:spcAft>
                <a:spcPts val="1600"/>
              </a:spcAft>
            </a:pPr>
            <a:r>
              <a:rPr lang="es-ES" sz="2400" dirty="0">
                <a:solidFill>
                  <a:schemeClr val="bg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 = Terminales.</a:t>
            </a:r>
          </a:p>
          <a:p>
            <a:pPr marL="0" indent="0" algn="just">
              <a:spcAft>
                <a:spcPts val="1600"/>
              </a:spcAft>
            </a:pPr>
            <a:r>
              <a:rPr lang="es-ES" sz="2400" dirty="0">
                <a:solidFill>
                  <a:schemeClr val="bg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 = Reglas de Producción.</a:t>
            </a:r>
          </a:p>
          <a:p>
            <a:pPr marL="0" indent="0" algn="just">
              <a:spcAft>
                <a:spcPts val="1600"/>
              </a:spcAft>
            </a:pPr>
            <a:r>
              <a:rPr lang="es-ES" sz="2400" dirty="0">
                <a:solidFill>
                  <a:schemeClr val="bg2">
                    <a:lumMod val="7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 = Axioma Inicial.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727200" y="266745"/>
            <a:ext cx="7927200" cy="947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 bibliográficas</a:t>
            </a:r>
            <a:endParaRPr dirty="0"/>
          </a:p>
        </p:txBody>
      </p:sp>
      <p:sp>
        <p:nvSpPr>
          <p:cNvPr id="868" name="Google Shape;868;p39"/>
          <p:cNvSpPr txBox="1">
            <a:spLocks noGrp="1"/>
          </p:cNvSpPr>
          <p:nvPr>
            <p:ph type="subTitle" idx="1"/>
          </p:nvPr>
        </p:nvSpPr>
        <p:spPr>
          <a:xfrm>
            <a:off x="1124174" y="1344704"/>
            <a:ext cx="5550225" cy="28744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endParaRPr lang="es-E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1.2 acciones semánticas de Un analizador sintáctico</a:t>
            </a:r>
            <a:r>
              <a:rPr lang="es-E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(s/f). Scribd. Recuperado el 27 de agosto de 2025, de https://es.scribd.com/document/387824167/tema-1-2-y-1-3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Azul, E. (2021, marzo 7). 1.2 Acciones semánticas de un analizador sintáctico. </a:t>
            </a:r>
            <a:r>
              <a:rPr lang="es-ES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Blogspot.com</a:t>
            </a:r>
            <a:r>
              <a:rPr lang="es-E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https://analisissemantico2021.blogspot.com/2021/03/12-acciones-semanticas-de-un-analizador.html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050" name="Picture 2" descr="Bibliografía">
            <a:extLst>
              <a:ext uri="{FF2B5EF4-FFF2-40B4-BE49-F238E27FC236}">
                <a16:creationId xmlns:a16="http://schemas.microsoft.com/office/drawing/2014/main" id="{CEA80E59-B87B-4938-B350-8732E7C1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122" y="2162700"/>
            <a:ext cx="1809741" cy="134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etter of the week by Slidesgo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436</Words>
  <Application>Microsoft Office PowerPoint</Application>
  <PresentationFormat>Presentación en pantalla (16:9)</PresentationFormat>
  <Paragraphs>81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</vt:lpstr>
      <vt:lpstr>Montserrat</vt:lpstr>
      <vt:lpstr>Quicksand</vt:lpstr>
      <vt:lpstr>Georgia</vt:lpstr>
      <vt:lpstr>Leckerli One</vt:lpstr>
      <vt:lpstr>Josefin Sans Light</vt:lpstr>
      <vt:lpstr>Wingdings</vt:lpstr>
      <vt:lpstr>Mongolian Baiti</vt:lpstr>
      <vt:lpstr>Muli</vt:lpstr>
      <vt:lpstr>Helvetica Neue</vt:lpstr>
      <vt:lpstr>Letter of the week by Slidesgo</vt:lpstr>
      <vt:lpstr>Presentación de PowerPoint</vt:lpstr>
      <vt:lpstr>1.2 Acciones semánticas de un analizador sintáctico.</vt:lpstr>
      <vt:lpstr>06</vt:lpstr>
      <vt:lpstr>Introducción </vt:lpstr>
      <vt:lpstr>Definición de analizador sintáctico</vt:lpstr>
      <vt:lpstr>Manejo de errores sintácticos.</vt:lpstr>
      <vt:lpstr>Tipo de gramática que acepta un analizador sintáctico.</vt:lpstr>
      <vt:lpstr>Referencias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Dixie</dc:creator>
  <cp:lastModifiedBy>Dixie Peña</cp:lastModifiedBy>
  <cp:revision>7</cp:revision>
  <dcterms:modified xsi:type="dcterms:W3CDTF">2025-08-27T16:38:58Z</dcterms:modified>
</cp:coreProperties>
</file>