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58" r:id="rId9"/>
    <p:sldId id="264" r:id="rId10"/>
    <p:sldId id="265" r:id="rId11"/>
    <p:sldId id="266" r:id="rId12"/>
    <p:sldId id="267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06665-D2D2-B745-A363-5166419B3982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0A584-EF5E-CF47-9712-C6F9516C60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54596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0A584-EF5E-CF47-9712-C6F9516C602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7D7C-7188-7147-BD75-CAE2589F82A0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A697-B90C-284A-92CD-B6C4FEF52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7D7C-7188-7147-BD75-CAE2589F82A0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A697-B90C-284A-92CD-B6C4FEF52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7D7C-7188-7147-BD75-CAE2589F82A0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A697-B90C-284A-92CD-B6C4FEF52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7D7C-7188-7147-BD75-CAE2589F82A0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A697-B90C-284A-92CD-B6C4FEF52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7D7C-7188-7147-BD75-CAE2589F82A0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A697-B90C-284A-92CD-B6C4FEF52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7D7C-7188-7147-BD75-CAE2589F82A0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A697-B90C-284A-92CD-B6C4FEF52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7D7C-7188-7147-BD75-CAE2589F82A0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A697-B90C-284A-92CD-B6C4FEF52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7D7C-7188-7147-BD75-CAE2589F82A0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A697-B90C-284A-92CD-B6C4FEF52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7D7C-7188-7147-BD75-CAE2589F82A0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A697-B90C-284A-92CD-B6C4FEF52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7D7C-7188-7147-BD75-CAE2589F82A0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A697-B90C-284A-92CD-B6C4FEF52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7D7C-7188-7147-BD75-CAE2589F82A0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A697-B90C-284A-92CD-B6C4FEF52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16000">
              <a:schemeClr val="bg1">
                <a:tint val="40000"/>
                <a:satMod val="350000"/>
              </a:schemeClr>
            </a:gs>
            <a:gs pos="98000">
              <a:schemeClr val="accent6">
                <a:lumMod val="20000"/>
                <a:lumOff val="80000"/>
              </a:schemeClr>
            </a:gs>
            <a:gs pos="0">
              <a:schemeClr val="bg1">
                <a:shade val="20000"/>
                <a:satMod val="255000"/>
              </a:schemeClr>
            </a:gs>
            <a:gs pos="91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FF7A89"/>
              </a:gs>
              <a:gs pos="100000">
                <a:schemeClr val="bg1">
                  <a:alpha val="71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67D7C-7188-7147-BD75-CAE2589F82A0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6A697-B90C-284A-92CD-B6C4FEF52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zzycjohnston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android/add-ons/google-apis/mapkey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dev.org/" TargetMode="External"/><Relationship Id="rId4" Type="http://schemas.openxmlformats.org/officeDocument/2006/relationships/hyperlink" Target="http://stackoverflow.com" TargetMode="External"/><Relationship Id="rId5" Type="http://schemas.openxmlformats.org/officeDocument/2006/relationships/hyperlink" Target="http://download.oracle.com/javase/1,5.0/docs/api/" TargetMode="External"/><Relationship Id="rId6" Type="http://schemas.openxmlformats.org/officeDocument/2006/relationships/hyperlink" Target="http://developer.android.com/guide/publishing/app-signing.html" TargetMode="External"/><Relationship Id="rId7" Type="http://schemas.openxmlformats.org/officeDocument/2006/relationships/hyperlink" Target="http://developer.android.com/guide/publishing/versioning.html" TargetMode="External"/><Relationship Id="rId8" Type="http://schemas.openxmlformats.org/officeDocument/2006/relationships/hyperlink" Target="http://developer.android.com/guide/publishing/preparing.html" TargetMode="External"/><Relationship Id="rId9" Type="http://schemas.openxmlformats.org/officeDocument/2006/relationships/hyperlink" Target="http://developer.android.com/guide/publishing/publishin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developer.android.c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02025"/>
            <a:ext cx="7772400" cy="1470025"/>
          </a:xfrm>
        </p:spPr>
        <p:txBody>
          <a:bodyPr/>
          <a:lstStyle/>
          <a:p>
            <a:r>
              <a:rPr lang="en-US" dirty="0" smtClean="0"/>
              <a:t>Beginning Java for Android</a:t>
            </a:r>
            <a:br>
              <a:rPr lang="en-US" dirty="0" smtClean="0"/>
            </a:br>
            <a:r>
              <a:rPr lang="en-US" dirty="0" smtClean="0"/>
              <a:t>Session 4: Finding yourself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4657800"/>
            <a:ext cx="6400800" cy="1752600"/>
          </a:xfrm>
        </p:spPr>
        <p:txBody>
          <a:bodyPr/>
          <a:lstStyle/>
          <a:p>
            <a:r>
              <a:rPr lang="en-US" dirty="0" smtClean="0"/>
              <a:t>Izzy Johnston </a:t>
            </a:r>
          </a:p>
          <a:p>
            <a:r>
              <a:rPr lang="en-US" dirty="0" smtClean="0">
                <a:hlinkClick r:id="rId2"/>
              </a:rPr>
              <a:t>izzycjohnston@gmail.com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izzy_johnston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3220" y="14169"/>
            <a:ext cx="6350000" cy="3175000"/>
          </a:xfrm>
          <a:prstGeom prst="rect">
            <a:avLst/>
          </a:prstGeom>
          <a:noFill/>
          <a:effectLst>
            <a:outerShdw blurRad="101600" dist="50800" dir="2700000">
              <a:schemeClr val="accent5">
                <a:lumMod val="50000"/>
                <a:alpha val="43000"/>
              </a:schemeClr>
            </a:outerShdw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393577" y="6241374"/>
            <a:ext cx="1750423" cy="61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MapView</a:t>
            </a:r>
            <a:r>
              <a:rPr lang="en-US" dirty="0" smtClean="0"/>
              <a:t> to </a:t>
            </a:r>
            <a:r>
              <a:rPr lang="en-US" dirty="0" err="1" smtClean="0"/>
              <a:t>main.xml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com.google.android.maps.MapView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android:id</a:t>
            </a:r>
            <a:r>
              <a:rPr lang="en-US" dirty="0" smtClean="0"/>
              <a:t>=</a:t>
            </a:r>
            <a:r>
              <a:rPr lang="en-US" i="1" dirty="0" smtClean="0"/>
              <a:t>"@+id/mapView1"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android:layout_width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fill_parent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android:layout_height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fill_parent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android:clickable</a:t>
            </a:r>
            <a:r>
              <a:rPr lang="en-US" dirty="0" smtClean="0"/>
              <a:t>=</a:t>
            </a:r>
            <a:r>
              <a:rPr lang="en-US" i="1" dirty="0" smtClean="0"/>
              <a:t>"true"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android:apiKey</a:t>
            </a:r>
            <a:r>
              <a:rPr lang="en-US" dirty="0" smtClean="0"/>
              <a:t>=</a:t>
            </a:r>
            <a:r>
              <a:rPr lang="en-US" i="1" dirty="0" smtClean="0"/>
              <a:t>"0kb_7ZLOgkqpspHjVyoGK0KLPYvJP_cW-Nvalvw"</a:t>
            </a:r>
          </a:p>
          <a:p>
            <a:pPr>
              <a:buNone/>
            </a:pPr>
            <a:r>
              <a:rPr lang="en-US" dirty="0" smtClean="0"/>
              <a:t>    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Obtaining a </a:t>
            </a:r>
            <a:r>
              <a:rPr lang="en-US" dirty="0" err="1" smtClean="0"/>
              <a:t>MapKey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2"/>
              </a:rPr>
              <a:t>http://code.google.com/android/add-ons/google-apis/mapkey.html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MapView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MapView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myMap</a:t>
            </a:r>
            <a:r>
              <a:rPr lang="en-US" dirty="0" smtClean="0"/>
              <a:t> = (</a:t>
            </a:r>
            <a:r>
              <a:rPr lang="en-US" dirty="0" err="1" smtClean="0"/>
              <a:t>MapView</a:t>
            </a:r>
            <a:r>
              <a:rPr lang="en-US" dirty="0" smtClean="0"/>
              <a:t>) </a:t>
            </a:r>
            <a:r>
              <a:rPr lang="en-US" dirty="0" err="1" smtClean="0"/>
              <a:t>findViewById(R.id</a:t>
            </a:r>
            <a:r>
              <a:rPr lang="en-US" dirty="0" smtClean="0"/>
              <a:t>. mapView1);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myMap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chemeClr val="accent3"/>
                </a:solidFill>
              </a:rPr>
              <a:t>setSatellite</a:t>
            </a:r>
            <a:r>
              <a:rPr lang="en-US" dirty="0" err="1" smtClean="0"/>
              <a:t>(false</a:t>
            </a:r>
            <a:r>
              <a:rPr lang="en-US" dirty="0" smtClean="0"/>
              <a:t>) ; 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myMap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3"/>
                </a:solidFill>
              </a:rPr>
              <a:t>setBuiltInZoomControls</a:t>
            </a:r>
            <a:r>
              <a:rPr lang="en-US" dirty="0" err="1" smtClean="0"/>
              <a:t>(true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MapController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myController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chemeClr val="accent5"/>
                </a:solidFill>
              </a:rPr>
              <a:t>myMap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3"/>
                </a:solidFill>
              </a:rPr>
              <a:t>getController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</a:rPr>
              <a:t>myController</a:t>
            </a:r>
            <a:r>
              <a:rPr lang="en-US" dirty="0" smtClean="0"/>
              <a:t>.</a:t>
            </a:r>
            <a:r>
              <a:rPr lang="en-US" dirty="0" smtClean="0">
                <a:solidFill>
                  <a:schemeClr val="accent3"/>
                </a:solidFill>
              </a:rPr>
              <a:t>setZoom</a:t>
            </a:r>
            <a:r>
              <a:rPr lang="en-US" dirty="0" smtClean="0"/>
              <a:t>(10);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GeoPoint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myGeoPoint</a:t>
            </a:r>
            <a:r>
              <a:rPr lang="en-US" dirty="0" smtClean="0"/>
              <a:t> = new </a:t>
            </a:r>
            <a:r>
              <a:rPr lang="en-US" dirty="0" err="1" smtClean="0">
                <a:solidFill>
                  <a:schemeClr val="accent3"/>
                </a:solidFill>
              </a:rPr>
              <a:t>GeoPoint</a:t>
            </a:r>
            <a:r>
              <a:rPr lang="en-US" dirty="0" err="1" smtClean="0"/>
              <a:t>((int</a:t>
            </a:r>
            <a:r>
              <a:rPr lang="en-US" dirty="0" smtClean="0"/>
              <a:t>) (</a:t>
            </a:r>
            <a:r>
              <a:rPr lang="en-US" dirty="0" smtClean="0">
                <a:solidFill>
                  <a:schemeClr val="accent5"/>
                </a:solidFill>
              </a:rPr>
              <a:t>lat</a:t>
            </a:r>
            <a:r>
              <a:rPr lang="en-US" dirty="0" smtClean="0"/>
              <a:t>*1000000), (</a:t>
            </a:r>
            <a:r>
              <a:rPr lang="en-US" dirty="0" err="1" smtClean="0"/>
              <a:t>int</a:t>
            </a:r>
            <a:r>
              <a:rPr lang="en-US" dirty="0" smtClean="0"/>
              <a:t>)( </a:t>
            </a:r>
            <a:r>
              <a:rPr lang="en-US" dirty="0" err="1" smtClean="0">
                <a:solidFill>
                  <a:schemeClr val="accent5"/>
                </a:solidFill>
              </a:rPr>
              <a:t>lng</a:t>
            </a:r>
            <a:r>
              <a:rPr lang="en-US" dirty="0" smtClean="0"/>
              <a:t>*1000000); 	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myController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3"/>
                </a:solidFill>
              </a:rPr>
              <a:t>animateTo</a:t>
            </a:r>
            <a:r>
              <a:rPr lang="en-US" dirty="0" err="1" smtClean="0"/>
              <a:t>(</a:t>
            </a:r>
            <a:r>
              <a:rPr lang="en-US" dirty="0" err="1" smtClean="0">
                <a:solidFill>
                  <a:schemeClr val="accent5"/>
                </a:solidFill>
              </a:rPr>
              <a:t>myGeoPoint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Marker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ImageView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myMapMarker</a:t>
            </a:r>
            <a:r>
              <a:rPr lang="en-US" dirty="0" smtClean="0"/>
              <a:t> = new </a:t>
            </a:r>
            <a:r>
              <a:rPr lang="en-US" dirty="0" err="1" smtClean="0">
                <a:solidFill>
                  <a:schemeClr val="accent3"/>
                </a:solidFill>
              </a:rPr>
              <a:t>ImageView</a:t>
            </a:r>
            <a:r>
              <a:rPr lang="en-US" dirty="0" err="1" smtClean="0"/>
              <a:t>(this</a:t>
            </a:r>
            <a:r>
              <a:rPr lang="en-US" dirty="0" smtClean="0"/>
              <a:t>) 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MapView.LayoutParams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myMapMarkerParams</a:t>
            </a:r>
            <a:r>
              <a:rPr lang="en-US" dirty="0" smtClean="0"/>
              <a:t> = new </a:t>
            </a:r>
          </a:p>
          <a:p>
            <a:pPr>
              <a:buNone/>
            </a:pPr>
            <a:r>
              <a:rPr lang="en-US" dirty="0" err="1" smtClean="0"/>
              <a:t>MapView.LayoutParams</a:t>
            </a:r>
            <a:r>
              <a:rPr lang="en-US" dirty="0" smtClean="0"/>
              <a:t>( </a:t>
            </a:r>
            <a:r>
              <a:rPr lang="en-US" dirty="0" err="1" smtClean="0"/>
              <a:t>LayoutParams.WRAP_CONTENT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LayoutParams</a:t>
            </a:r>
            <a:r>
              <a:rPr lang="en-US" dirty="0" smtClean="0"/>
              <a:t>. WRAP_CONTENT,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>
                <a:solidFill>
                  <a:schemeClr val="accent5"/>
                </a:solidFill>
              </a:rPr>
              <a:t>myGeoPoint</a:t>
            </a:r>
            <a:r>
              <a:rPr lang="en-US" dirty="0" smtClean="0"/>
              <a:t>, </a:t>
            </a:r>
            <a:r>
              <a:rPr lang="en-US" dirty="0" err="1" smtClean="0"/>
              <a:t>MapView</a:t>
            </a:r>
            <a:r>
              <a:rPr lang="en-US" dirty="0" smtClean="0"/>
              <a:t>. </a:t>
            </a:r>
            <a:r>
              <a:rPr lang="en-US" dirty="0" err="1" smtClean="0"/>
              <a:t>LayoutParams</a:t>
            </a:r>
            <a:r>
              <a:rPr lang="en-US" dirty="0" smtClean="0"/>
              <a:t>. TOP_LEFT ) ;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myMapMarker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chemeClr val="accent3"/>
                </a:solidFill>
              </a:rPr>
              <a:t>setImageResource</a:t>
            </a:r>
            <a:r>
              <a:rPr lang="en-US" dirty="0" err="1" smtClean="0"/>
              <a:t>(R</a:t>
            </a:r>
            <a:r>
              <a:rPr lang="en-US" dirty="0" smtClean="0"/>
              <a:t>. </a:t>
            </a:r>
            <a:r>
              <a:rPr lang="en-US" dirty="0" err="1" smtClean="0"/>
              <a:t>drawable</a:t>
            </a:r>
            <a:r>
              <a:rPr lang="en-US" dirty="0" smtClean="0"/>
              <a:t>. marker) 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myMap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chemeClr val="accent3"/>
                </a:solidFill>
              </a:rPr>
              <a:t>addView</a:t>
            </a:r>
            <a:r>
              <a:rPr lang="en-US" dirty="0" err="1" smtClean="0"/>
              <a:t>(</a:t>
            </a:r>
            <a:r>
              <a:rPr lang="en-US" dirty="0" err="1" smtClean="0">
                <a:solidFill>
                  <a:schemeClr val="accent5"/>
                </a:solidFill>
              </a:rPr>
              <a:t>myMapMarker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/>
                </a:solidFill>
              </a:rPr>
              <a:t>myMapMarkerParams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5321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Great Resources</a:t>
            </a:r>
          </a:p>
          <a:p>
            <a:pPr lvl="1"/>
            <a:r>
              <a:rPr lang="en-US" sz="3200" dirty="0" smtClean="0">
                <a:hlinkClick r:id="rId2" action="ppaction://hlinkfile"/>
              </a:rPr>
              <a:t>http://developer.android.com</a:t>
            </a:r>
            <a:endParaRPr lang="en-US" sz="3200" dirty="0" smtClean="0"/>
          </a:p>
          <a:p>
            <a:pPr lvl="1"/>
            <a:r>
              <a:rPr lang="en-US" sz="3200" dirty="0" smtClean="0">
                <a:hlinkClick r:id="rId3"/>
              </a:rPr>
              <a:t>http://www.anddev.org/</a:t>
            </a:r>
            <a:endParaRPr lang="en-US" sz="3200" dirty="0" smtClean="0"/>
          </a:p>
          <a:p>
            <a:pPr lvl="1"/>
            <a:r>
              <a:rPr lang="en-US" sz="3200" dirty="0" smtClean="0">
                <a:hlinkClick r:id="rId4"/>
              </a:rPr>
              <a:t>http://stackoverflow.com</a:t>
            </a:r>
            <a:endParaRPr lang="en-US" sz="3200" dirty="0" smtClean="0"/>
          </a:p>
          <a:p>
            <a:pPr lvl="1"/>
            <a:r>
              <a:rPr lang="en-US" sz="3200" dirty="0" smtClean="0">
                <a:hlinkClick r:id="rId5"/>
              </a:rPr>
              <a:t>http://download.oracle.com/javase/1,5.0/docs/api/</a:t>
            </a:r>
            <a:endParaRPr lang="en-US" sz="3200" dirty="0" smtClean="0"/>
          </a:p>
          <a:p>
            <a:r>
              <a:rPr lang="en-US" dirty="0" smtClean="0"/>
              <a:t>How to get Published??</a:t>
            </a:r>
          </a:p>
          <a:p>
            <a:pPr lvl="1"/>
            <a:r>
              <a:rPr lang="en-US" sz="3200" dirty="0" smtClean="0"/>
              <a:t>Signing: </a:t>
            </a:r>
            <a:r>
              <a:rPr lang="en-US" sz="3200" dirty="0" smtClean="0">
                <a:hlinkClick r:id="rId6"/>
              </a:rPr>
              <a:t>http://developer.android.com/guide/publishing/app-signing.html</a:t>
            </a:r>
            <a:endParaRPr lang="en-US" sz="3200" dirty="0" smtClean="0"/>
          </a:p>
          <a:p>
            <a:pPr lvl="1"/>
            <a:r>
              <a:rPr lang="en-US" sz="3200" dirty="0" smtClean="0"/>
              <a:t>Versioning: 	</a:t>
            </a:r>
            <a:r>
              <a:rPr lang="en-US" sz="3200" dirty="0" smtClean="0">
                <a:hlinkClick r:id="rId7"/>
              </a:rPr>
              <a:t>http://developer.android.com/guide/publishing/versioning.html</a:t>
            </a:r>
            <a:endParaRPr lang="en-US" sz="3200" dirty="0" smtClean="0"/>
          </a:p>
          <a:p>
            <a:pPr lvl="1"/>
            <a:r>
              <a:rPr lang="en-US" sz="3200" dirty="0" smtClean="0"/>
              <a:t>Preparing: </a:t>
            </a:r>
            <a:r>
              <a:rPr lang="en-US" sz="3200" dirty="0" smtClean="0">
                <a:hlinkClick r:id="rId8"/>
              </a:rPr>
              <a:t>http://developer.android.com/guide/publishing/preparing.html</a:t>
            </a:r>
            <a:endParaRPr lang="en-US" sz="3200" dirty="0" smtClean="0"/>
          </a:p>
          <a:p>
            <a:pPr lvl="1"/>
            <a:r>
              <a:rPr lang="en-US" sz="3200" dirty="0" smtClean="0"/>
              <a:t>Publishing: </a:t>
            </a:r>
            <a:r>
              <a:rPr lang="en-US" sz="3200" dirty="0" smtClean="0">
                <a:hlinkClick r:id="rId9"/>
              </a:rPr>
              <a:t>http://developer.android.com/guide/publishing/publishing.html</a:t>
            </a:r>
            <a:endParaRPr lang="en-US" sz="3200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1725017" y="-133766"/>
            <a:ext cx="5964523" cy="7478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LeftUp">
                <a:rot lat="2100000" lon="1320000" rev="0"/>
              </a:camera>
              <a:lightRig rig="threePt" dir="t"/>
            </a:scene3d>
          </a:bodyPr>
          <a:lstStyle/>
          <a:p>
            <a:pPr algn="ctr"/>
            <a:r>
              <a:rPr lang="en-US" sz="48000" b="1" spc="6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139700">
                    <a:schemeClr val="accent1">
                      <a:alpha val="75000"/>
                    </a:schemeClr>
                  </a:glow>
                  <a:innerShdw blurRad="63500" dist="50800" dir="2700000">
                    <a:srgbClr val="000000">
                      <a:alpha val="50000"/>
                    </a:srgbClr>
                  </a:innerShdw>
                  <a:reflection stA="50000" endPos="75000" dist="12700" dir="5400000" sy="-100000" algn="bl" rotWithShape="0"/>
                </a:effectLst>
              </a:rPr>
              <a:t>?</a:t>
            </a:r>
            <a:endParaRPr lang="en-US" sz="40000" b="1" spc="60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139700">
                  <a:schemeClr val="accent1">
                    <a:alpha val="75000"/>
                  </a:schemeClr>
                </a:glow>
                <a:innerShdw blurRad="63500" dist="50800" dir="2700000">
                  <a:srgbClr val="000000">
                    <a:alpha val="50000"/>
                  </a:srgbClr>
                </a:innerShdw>
                <a:reflection stA="50000" endPos="75000" dist="127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Geocoder</a:t>
            </a:r>
            <a:endParaRPr lang="en-US" dirty="0" smtClean="0"/>
          </a:p>
          <a:p>
            <a:pPr lvl="1"/>
            <a:r>
              <a:rPr lang="en-US" dirty="0" smtClean="0"/>
              <a:t>Forward and Reverse </a:t>
            </a:r>
            <a:r>
              <a:rPr lang="en-US" dirty="0" err="1" smtClean="0"/>
              <a:t>Geocoding</a:t>
            </a:r>
            <a:endParaRPr lang="en-US" dirty="0" smtClean="0"/>
          </a:p>
          <a:p>
            <a:pPr lvl="1"/>
            <a:r>
              <a:rPr lang="en-US" dirty="0" smtClean="0"/>
              <a:t>Converting addresses to Latitude and Longitude</a:t>
            </a:r>
          </a:p>
          <a:p>
            <a:r>
              <a:rPr lang="en-US" dirty="0" smtClean="0"/>
              <a:t>Address </a:t>
            </a:r>
          </a:p>
          <a:p>
            <a:pPr lvl="1"/>
            <a:r>
              <a:rPr lang="en-US" dirty="0" smtClean="0"/>
              <a:t>Set of strings to represent location</a:t>
            </a:r>
          </a:p>
          <a:p>
            <a:r>
              <a:rPr lang="en-US" dirty="0" err="1" smtClean="0"/>
              <a:t>LocationManager</a:t>
            </a:r>
            <a:endParaRPr lang="en-US" dirty="0" smtClean="0"/>
          </a:p>
          <a:p>
            <a:pPr lvl="1"/>
            <a:r>
              <a:rPr lang="en-US" dirty="0" smtClean="0"/>
              <a:t>Access to System Geo Location Software and Hardware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Android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Add permissions to Manifest File</a:t>
            </a:r>
          </a:p>
          <a:p>
            <a:pPr>
              <a:buNone/>
            </a:pPr>
            <a:r>
              <a:rPr lang="en-US" dirty="0" smtClean="0"/>
              <a:t>&lt;uses-permission </a:t>
            </a:r>
            <a:r>
              <a:rPr lang="en-US" dirty="0" err="1" smtClean="0"/>
              <a:t>android:name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android.permission.ACCESS_FINE_LOCATION</a:t>
            </a:r>
            <a:r>
              <a:rPr lang="en-US" i="1" dirty="0" smtClean="0"/>
              <a:t>" /&gt;</a:t>
            </a:r>
          </a:p>
          <a:p>
            <a:pPr>
              <a:buNone/>
            </a:pPr>
            <a:r>
              <a:rPr lang="en-US" dirty="0" smtClean="0"/>
              <a:t>&lt;uses-permission </a:t>
            </a:r>
            <a:r>
              <a:rPr lang="en-US" dirty="0" err="1" smtClean="0"/>
              <a:t>android:name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android.permission.ACCESS_COARSE_LOCATION</a:t>
            </a:r>
            <a:r>
              <a:rPr lang="en-US" i="1" dirty="0" smtClean="0"/>
              <a:t>" /&gt;</a:t>
            </a:r>
          </a:p>
          <a:p>
            <a:pPr>
              <a:buNone/>
            </a:pPr>
            <a:r>
              <a:rPr lang="en-US" dirty="0" smtClean="0"/>
              <a:t>&lt;uses-permission </a:t>
            </a:r>
            <a:r>
              <a:rPr lang="en-US" dirty="0" err="1" smtClean="0"/>
              <a:t>android:name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android.permission.INTERNET</a:t>
            </a:r>
            <a:r>
              <a:rPr lang="en-US" i="1" dirty="0" smtClean="0"/>
              <a:t>" 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Import classes into Activity File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>
                <a:solidFill>
                  <a:schemeClr val="accent3"/>
                </a:solidFill>
              </a:rPr>
              <a:t>android.location.Address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android.location.Geocoder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>
                <a:solidFill>
                  <a:schemeClr val="accent3"/>
                </a:solidFill>
              </a:rPr>
              <a:t>android.location.LocationManager</a:t>
            </a:r>
            <a:r>
              <a:rPr lang="en-US" dirty="0" smtClean="0"/>
              <a:t>;</a:t>
            </a:r>
            <a:endParaRPr lang="en-US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56292" cy="4525963"/>
          </a:xfrm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EditText</a:t>
            </a:r>
            <a:r>
              <a:rPr lang="en-US" dirty="0" smtClean="0"/>
              <a:t> to take Address</a:t>
            </a:r>
          </a:p>
          <a:p>
            <a:r>
              <a:rPr lang="en-US" dirty="0" smtClean="0"/>
              <a:t>Add Button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TextView</a:t>
            </a:r>
            <a:r>
              <a:rPr lang="en-US" dirty="0" smtClean="0"/>
              <a:t> to display Latitude and Longitude</a:t>
            </a:r>
            <a:endParaRPr lang="en-US" dirty="0"/>
          </a:p>
        </p:txBody>
      </p:sp>
      <p:pic>
        <p:nvPicPr>
          <p:cNvPr id="4" name="Picture 3" descr="dev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557" y="1417638"/>
            <a:ext cx="2885028" cy="5133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Giving and getting Geo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5" y="1456512"/>
            <a:ext cx="8229600" cy="529991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myGeoCoder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= new </a:t>
            </a:r>
            <a:r>
              <a:rPr lang="en-US" dirty="0" err="1" smtClean="0">
                <a:solidFill>
                  <a:schemeClr val="accent3"/>
                </a:solidFill>
              </a:rPr>
              <a:t>Geocode</a:t>
            </a:r>
            <a:r>
              <a:rPr lang="en-US" dirty="0" err="1" smtClean="0"/>
              <a:t>r(this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         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>
                <a:solidFill>
                  <a:schemeClr val="accent5"/>
                </a:solidFill>
              </a:rPr>
              <a:t>button</a:t>
            </a:r>
            <a:r>
              <a:rPr lang="en-US" dirty="0" err="1" smtClean="0"/>
              <a:t>.setOnClickListener(new</a:t>
            </a:r>
            <a:r>
              <a:rPr lang="en-US" dirty="0" smtClean="0"/>
              <a:t> </a:t>
            </a:r>
            <a:r>
              <a:rPr lang="en-US" dirty="0" err="1" smtClean="0"/>
              <a:t>OnClickListener</a:t>
            </a:r>
            <a:r>
              <a:rPr lang="en-US" dirty="0" smtClean="0"/>
              <a:t>()</a:t>
            </a:r>
            <a:r>
              <a:rPr lang="en-US" dirty="0" smtClean="0">
                <a:solidFill>
                  <a:schemeClr val="accent2"/>
                </a:solidFill>
              </a:rPr>
              <a:t> {</a:t>
            </a:r>
          </a:p>
          <a:p>
            <a:pPr>
              <a:buNone/>
            </a:pPr>
            <a:r>
              <a:rPr lang="en-US" dirty="0" smtClean="0"/>
              <a:t>            public void </a:t>
            </a:r>
            <a:r>
              <a:rPr lang="en-US" dirty="0" err="1" smtClean="0"/>
              <a:t>onClick(View</a:t>
            </a:r>
            <a:r>
              <a:rPr lang="en-US" dirty="0" smtClean="0"/>
              <a:t> </a:t>
            </a:r>
            <a:r>
              <a:rPr lang="en-US" dirty="0" err="1" smtClean="0"/>
              <a:t>v</a:t>
            </a:r>
            <a:r>
              <a:rPr lang="en-US" dirty="0" smtClean="0"/>
              <a:t>) </a:t>
            </a:r>
            <a:r>
              <a:rPr lang="en-US" dirty="0" smtClean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              String </a:t>
            </a:r>
            <a:r>
              <a:rPr lang="en-US" dirty="0" err="1" smtClean="0">
                <a:solidFill>
                  <a:schemeClr val="accent5"/>
                </a:solidFill>
              </a:rPr>
              <a:t>addressInput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chemeClr val="accent5"/>
                </a:solidFill>
              </a:rPr>
              <a:t>address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3"/>
                </a:solidFill>
              </a:rPr>
              <a:t>getText</a:t>
            </a:r>
            <a:r>
              <a:rPr lang="en-US" dirty="0" err="1" smtClean="0"/>
              <a:t>().</a:t>
            </a:r>
            <a:r>
              <a:rPr lang="en-US" dirty="0" err="1" smtClean="0">
                <a:solidFill>
                  <a:schemeClr val="accent3"/>
                </a:solidFill>
              </a:rPr>
              <a:t>toString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                                 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smtClean="0">
                <a:solidFill>
                  <a:schemeClr val="accent1"/>
                </a:solidFill>
              </a:rPr>
              <a:t>try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List&lt;Address&gt; </a:t>
            </a:r>
            <a:r>
              <a:rPr lang="en-US" dirty="0" err="1" smtClean="0">
                <a:solidFill>
                  <a:schemeClr val="accent5"/>
                </a:solidFill>
              </a:rPr>
              <a:t>foundAdresses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chemeClr val="accent5"/>
                </a:solidFill>
              </a:rPr>
              <a:t>myGeoCoder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3"/>
                </a:solidFill>
              </a:rPr>
              <a:t>getFromLocationNam</a:t>
            </a:r>
            <a:r>
              <a:rPr lang="en-US" dirty="0" err="1" smtClean="0"/>
              <a:t>e(</a:t>
            </a:r>
            <a:r>
              <a:rPr lang="en-US" dirty="0" err="1" smtClean="0">
                <a:solidFill>
                  <a:schemeClr val="accent5"/>
                </a:solidFill>
              </a:rPr>
              <a:t>addressInput</a:t>
            </a:r>
            <a:r>
              <a:rPr lang="en-US" dirty="0" smtClean="0"/>
              <a:t>, 5); </a:t>
            </a:r>
          </a:p>
          <a:p>
            <a:pPr>
              <a:buNone/>
            </a:pPr>
            <a:r>
              <a:rPr lang="en-US" dirty="0" smtClean="0"/>
              <a:t>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if (</a:t>
            </a:r>
            <a:r>
              <a:rPr lang="en-US" dirty="0" err="1" smtClean="0">
                <a:solidFill>
                  <a:schemeClr val="accent5"/>
                </a:solidFill>
              </a:rPr>
              <a:t>foundAdresses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3"/>
                </a:solidFill>
              </a:rPr>
              <a:t>size</a:t>
            </a:r>
            <a:r>
              <a:rPr lang="en-US" dirty="0" smtClean="0"/>
              <a:t>() == 0) </a:t>
            </a:r>
            <a:r>
              <a:rPr lang="en-US" dirty="0" smtClean="0">
                <a:solidFill>
                  <a:schemeClr val="accent2"/>
                </a:solidFill>
              </a:rPr>
              <a:t>{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>
                <a:solidFill>
                  <a:schemeClr val="accent5"/>
                </a:solidFill>
              </a:rPr>
              <a:t>latLong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3"/>
                </a:solidFill>
              </a:rPr>
              <a:t>setTex</a:t>
            </a:r>
            <a:r>
              <a:rPr lang="en-US" dirty="0" err="1" smtClean="0"/>
              <a:t>t("Sorry</a:t>
            </a:r>
            <a:r>
              <a:rPr lang="en-US" dirty="0" smtClean="0"/>
              <a:t>, we could not find that address");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smtClean="0">
                <a:solidFill>
                  <a:schemeClr val="accent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Giving and Getting Data,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else </a:t>
            </a:r>
            <a:r>
              <a:rPr lang="en-US" dirty="0" smtClean="0">
                <a:solidFill>
                  <a:schemeClr val="accent2"/>
                </a:solidFill>
              </a:rPr>
              <a:t>{ 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for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i</a:t>
            </a:r>
            <a:r>
              <a:rPr lang="en-US" dirty="0" smtClean="0"/>
              <a:t> = 0; </a:t>
            </a:r>
            <a:r>
              <a:rPr lang="en-US" dirty="0" smtClean="0">
                <a:solidFill>
                  <a:schemeClr val="accent5"/>
                </a:solidFill>
              </a:rPr>
              <a:t>i </a:t>
            </a:r>
            <a:r>
              <a:rPr lang="en-US" dirty="0" smtClean="0"/>
              <a:t>&lt; </a:t>
            </a:r>
            <a:r>
              <a:rPr lang="en-US" dirty="0" err="1" smtClean="0">
                <a:solidFill>
                  <a:schemeClr val="accent5"/>
                </a:solidFill>
              </a:rPr>
              <a:t>foundAdresses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3"/>
                </a:solidFill>
              </a:rPr>
              <a:t>size</a:t>
            </a:r>
            <a:r>
              <a:rPr lang="en-US" dirty="0" smtClean="0"/>
              <a:t>(); </a:t>
            </a:r>
            <a:r>
              <a:rPr lang="en-US" dirty="0" smtClean="0">
                <a:solidFill>
                  <a:schemeClr val="accent5"/>
                </a:solidFill>
              </a:rPr>
              <a:t>i</a:t>
            </a:r>
            <a:r>
              <a:rPr lang="en-US" dirty="0" smtClean="0"/>
              <a:t>++) </a:t>
            </a:r>
            <a:r>
              <a:rPr lang="en-US" dirty="0" smtClean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			Address </a:t>
            </a:r>
            <a:r>
              <a:rPr lang="en-US" dirty="0" smtClean="0">
                <a:solidFill>
                  <a:schemeClr val="accent5"/>
                </a:solidFill>
              </a:rPr>
              <a:t>x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chemeClr val="accent5"/>
                </a:solidFill>
              </a:rPr>
              <a:t>foundAdresses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3"/>
                </a:solidFill>
              </a:rPr>
              <a:t>get</a:t>
            </a:r>
            <a:r>
              <a:rPr lang="en-US" dirty="0" smtClean="0"/>
              <a:t>(i);</a:t>
            </a:r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dirty="0" smtClean="0">
                <a:solidFill>
                  <a:schemeClr val="accent5"/>
                </a:solidFill>
              </a:rPr>
              <a:t> lat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chemeClr val="accent5"/>
                </a:solidFill>
              </a:rPr>
              <a:t>x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3"/>
                </a:solidFill>
              </a:rPr>
              <a:t>getLatitude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>
                <a:solidFill>
                  <a:schemeClr val="accent5"/>
                </a:solidFill>
              </a:rPr>
              <a:t>lng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chemeClr val="accent5"/>
                </a:solidFill>
              </a:rPr>
              <a:t>x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3"/>
                </a:solidFill>
              </a:rPr>
              <a:t>getLongitude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>
                <a:solidFill>
                  <a:schemeClr val="accent5"/>
                </a:solidFill>
              </a:rPr>
              <a:t>latLong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3"/>
                </a:solidFill>
              </a:rPr>
              <a:t>setText</a:t>
            </a:r>
            <a:r>
              <a:rPr lang="en-US" dirty="0" err="1" smtClean="0"/>
              <a:t>("Latitude</a:t>
            </a:r>
            <a:r>
              <a:rPr lang="en-US" dirty="0" smtClean="0"/>
              <a:t>: "+l</a:t>
            </a:r>
            <a:r>
              <a:rPr lang="en-US" dirty="0" smtClean="0">
                <a:solidFill>
                  <a:schemeClr val="accent5"/>
                </a:solidFill>
              </a:rPr>
              <a:t>at</a:t>
            </a:r>
            <a:r>
              <a:rPr lang="en-US" dirty="0" smtClean="0"/>
              <a:t>+", Longitude: "+</a:t>
            </a:r>
            <a:r>
              <a:rPr lang="en-US" dirty="0" err="1" smtClean="0">
                <a:solidFill>
                  <a:schemeClr val="accent5"/>
                </a:solidFill>
              </a:rPr>
              <a:t>lng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                  }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              }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catch </a:t>
            </a:r>
            <a:r>
              <a:rPr lang="en-US" dirty="0" smtClean="0"/>
              <a:t>(Exception </a:t>
            </a:r>
            <a:r>
              <a:rPr lang="en-US" dirty="0" err="1" smtClean="0"/>
              <a:t>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        </a:t>
            </a:r>
            <a:endParaRPr lang="en-US" u="sng" dirty="0" smtClean="0"/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              }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                                     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            }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          });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085421" cy="4313523"/>
          </a:xfrm>
        </p:spPr>
        <p:txBody>
          <a:bodyPr/>
          <a:lstStyle/>
          <a:p>
            <a:r>
              <a:rPr lang="en-US" dirty="0" smtClean="0"/>
              <a:t>Map Imaging</a:t>
            </a:r>
          </a:p>
          <a:p>
            <a:r>
              <a:rPr lang="en-US" dirty="0" smtClean="0"/>
              <a:t>Allows addition of Views not in SDK</a:t>
            </a:r>
          </a:p>
          <a:p>
            <a:r>
              <a:rPr lang="en-US" dirty="0" smtClean="0"/>
              <a:t>Can call Maps according to geo-location</a:t>
            </a:r>
          </a:p>
          <a:p>
            <a:r>
              <a:rPr lang="en-US" dirty="0" smtClean="0"/>
              <a:t>Show Markers</a:t>
            </a:r>
            <a:endParaRPr lang="en-US" dirty="0"/>
          </a:p>
        </p:txBody>
      </p:sp>
      <p:pic>
        <p:nvPicPr>
          <p:cNvPr id="5" name="Picture 4" descr="dev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363" y="1430868"/>
            <a:ext cx="2828437" cy="5032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Third Party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6532" cy="4525963"/>
          </a:xfrm>
        </p:spPr>
        <p:txBody>
          <a:bodyPr/>
          <a:lstStyle/>
          <a:p>
            <a:r>
              <a:rPr lang="en-US" dirty="0" smtClean="0"/>
              <a:t>Map Imaging</a:t>
            </a:r>
          </a:p>
          <a:p>
            <a:r>
              <a:rPr lang="en-US" dirty="0" smtClean="0"/>
              <a:t>Allows addition of Views not in SDK</a:t>
            </a:r>
          </a:p>
          <a:p>
            <a:r>
              <a:rPr lang="en-US" dirty="0" smtClean="0"/>
              <a:t>Can call Maps according to geo-location</a:t>
            </a:r>
          </a:p>
          <a:p>
            <a:r>
              <a:rPr lang="en-US" dirty="0" smtClean="0"/>
              <a:t>Show Markers</a:t>
            </a:r>
            <a:endParaRPr lang="en-US" dirty="0"/>
          </a:p>
        </p:txBody>
      </p:sp>
      <p:pic>
        <p:nvPicPr>
          <p:cNvPr id="4" name="Picture 3" descr="Screen shot 2011-06-15 at 5.41.5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" y="1417638"/>
            <a:ext cx="9144000" cy="5286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Google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Add Library in Manifest File</a:t>
            </a:r>
          </a:p>
          <a:p>
            <a:pPr>
              <a:buNone/>
            </a:pPr>
            <a:r>
              <a:rPr lang="en-US" dirty="0" smtClean="0"/>
              <a:t>&lt;uses-library </a:t>
            </a:r>
            <a:r>
              <a:rPr lang="en-US" dirty="0" err="1" smtClean="0"/>
              <a:t>android:name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com.google.android.maps</a:t>
            </a:r>
            <a:r>
              <a:rPr lang="en-US" i="1" dirty="0" smtClean="0"/>
              <a:t>" /&gt;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b="1" dirty="0" smtClean="0"/>
              <a:t>Import classes into Activity File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>
                <a:solidFill>
                  <a:schemeClr val="accent4"/>
                </a:solidFill>
              </a:rPr>
              <a:t>com.google.android.maps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>
                <a:solidFill>
                  <a:schemeClr val="accent4"/>
                </a:solidFill>
              </a:rPr>
              <a:t>com.google.android.maps.MapActivity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>
                <a:solidFill>
                  <a:schemeClr val="accent4"/>
                </a:solidFill>
              </a:rPr>
              <a:t>com.google.android.maps.MapController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>
                <a:solidFill>
                  <a:schemeClr val="accent4"/>
                </a:solidFill>
              </a:rPr>
              <a:t>com.google.android.maps.MapView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Extend </a:t>
            </a:r>
            <a:r>
              <a:rPr lang="en-US" b="1" dirty="0" err="1" smtClean="0"/>
              <a:t>MapActivity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>
                <a:solidFill>
                  <a:schemeClr val="accent2"/>
                </a:solidFill>
              </a:rPr>
              <a:t>FindMe</a:t>
            </a:r>
            <a:r>
              <a:rPr lang="en-US" dirty="0" smtClean="0"/>
              <a:t> extends </a:t>
            </a:r>
            <a:r>
              <a:rPr lang="en-US" dirty="0" err="1" smtClean="0">
                <a:solidFill>
                  <a:schemeClr val="accent2"/>
                </a:solidFill>
              </a:rPr>
              <a:t>MapActivity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DI_2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GDI_2.thmx</Template>
  <TotalTime>280</TotalTime>
  <Words>688</Words>
  <Application>Microsoft Macintosh PowerPoint</Application>
  <PresentationFormat>On-screen Show (4:3)</PresentationFormat>
  <Paragraphs>126</Paragraphs>
  <Slides>14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GDI_2</vt:lpstr>
      <vt:lpstr>Beginning Java for Android Session 4: Finding yourself</vt:lpstr>
      <vt:lpstr>Android Location</vt:lpstr>
      <vt:lpstr>Using Android Location</vt:lpstr>
      <vt:lpstr>Preparing the Layout</vt:lpstr>
      <vt:lpstr>Giving and getting Geo Data</vt:lpstr>
      <vt:lpstr>Giving and Getting Data, cont.</vt:lpstr>
      <vt:lpstr>Google Maps APIs</vt:lpstr>
      <vt:lpstr>Adding Third Party APIs</vt:lpstr>
      <vt:lpstr>Calling Google Maps</vt:lpstr>
      <vt:lpstr>Adding MapView to main.xml</vt:lpstr>
      <vt:lpstr>Show MapView</vt:lpstr>
      <vt:lpstr>Adding a Marker</vt:lpstr>
      <vt:lpstr>What Now?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Java for Android Session 4: Look animated!</dc:title>
  <dc:creator>Izzy Johnston</dc:creator>
  <cp:lastModifiedBy>Izzy Johnston</cp:lastModifiedBy>
  <cp:revision>39</cp:revision>
  <dcterms:created xsi:type="dcterms:W3CDTF">2011-12-06T23:42:27Z</dcterms:created>
  <dcterms:modified xsi:type="dcterms:W3CDTF">2011-12-06T23:43:40Z</dcterms:modified>
</cp:coreProperties>
</file>