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2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5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790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9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81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6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16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3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5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1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3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0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0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6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8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4BE6D3-9520-472C-9819-F3BDD21FF642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819AC5-70CC-43BF-ADED-27A51B0BC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2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DFE5D-5D4E-F70F-A75D-18CD0B9A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487" y="838200"/>
            <a:ext cx="5783263" cy="1466850"/>
          </a:xfrm>
        </p:spPr>
        <p:txBody>
          <a:bodyPr>
            <a:normAutofit fontScale="90000"/>
          </a:bodyPr>
          <a:lstStyle/>
          <a:p>
            <a:r>
              <a:rPr lang="zh-CN" altLang="en-US" sz="9600" b="1" dirty="0">
                <a:solidFill>
                  <a:srgbClr val="FFFF00"/>
                </a:solidFill>
              </a:rPr>
              <a:t>终期展示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ECFBA0-8811-DB7B-E871-088AD876F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0562" y="3579284"/>
            <a:ext cx="6400800" cy="1947333"/>
          </a:xfrm>
        </p:spPr>
        <p:txBody>
          <a:bodyPr/>
          <a:lstStyle/>
          <a:p>
            <a:r>
              <a:rPr lang="zh-CN" altLang="en-US" sz="4000" dirty="0">
                <a:solidFill>
                  <a:srgbClr val="FFFF00"/>
                </a:solidFill>
              </a:rPr>
              <a:t>强化学习操作王者荣耀</a:t>
            </a:r>
            <a:endParaRPr lang="en-US" altLang="zh-CN" sz="4000" dirty="0">
              <a:solidFill>
                <a:srgbClr val="FFFF00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6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7ED63-1E71-A57C-1F3E-600E1AEFD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5" y="3381711"/>
            <a:ext cx="6704012" cy="193674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FFFF00"/>
                </a:solidFill>
              </a:rPr>
              <a:t>Python</a:t>
            </a:r>
            <a:r>
              <a:rPr lang="zh-CN" altLang="en-US" sz="3000" dirty="0">
                <a:solidFill>
                  <a:srgbClr val="FFFF00"/>
                </a:solidFill>
              </a:rPr>
              <a:t>环境</a:t>
            </a:r>
            <a:br>
              <a:rPr lang="en-US" altLang="zh-CN" sz="3000" dirty="0">
                <a:solidFill>
                  <a:srgbClr val="FFFF00"/>
                </a:solidFill>
              </a:rPr>
            </a:br>
            <a:br>
              <a:rPr lang="en-US" altLang="zh-CN" sz="2400" dirty="0">
                <a:solidFill>
                  <a:srgbClr val="FFFF00"/>
                </a:solidFill>
              </a:rPr>
            </a:b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723C0-5B68-54DC-A121-9E722461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4" y="666750"/>
            <a:ext cx="9753601" cy="1819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>
                <a:solidFill>
                  <a:srgbClr val="FFFF00"/>
                </a:solidFill>
              </a:rPr>
              <a:t>配置环境</a:t>
            </a:r>
            <a:endParaRPr lang="en-US" altLang="zh-CN" sz="4000" b="1" dirty="0">
              <a:solidFill>
                <a:srgbClr val="FFFF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7BE574-49AB-8248-1B85-4D74DD0E5DFD}"/>
              </a:ext>
            </a:extLst>
          </p:cNvPr>
          <p:cNvSpPr txBox="1"/>
          <p:nvPr/>
        </p:nvSpPr>
        <p:spPr>
          <a:xfrm>
            <a:off x="1057275" y="2114550"/>
            <a:ext cx="3514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FFFF00"/>
                </a:solidFill>
              </a:rPr>
              <a:t>Android</a:t>
            </a:r>
            <a:r>
              <a:rPr lang="zh-CN" altLang="en-US" sz="3000" dirty="0">
                <a:solidFill>
                  <a:srgbClr val="FFFF00"/>
                </a:solidFill>
              </a:rPr>
              <a:t>环境</a:t>
            </a:r>
            <a:endParaRPr lang="en-US" altLang="zh-CN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42EC1-8BCB-24C4-08E6-5C53DB3D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altLang="zh-CN" sz="3600" dirty="0">
                <a:solidFill>
                  <a:srgbClr val="FFFF00"/>
                </a:solidFill>
              </a:rPr>
              <a:t>Android</a:t>
            </a:r>
            <a:r>
              <a:rPr lang="zh-CN" altLang="en-US" sz="3600" dirty="0">
                <a:solidFill>
                  <a:srgbClr val="FFFF00"/>
                </a:solidFill>
              </a:rPr>
              <a:t>环境</a:t>
            </a:r>
            <a:br>
              <a:rPr lang="en-US" altLang="zh-CN" sz="3600" dirty="0">
                <a:solidFill>
                  <a:srgbClr val="FFFF00"/>
                </a:solidFill>
              </a:rPr>
            </a:br>
            <a:r>
              <a:rPr lang="en-US" altLang="zh-CN" sz="3600" dirty="0">
                <a:solidFill>
                  <a:srgbClr val="FFFF00"/>
                </a:solidFill>
              </a:rPr>
              <a:t>	</a:t>
            </a:r>
            <a:r>
              <a:rPr lang="zh-CN" altLang="en-US" sz="3600" dirty="0">
                <a:solidFill>
                  <a:srgbClr val="FFFF00"/>
                </a:solidFill>
              </a:rPr>
              <a:t>安装</a:t>
            </a:r>
            <a:r>
              <a:rPr lang="en-US" altLang="zh-CN" sz="3600" dirty="0" err="1">
                <a:solidFill>
                  <a:srgbClr val="FFFF00"/>
                </a:solidFill>
              </a:rPr>
              <a:t>minitouh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2582D-B8F7-54A7-52A7-C48A80531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57437"/>
            <a:ext cx="8534400" cy="3615267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rgbClr val="FFFF00"/>
                </a:solidFill>
              </a:rPr>
              <a:t>安装</a:t>
            </a:r>
            <a:r>
              <a:rPr lang="en-US" altLang="zh-CN" sz="3000" dirty="0">
                <a:solidFill>
                  <a:srgbClr val="FFFF00"/>
                </a:solidFill>
              </a:rPr>
              <a:t>Android studio</a:t>
            </a:r>
            <a:r>
              <a:rPr lang="zh-CN" altLang="en-US" sz="3000" dirty="0">
                <a:solidFill>
                  <a:srgbClr val="FFFF00"/>
                </a:solidFill>
              </a:rPr>
              <a:t>配置</a:t>
            </a:r>
            <a:r>
              <a:rPr lang="en-US" altLang="zh-CN" sz="3000" dirty="0" err="1">
                <a:solidFill>
                  <a:srgbClr val="FFFF00"/>
                </a:solidFill>
              </a:rPr>
              <a:t>adb</a:t>
            </a:r>
            <a:r>
              <a:rPr lang="en-US" altLang="zh-CN" sz="3000" dirty="0">
                <a:solidFill>
                  <a:srgbClr val="FFFF00"/>
                </a:solidFill>
              </a:rPr>
              <a:t> </a:t>
            </a:r>
            <a:r>
              <a:rPr lang="zh-CN" altLang="en-US" sz="3000" dirty="0">
                <a:solidFill>
                  <a:srgbClr val="FFFF00"/>
                </a:solidFill>
              </a:rPr>
              <a:t>环境</a:t>
            </a:r>
            <a:endParaRPr lang="en-US" altLang="zh-CN" sz="3000" dirty="0">
              <a:solidFill>
                <a:srgbClr val="FFFF00"/>
              </a:solidFill>
            </a:endParaRPr>
          </a:p>
          <a:p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9377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A3674-35B5-5C30-2143-1B005E90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63037-C710-E7F7-398C-FD9964D0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480217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134</TotalTime>
  <Words>29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切片</vt:lpstr>
      <vt:lpstr>终期展示</vt:lpstr>
      <vt:lpstr>Python环境  </vt:lpstr>
      <vt:lpstr>Android环境  安装minitouh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中期展示</dc:title>
  <dc:creator>菅 韧</dc:creator>
  <cp:lastModifiedBy>菅 韧</cp:lastModifiedBy>
  <cp:revision>9</cp:revision>
  <dcterms:created xsi:type="dcterms:W3CDTF">2022-04-28T23:30:58Z</dcterms:created>
  <dcterms:modified xsi:type="dcterms:W3CDTF">2022-05-27T06:22:16Z</dcterms:modified>
</cp:coreProperties>
</file>