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C88D-A1EF-5A19-ABA7-0CE4309D7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67C11-A1BC-14E8-E957-46117CDCB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794B6-9634-69BE-2D07-32051D1D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C771-BF3E-4DCE-8A41-E0E39AD0A4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3D8D8-37F9-F932-3B4A-C3C26DD1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6F76-32A2-F2AB-4E18-3E80371B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D64B-0B68-4C9D-8036-8F4CF7BDE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0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8401-B806-D28C-5EB0-80FC7246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12631-F66D-D8ED-38CB-FC86FFB8C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08E9F-C44D-444D-AEA5-0A0DC84F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C771-BF3E-4DCE-8A41-E0E39AD0A4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A48AC-0A6F-9A4A-572E-02E59A30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ADEB9-AA82-09D7-4EAE-DF53D6B4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D64B-0B68-4C9D-8036-8F4CF7BDE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967372-7593-E99C-B752-97EB92757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70E08-C00C-7DB1-3198-8B8506ABD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18424-DE69-73F1-84A3-0D562976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C771-BF3E-4DCE-8A41-E0E39AD0A4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AB276-4493-457C-82A5-A32F8D65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56454-62A9-8D4B-2E1C-72DBCA66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D64B-0B68-4C9D-8036-8F4CF7BDE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7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79D6-35C2-92FC-4DF2-D71E73E3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93A4B-8D20-1950-D7C1-2D82C26F1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6FED-7273-BDE5-B466-F105F3DE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C771-BF3E-4DCE-8A41-E0E39AD0A4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6B124-8CBE-59DE-65FC-9FA5F26D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F8BA5-5545-8F22-A47B-3C71D5F8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D64B-0B68-4C9D-8036-8F4CF7BDE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8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0E31-45FC-25F7-0D71-9728B0A4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1A3A4-37D9-EECA-DC4D-2AEE46936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68325-1F61-F9C4-9940-91A34250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C771-BF3E-4DCE-8A41-E0E39AD0A4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0AAAD-1DC8-8150-6549-74DBB38B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B6C8B-D6B7-A82F-301C-E9AE965C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D64B-0B68-4C9D-8036-8F4CF7BDE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5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FF2C-DA3B-6826-DAED-38768D61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2E3BE-3066-C096-1F0D-D9BABC78A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53A96-34A7-CEA2-33AA-5C643CC94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BDD91-7845-A681-E9B7-7ABA7D09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C771-BF3E-4DCE-8A41-E0E39AD0A4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FDF48-75BD-CACA-D59F-5E65502F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32A36-4F52-44F9-5719-A5FB2DA1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D64B-0B68-4C9D-8036-8F4CF7BDE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1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43D4-12F8-A70B-27D3-2BDAB3CB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FDB05-BFBF-E2AE-D110-9FA24C32A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9F99E-C207-328B-CE30-9BBF0E059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FC4DB-428F-5378-95F2-EF225A6BC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B4DD7-AB41-BF75-21F2-5B4BE2257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D04BA-60C2-8852-2C28-ABE77A84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C771-BF3E-4DCE-8A41-E0E39AD0A4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C58C4-7F27-A898-221F-43F73FA6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B6447-C5C2-351B-7532-ADE2536B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D64B-0B68-4C9D-8036-8F4CF7BDE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8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405B-7FCF-2457-94B2-65F9745E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3A326-50AB-0DA7-7C39-BEABF6B6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C771-BF3E-4DCE-8A41-E0E39AD0A4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82F55-6BBB-27F2-914E-6B6D287A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08989-667A-4ACA-662A-A02C8E17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D64B-0B68-4C9D-8036-8F4CF7BDE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4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D1EE6-B5A0-3F22-5A64-3BA12E8A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C771-BF3E-4DCE-8A41-E0E39AD0A4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10BBE-9329-068D-73B0-045C68C1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9C965-75DC-03D6-9008-F7A0C627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D64B-0B68-4C9D-8036-8F4CF7BDE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5E3A-BC46-80D0-5A92-0D95AD18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E630-58FF-E177-0F1A-11E0EF885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70283-99D5-ADEE-9251-B320FD170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5E78D-A9FF-04F5-B39A-56BACCE1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C771-BF3E-4DCE-8A41-E0E39AD0A4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ADD81-14AF-1DCA-5BD0-545A92E6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0F2A2-5CBB-69D2-BBCB-C757640A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D64B-0B68-4C9D-8036-8F4CF7BDE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9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7593-566A-A073-7B20-1494A4B5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20E10-FBFA-AF8A-07B5-2BDB95932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816B9-3541-9521-D1D5-DFE7B45EF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72E30-F009-46E7-B4B4-CB0C3282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C771-BF3E-4DCE-8A41-E0E39AD0A4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5D21C-767D-E9BB-6764-756A9D24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03980-FF50-B475-D1BE-AF551058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D64B-0B68-4C9D-8036-8F4CF7BDE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43459-74A1-FF20-0C13-6390E36C6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579AA-ED26-9ABC-4A83-90FF23DAB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EA235-531B-10DF-B644-D7B898EDF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0C771-BF3E-4DCE-8A41-E0E39AD0A4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D36F-EE3C-A571-4A1C-A0A62AF90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1F9E6-B40B-F67C-9285-99B620B18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4D64B-0B68-4C9D-8036-8F4CF7BDE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7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23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1</cp:revision>
  <dcterms:created xsi:type="dcterms:W3CDTF">2024-10-25T14:22:55Z</dcterms:created>
  <dcterms:modified xsi:type="dcterms:W3CDTF">2024-10-25T14:23:29Z</dcterms:modified>
</cp:coreProperties>
</file>