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01CC-8A80-49B0-962F-74D6A022E4F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848-D4BE-4593-BBB5-B39650DD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1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01CC-8A80-49B0-962F-74D6A022E4F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848-D4BE-4593-BBB5-B39650DD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12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01CC-8A80-49B0-962F-74D6A022E4F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848-D4BE-4593-BBB5-B39650DD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34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01CC-8A80-49B0-962F-74D6A022E4F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848-D4BE-4593-BBB5-B39650DD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8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01CC-8A80-49B0-962F-74D6A022E4F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848-D4BE-4593-BBB5-B39650DD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01CC-8A80-49B0-962F-74D6A022E4F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848-D4BE-4593-BBB5-B39650DD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9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01CC-8A80-49B0-962F-74D6A022E4F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848-D4BE-4593-BBB5-B39650DD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53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01CC-8A80-49B0-962F-74D6A022E4F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848-D4BE-4593-BBB5-B39650DD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68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01CC-8A80-49B0-962F-74D6A022E4F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848-D4BE-4593-BBB5-B39650DD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75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01CC-8A80-49B0-962F-74D6A022E4F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848-D4BE-4593-BBB5-B39650DD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32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01CC-8A80-49B0-962F-74D6A022E4F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848-D4BE-4593-BBB5-B39650DD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53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000">
              <a:schemeClr val="tx1">
                <a:lumMod val="75000"/>
                <a:lumOff val="2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B01CC-8A80-49B0-962F-74D6A022E4F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B848-D4BE-4593-BBB5-B39650DD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0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по прикладному программированию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Игра «Змейка»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4917" y="6239436"/>
            <a:ext cx="5567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Выполнил студент группы 16П-2 Батурин Никита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9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Змейка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Это 2</a:t>
            </a:r>
            <a:r>
              <a:rPr lang="en-US" dirty="0" smtClean="0">
                <a:solidFill>
                  <a:schemeClr val="bg1"/>
                </a:solidFill>
              </a:rPr>
              <a:t>D</a:t>
            </a:r>
            <a:r>
              <a:rPr lang="ru-RU" dirty="0" smtClean="0">
                <a:solidFill>
                  <a:schemeClr val="bg1"/>
                </a:solidFill>
              </a:rPr>
              <a:t> игра целью, которой является поедание фруктов, расширяющих длину змеи до тех пор пока она не заполнит все поле.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Проигрышем считается выход за пределы поля или поедания туловища змеи.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Основная механика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нажатии на стрелки выбирается направление пути по которому будет следовать змея.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Нажатие на клавишу </a:t>
            </a:r>
            <a:r>
              <a:rPr lang="en-US" dirty="0" smtClean="0">
                <a:solidFill>
                  <a:schemeClr val="bg1"/>
                </a:solidFill>
              </a:rPr>
              <a:t>Esc</a:t>
            </a:r>
            <a:r>
              <a:rPr lang="ru-RU" dirty="0" smtClean="0">
                <a:solidFill>
                  <a:schemeClr val="bg1"/>
                </a:solidFill>
              </a:rPr>
              <a:t> поставит паузу, повторное нажатие – возобновит игру.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изменении уровня сложности изменяется скорость змеи.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Пользовательский выбор пунктов во вкладке Вид\</a:t>
            </a:r>
            <a:r>
              <a:rPr lang="en-US" dirty="0" smtClean="0">
                <a:solidFill>
                  <a:schemeClr val="bg1"/>
                </a:solidFill>
              </a:rPr>
              <a:t>View</a:t>
            </a:r>
            <a:r>
              <a:rPr lang="ru-RU" dirty="0" smtClean="0">
                <a:solidFill>
                  <a:schemeClr val="bg1"/>
                </a:solidFill>
              </a:rPr>
              <a:t> изменит внешний вид поля игры.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Хранение данных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сохранения координат змейки я использовал список из точек: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Точки представляют координату на занимаемую ячейку это частью туловища. Ячейками являются матрица на форме, каждый элемент которой равен 10 на 10 пикселей. Размерность матрицы определяется при растягивании окна.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834"/>
            <a:ext cx="3775644" cy="418260"/>
          </a:xfrm>
          <a:prstGeom prst="rect">
            <a:avLst/>
          </a:prstGeom>
          <a:effectLst>
            <a:glow rad="228600">
              <a:schemeClr val="tx1">
                <a:lumMod val="85000"/>
                <a:lumOff val="1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4706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После запуска игры, приложение отображает местоположение змеи (всегда в центре поля) и фрукта, затем ждет первого шага пользователя. После его получения, включает таймер, который в зависимости от уровня сложности отображает движение змеи, путем прорисовывания новой головы и удаления старого хвоста. При совпадении координат головы змеи и фрукта не удаляет хвост, т.к. длина змеи должна увеличиться, затем определяет случайные координаты нового фрукта, который должен быть в пределах поля и не на теле змеи, если длина змеи стала равной количеству ячеек на поле объявляется победа.</a:t>
            </a:r>
          </a:p>
        </p:txBody>
      </p:sp>
    </p:spTree>
    <p:extLst>
      <p:ext uri="{BB962C8B-B14F-4D97-AF65-F5344CB8AC3E}">
        <p14:creationId xmlns:p14="http://schemas.microsoft.com/office/powerpoint/2010/main" val="262323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Внешний вид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3105563" cy="42798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43762" y="1690688"/>
            <a:ext cx="384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Светлая тема и включенное отображение сетки.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106" y="1690688"/>
            <a:ext cx="2998694" cy="41417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98577" y="5001452"/>
            <a:ext cx="4056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Темная тема и выключенное отображение сетки.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8577" y="2930571"/>
            <a:ext cx="3701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solidFill>
                  <a:schemeClr val="bg1"/>
                </a:solidFill>
              </a:rPr>
              <a:t>На строке состояния отображается набранное количество очков и размерность поля.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0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7258" y="2944906"/>
            <a:ext cx="5365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Спасибо за внимание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9" t="35618" b="30480"/>
          <a:stretch/>
        </p:blipFill>
        <p:spPr>
          <a:xfrm>
            <a:off x="1143001" y="3499175"/>
            <a:ext cx="1813671" cy="2592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46" t="21458" b="68422"/>
          <a:stretch/>
        </p:blipFill>
        <p:spPr>
          <a:xfrm>
            <a:off x="9937376" y="995071"/>
            <a:ext cx="439267" cy="7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8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272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Проект по прикладному программированию</vt:lpstr>
      <vt:lpstr>Змейка</vt:lpstr>
      <vt:lpstr>Основная механика</vt:lpstr>
      <vt:lpstr>Хранение данных</vt:lpstr>
      <vt:lpstr>Игра</vt:lpstr>
      <vt:lpstr>Внешний вид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прикладному программированию</dc:title>
  <dc:creator>Никита Батурин</dc:creator>
  <cp:lastModifiedBy>Никита Батурин</cp:lastModifiedBy>
  <cp:revision>9</cp:revision>
  <dcterms:created xsi:type="dcterms:W3CDTF">2018-12-25T00:14:31Z</dcterms:created>
  <dcterms:modified xsi:type="dcterms:W3CDTF">2018-12-25T02:24:54Z</dcterms:modified>
</cp:coreProperties>
</file>