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handoutMasterIdLst>
    <p:handoutMasterId r:id="rId49"/>
  </p:handoutMasterIdLst>
  <p:sldIdLst>
    <p:sldId id="256" r:id="rId5"/>
    <p:sldId id="289" r:id="rId6"/>
    <p:sldId id="258" r:id="rId7"/>
    <p:sldId id="259" r:id="rId8"/>
    <p:sldId id="290" r:id="rId9"/>
    <p:sldId id="291" r:id="rId10"/>
    <p:sldId id="273" r:id="rId11"/>
    <p:sldId id="293" r:id="rId12"/>
    <p:sldId id="294" r:id="rId13"/>
    <p:sldId id="295" r:id="rId14"/>
    <p:sldId id="296" r:id="rId15"/>
    <p:sldId id="274" r:id="rId16"/>
    <p:sldId id="276" r:id="rId17"/>
    <p:sldId id="277" r:id="rId18"/>
    <p:sldId id="278"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275" r:id="rId33"/>
    <p:sldId id="283" r:id="rId34"/>
    <p:sldId id="284" r:id="rId35"/>
    <p:sldId id="285" r:id="rId36"/>
    <p:sldId id="286" r:id="rId37"/>
    <p:sldId id="315" r:id="rId38"/>
    <p:sldId id="316" r:id="rId39"/>
    <p:sldId id="317" r:id="rId40"/>
    <p:sldId id="318" r:id="rId41"/>
    <p:sldId id="300" r:id="rId42"/>
    <p:sldId id="301" r:id="rId43"/>
    <p:sldId id="288" r:id="rId44"/>
    <p:sldId id="298" r:id="rId45"/>
    <p:sldId id="299" r:id="rId46"/>
    <p:sldId id="265" r:id="rId47"/>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024" autoAdjust="0"/>
  </p:normalViewPr>
  <p:slideViewPr>
    <p:cSldViewPr snapToGrid="0" showGuides="1">
      <p:cViewPr varScale="1">
        <p:scale>
          <a:sx n="57" d="100"/>
          <a:sy n="57" d="100"/>
        </p:scale>
        <p:origin x="1016" y="28"/>
      </p:cViewPr>
      <p:guideLst>
        <p:guide orient="horz" pos="2160"/>
        <p:guide pos="3840"/>
      </p:guideLst>
    </p:cSldViewPr>
  </p:slideViewPr>
  <p:notesTextViewPr>
    <p:cViewPr>
      <p:scale>
        <a:sx n="1" d="1"/>
        <a:sy n="1" d="1"/>
      </p:scale>
      <p:origin x="0" y="0"/>
    </p:cViewPr>
  </p:notesTextViewPr>
  <p:sorterViewPr>
    <p:cViewPr>
      <p:scale>
        <a:sx n="114" d="100"/>
        <a:sy n="114" d="100"/>
      </p:scale>
      <p:origin x="0" y="1882"/>
    </p:cViewPr>
  </p:sorterViewPr>
  <p:notesViewPr>
    <p:cSldViewPr snapToGrid="0" showGuides="1">
      <p:cViewPr>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72E477D-E179-49B5-A64B-1447178ADB96}" type="datetime1">
              <a:rPr lang="en-GB" smtClean="0"/>
              <a:t>19/11/2024</a:t>
            </a:fld>
            <a:endParaRPr lang="en-GB" dirty="0"/>
          </a:p>
        </p:txBody>
      </p:sp>
      <p:sp>
        <p:nvSpPr>
          <p:cNvPr id="4" name="Footer Placeholder 3">
            <a:extLst>
              <a:ext uri="{FF2B5EF4-FFF2-40B4-BE49-F238E27FC236}">
                <a16:creationId xmlns:a16="http://schemas.microsoft.com/office/drawing/2014/main"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5BAE485-B3C6-4830-BBC8-C6E008BDD690}" type="slidenum">
              <a:rPr lang="en-GB" smtClean="0"/>
              <a:t>‹#›</a:t>
            </a:fld>
            <a:endParaRPr lang="en-GB"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5166A-7CBF-424F-B7C1-63F52D1E23FD}" type="datetime1">
              <a:rPr lang="en-GB" smtClean="0"/>
              <a:pPr/>
              <a:t>19/11/2024</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85ACE04-E13C-4837-B6DD-B388E7CAA05E}" type="slidenum">
              <a:rPr lang="en-GB" noProof="0" smtClean="0"/>
              <a:t>‹#›</a:t>
            </a:fld>
            <a:endParaRPr lang="en-GB"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85ACE04-E13C-4837-B6DD-B388E7CAA05E}" type="slidenum">
              <a:rPr lang="en-GB" smtClean="0"/>
              <a:t>1</a:t>
            </a:fld>
            <a:endParaRPr lang="en-GB" dirty="0"/>
          </a:p>
        </p:txBody>
      </p:sp>
    </p:spTree>
    <p:extLst>
      <p:ext uri="{BB962C8B-B14F-4D97-AF65-F5344CB8AC3E}">
        <p14:creationId xmlns:p14="http://schemas.microsoft.com/office/powerpoint/2010/main" val="369923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85ACE04-E13C-4837-B6DD-B388E7CAA05E}" type="slidenum">
              <a:rPr lang="en-GB" smtClean="0"/>
              <a:t>3</a:t>
            </a:fld>
            <a:endParaRPr lang="en-GB" dirty="0"/>
          </a:p>
        </p:txBody>
      </p:sp>
    </p:spTree>
    <p:extLst>
      <p:ext uri="{BB962C8B-B14F-4D97-AF65-F5344CB8AC3E}">
        <p14:creationId xmlns:p14="http://schemas.microsoft.com/office/powerpoint/2010/main" val="84242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85ACE04-E13C-4837-B6DD-B388E7CAA05E}" type="slidenum">
              <a:rPr lang="en-GB" smtClean="0"/>
              <a:t>4</a:t>
            </a:fld>
            <a:endParaRPr lang="en-GB" dirty="0"/>
          </a:p>
        </p:txBody>
      </p:sp>
    </p:spTree>
    <p:extLst>
      <p:ext uri="{BB962C8B-B14F-4D97-AF65-F5344CB8AC3E}">
        <p14:creationId xmlns:p14="http://schemas.microsoft.com/office/powerpoint/2010/main" val="346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85ACE04-E13C-4837-B6DD-B388E7CAA05E}" type="slidenum">
              <a:rPr lang="en-GB" smtClean="0"/>
              <a:t>7</a:t>
            </a:fld>
            <a:endParaRPr lang="en-GB" dirty="0"/>
          </a:p>
        </p:txBody>
      </p:sp>
    </p:spTree>
    <p:extLst>
      <p:ext uri="{BB962C8B-B14F-4D97-AF65-F5344CB8AC3E}">
        <p14:creationId xmlns:p14="http://schemas.microsoft.com/office/powerpoint/2010/main" val="346501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5"/>
          </p:nvPr>
        </p:nvSpPr>
        <p:spPr/>
        <p:txBody>
          <a:bodyPr rtlCol="0"/>
          <a:lstStyle/>
          <a:p>
            <a:pPr rtl="0"/>
            <a:fld id="{385ACE04-E13C-4837-B6DD-B388E7CAA05E}" type="slidenum">
              <a:rPr lang="en-GB" smtClean="0"/>
              <a:t>43</a:t>
            </a:fld>
            <a:endParaRPr lang="en-GB"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0F7A4A72-5568-43E1-8821-000E20A4E789}" type="datetime1">
              <a:rPr lang="en-GB" noProof="0" smtClean="0"/>
              <a:t>19/11/2024</a:t>
            </a:fld>
            <a:endParaRPr lang="en-GB"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8994553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5" name="Text Placeholder 2">
            <a:extLst>
              <a:ext uri="{FF2B5EF4-FFF2-40B4-BE49-F238E27FC236}">
                <a16:creationId xmlns:a16="http://schemas.microsoft.com/office/drawing/2014/main"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3" name="Title 2">
            <a:extLst>
              <a:ext uri="{FF2B5EF4-FFF2-40B4-BE49-F238E27FC236}">
                <a16:creationId xmlns:a16="http://schemas.microsoft.com/office/drawing/2014/main" id="{FF9B990C-5D9C-4A90-AC73-5889BC9F755C}"/>
              </a:ext>
            </a:extLst>
          </p:cNvPr>
          <p:cNvSpPr>
            <a:spLocks noGrp="1"/>
          </p:cNvSpPr>
          <p:nvPr>
            <p:ph type="title" hasCustomPrompt="1"/>
          </p:nvPr>
        </p:nvSpPr>
        <p:spPr/>
        <p:txBody>
          <a:bodyPr rtlCol="0"/>
          <a:lstStyle/>
          <a:p>
            <a:pPr rtl="0"/>
            <a:r>
              <a:rPr lang="en-GB" noProof="0" dirty="0"/>
              <a:t>CLICK TO EDIT MASTER TITLE STYLE</a:t>
            </a:r>
          </a:p>
        </p:txBody>
      </p:sp>
      <p:sp>
        <p:nvSpPr>
          <p:cNvPr id="16" name="Oval 15">
            <a:extLst>
              <a:ext uri="{FF2B5EF4-FFF2-40B4-BE49-F238E27FC236}">
                <a16:creationId xmlns:a16="http://schemas.microsoft.com/office/drawing/2014/main"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Oval 16">
            <a:extLst>
              <a:ext uri="{FF2B5EF4-FFF2-40B4-BE49-F238E27FC236}">
                <a16:creationId xmlns:a16="http://schemas.microsoft.com/office/drawing/2014/main"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6" name="Content Placeholder 3">
            <a:extLst>
              <a:ext uri="{FF2B5EF4-FFF2-40B4-BE49-F238E27FC236}">
                <a16:creationId xmlns:a16="http://schemas.microsoft.com/office/drawing/2014/main" id="{6E22FA8C-3243-4716-A6BD-F37D6058FB43}"/>
              </a:ext>
            </a:extLst>
          </p:cNvPr>
          <p:cNvSpPr>
            <a:spLocks noGrp="1"/>
          </p:cNvSpPr>
          <p:nvPr>
            <p:ph sz="half" idx="2" hasCustomPrompt="1"/>
          </p:nvPr>
        </p:nvSpPr>
        <p:spPr>
          <a:xfrm>
            <a:off x="6347381" y="1825625"/>
            <a:ext cx="5481203" cy="4351338"/>
          </a:xfrm>
        </p:spPr>
        <p:txBody>
          <a:bodyPr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17" name="Content Placeholder 2">
            <a:extLst>
              <a:ext uri="{FF2B5EF4-FFF2-40B4-BE49-F238E27FC236}">
                <a16:creationId xmlns:a16="http://schemas.microsoft.com/office/drawing/2014/main" id="{8ABE3FD8-339C-4F75-876F-8347ADE67E94}"/>
              </a:ext>
            </a:extLst>
          </p:cNvPr>
          <p:cNvSpPr>
            <a:spLocks noGrp="1"/>
          </p:cNvSpPr>
          <p:nvPr>
            <p:ph sz="half" idx="1" hasCustomPrompt="1"/>
          </p:nvPr>
        </p:nvSpPr>
        <p:spPr>
          <a:xfrm>
            <a:off x="363416" y="1825625"/>
            <a:ext cx="5481203" cy="4351338"/>
          </a:xfrm>
        </p:spPr>
        <p:txBody>
          <a:bodyPr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25" name="Oval 24">
            <a:extLst>
              <a:ext uri="{FF2B5EF4-FFF2-40B4-BE49-F238E27FC236}">
                <a16:creationId xmlns:a16="http://schemas.microsoft.com/office/drawing/2014/main"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27" name="Text Placeholder 4">
            <a:extLst>
              <a:ext uri="{FF2B5EF4-FFF2-40B4-BE49-F238E27FC236}">
                <a16:creationId xmlns:a16="http://schemas.microsoft.com/office/drawing/2014/main" id="{9F73353B-C50B-4A8A-87CF-657C1EB8940F}"/>
              </a:ext>
            </a:extLst>
          </p:cNvPr>
          <p:cNvSpPr>
            <a:spLocks noGrp="1"/>
          </p:cNvSpPr>
          <p:nvPr>
            <p:ph type="body" sz="quarter" idx="3" hasCustomPrompt="1"/>
          </p:nvPr>
        </p:nvSpPr>
        <p:spPr>
          <a:xfrm>
            <a:off x="6347380" y="1681163"/>
            <a:ext cx="5481203"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Master text styles</a:t>
            </a:r>
          </a:p>
        </p:txBody>
      </p:sp>
      <p:sp>
        <p:nvSpPr>
          <p:cNvPr id="28" name="Content Placeholder 5">
            <a:extLst>
              <a:ext uri="{FF2B5EF4-FFF2-40B4-BE49-F238E27FC236}">
                <a16:creationId xmlns:a16="http://schemas.microsoft.com/office/drawing/2014/main" id="{5EFF7F5E-3221-4390-9B17-D1944365BF12}"/>
              </a:ext>
            </a:extLst>
          </p:cNvPr>
          <p:cNvSpPr>
            <a:spLocks noGrp="1"/>
          </p:cNvSpPr>
          <p:nvPr>
            <p:ph sz="quarter" idx="4" hasCustomPrompt="1"/>
          </p:nvPr>
        </p:nvSpPr>
        <p:spPr>
          <a:xfrm>
            <a:off x="6347379" y="2586215"/>
            <a:ext cx="5481203" cy="3603448"/>
          </a:xfrm>
        </p:spPr>
        <p:txBody>
          <a:bodyPr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29" name="Text Placeholder 2">
            <a:extLst>
              <a:ext uri="{FF2B5EF4-FFF2-40B4-BE49-F238E27FC236}">
                <a16:creationId xmlns:a16="http://schemas.microsoft.com/office/drawing/2014/main" id="{9506B516-77C1-431B-A8A5-68FA5D4B6D7E}"/>
              </a:ext>
            </a:extLst>
          </p:cNvPr>
          <p:cNvSpPr>
            <a:spLocks noGrp="1"/>
          </p:cNvSpPr>
          <p:nvPr>
            <p:ph type="body" idx="1" hasCustomPrompt="1"/>
          </p:nvPr>
        </p:nvSpPr>
        <p:spPr>
          <a:xfrm>
            <a:off x="363416" y="1681163"/>
            <a:ext cx="5481202"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Master text styles</a:t>
            </a:r>
          </a:p>
        </p:txBody>
      </p:sp>
      <p:sp>
        <p:nvSpPr>
          <p:cNvPr id="30" name="Content Placeholder 3">
            <a:extLst>
              <a:ext uri="{FF2B5EF4-FFF2-40B4-BE49-F238E27FC236}">
                <a16:creationId xmlns:a16="http://schemas.microsoft.com/office/drawing/2014/main" id="{860F1452-CAB9-4154-ADCC-9245E71D0D2C}"/>
              </a:ext>
            </a:extLst>
          </p:cNvPr>
          <p:cNvSpPr>
            <a:spLocks noGrp="1"/>
          </p:cNvSpPr>
          <p:nvPr>
            <p:ph sz="half" idx="2" hasCustomPrompt="1"/>
          </p:nvPr>
        </p:nvSpPr>
        <p:spPr>
          <a:xfrm>
            <a:off x="363416" y="2586215"/>
            <a:ext cx="5481202" cy="3603448"/>
          </a:xfrm>
        </p:spPr>
        <p:txBody>
          <a:bodyPr rtlCol="0"/>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31" name="Oval 30">
            <a:extLst>
              <a:ext uri="{FF2B5EF4-FFF2-40B4-BE49-F238E27FC236}">
                <a16:creationId xmlns:a16="http://schemas.microsoft.com/office/drawing/2014/main"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2" name="Oval 31">
            <a:extLst>
              <a:ext uri="{FF2B5EF4-FFF2-40B4-BE49-F238E27FC236}">
                <a16:creationId xmlns:a16="http://schemas.microsoft.com/office/drawing/2014/main"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en-GB" noProof="0" dirty="0"/>
              <a:t>TITLE HERE</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3" name="Text Placeholder 3">
            <a:extLst>
              <a:ext uri="{FF2B5EF4-FFF2-40B4-BE49-F238E27FC236}">
                <a16:creationId xmlns:a16="http://schemas.microsoft.com/office/drawing/2014/main"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rtl="0">
              <a:lnSpc>
                <a:spcPct val="100000"/>
              </a:lnSpc>
            </a:pPr>
            <a:r>
              <a:rPr lang="en-GB" noProof="0" dirty="0"/>
              <a:t>Edit Master text styles</a:t>
            </a:r>
          </a:p>
        </p:txBody>
      </p:sp>
      <p:sp>
        <p:nvSpPr>
          <p:cNvPr id="15" name="Picture Placeholder 2">
            <a:extLst>
              <a:ext uri="{FF2B5EF4-FFF2-40B4-BE49-F238E27FC236}">
                <a16:creationId xmlns:a16="http://schemas.microsoft.com/office/drawing/2014/main"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rtl="0">
              <a:buNone/>
            </a:pPr>
            <a:r>
              <a:rPr lang="en-US" noProof="0"/>
              <a:t>Click icon to add picture</a:t>
            </a:r>
            <a:endParaRPr lang="en-GB"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en-GB" noProof="0" dirty="0"/>
              <a:t>Title here</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30" name="Text Placeholder 3">
            <a:extLst>
              <a:ext uri="{FF2B5EF4-FFF2-40B4-BE49-F238E27FC236}">
                <a16:creationId xmlns:a16="http://schemas.microsoft.com/office/drawing/2014/main" id="{1B247C0B-04BA-4D5C-A41D-AEA60217241B}"/>
              </a:ext>
            </a:extLst>
          </p:cNvPr>
          <p:cNvSpPr>
            <a:spLocks noGrp="1"/>
          </p:cNvSpPr>
          <p:nvPr>
            <p:ph type="body" sz="half" idx="2" hasCustomPrompt="1"/>
          </p:nvPr>
        </p:nvSpPr>
        <p:spPr>
          <a:xfrm>
            <a:off x="363416" y="2057400"/>
            <a:ext cx="3206261"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dirty="0"/>
              <a:t>Edit Master text styles</a:t>
            </a:r>
          </a:p>
        </p:txBody>
      </p:sp>
      <p:sp>
        <p:nvSpPr>
          <p:cNvPr id="31" name="Content Placeholder 2">
            <a:extLst>
              <a:ext uri="{FF2B5EF4-FFF2-40B4-BE49-F238E27FC236}">
                <a16:creationId xmlns:a16="http://schemas.microsoft.com/office/drawing/2014/main" id="{194C619D-34F6-4A29-857A-D76007218728}"/>
              </a:ext>
            </a:extLst>
          </p:cNvPr>
          <p:cNvSpPr>
            <a:spLocks noGrp="1"/>
          </p:cNvSpPr>
          <p:nvPr>
            <p:ph idx="1" hasCustomPrompt="1"/>
          </p:nvPr>
        </p:nvSpPr>
        <p:spPr>
          <a:xfrm>
            <a:off x="3888084" y="246187"/>
            <a:ext cx="7467304" cy="5614864"/>
          </a:xfrm>
        </p:spPr>
        <p:txBody>
          <a:bodyPr rtlCol="0">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p:nvPr>
        </p:nvSpPr>
        <p:spPr>
          <a:xfrm>
            <a:off x="363416" y="246186"/>
            <a:ext cx="11465168" cy="1037492"/>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3" name="Oval 22">
              <a:extLst>
                <a:ext uri="{FF2B5EF4-FFF2-40B4-BE49-F238E27FC236}">
                  <a16:creationId xmlns:a16="http://schemas.microsoft.com/office/drawing/2014/main"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4" name="Oval 23">
              <a:extLst>
                <a:ext uri="{FF2B5EF4-FFF2-40B4-BE49-F238E27FC236}">
                  <a16:creationId xmlns:a16="http://schemas.microsoft.com/office/drawing/2014/main"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3" name="Oval 12">
            <a:extLst>
              <a:ext uri="{FF2B5EF4-FFF2-40B4-BE49-F238E27FC236}">
                <a16:creationId xmlns:a16="http://schemas.microsoft.com/office/drawing/2014/main"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Oval 13">
            <a:extLst>
              <a:ext uri="{FF2B5EF4-FFF2-40B4-BE49-F238E27FC236}">
                <a16:creationId xmlns:a16="http://schemas.microsoft.com/office/drawing/2014/main"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grpSp>
        <p:nvGrpSpPr>
          <p:cNvPr id="4" name="Group 3">
            <a:extLst>
              <a:ext uri="{FF2B5EF4-FFF2-40B4-BE49-F238E27FC236}">
                <a16:creationId xmlns:a16="http://schemas.microsoft.com/office/drawing/2014/main"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6" name="Oval 5">
              <a:extLst>
                <a:ext uri="{FF2B5EF4-FFF2-40B4-BE49-F238E27FC236}">
                  <a16:creationId xmlns:a16="http://schemas.microsoft.com/office/drawing/2014/main"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7" name="Oval 6">
              <a:extLst>
                <a:ext uri="{FF2B5EF4-FFF2-40B4-BE49-F238E27FC236}">
                  <a16:creationId xmlns:a16="http://schemas.microsoft.com/office/drawing/2014/main"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8" name="Oval 7">
              <a:extLst>
                <a:ext uri="{FF2B5EF4-FFF2-40B4-BE49-F238E27FC236}">
                  <a16:creationId xmlns:a16="http://schemas.microsoft.com/office/drawing/2014/main"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5908430" y="1046163"/>
            <a:ext cx="5445369" cy="1114784"/>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5908430" y="2506662"/>
            <a:ext cx="5445370" cy="3454523"/>
          </a:xfrm>
        </p:spPr>
        <p:txBody>
          <a:bodyPr lIns="0" tIns="0" rIns="0" bIns="0" rtlCol="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dirty="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rtlCol="0" anchor="ctr"/>
          <a:lstStyle>
            <a:lvl1pPr marL="0" indent="0" algn="ctr">
              <a:buNone/>
              <a:defRPr/>
            </a:lvl1pPr>
          </a:lstStyle>
          <a:p>
            <a:pPr rtl="0"/>
            <a:r>
              <a:rPr lang="en-US" noProof="0"/>
              <a:t>Click icon to add picture</a:t>
            </a:r>
            <a:endParaRPr lang="en-GB"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16441-0F1F-453B-BACF-543CEDE2AE72}"/>
              </a:ext>
            </a:extLst>
          </p:cNvPr>
          <p:cNvSpPr>
            <a:spLocks noGrp="1"/>
          </p:cNvSpPr>
          <p:nvPr>
            <p:ph type="title"/>
          </p:nvPr>
        </p:nvSpPr>
        <p:spPr>
          <a:xfrm>
            <a:off x="363416" y="1046163"/>
            <a:ext cx="5445369" cy="1114784"/>
          </a:xfrm>
        </p:spPr>
        <p:txBody>
          <a:bodyPr lIns="0" tIns="0" rIns="0" bIns="0" rtlCol="0" anchor="b">
            <a:noAutofit/>
          </a:bodyPr>
          <a:lstStyle>
            <a:lvl1pPr>
              <a:defRPr sz="3200" b="1" cap="all" baseline="0"/>
            </a:lvl1pPr>
          </a:lstStyle>
          <a:p>
            <a:pPr rtl="0"/>
            <a:r>
              <a:rPr lang="en-US" noProof="0"/>
              <a:t>Click to edit Master title style</a:t>
            </a:r>
            <a:endParaRPr lang="en-GB" noProof="0" dirty="0"/>
          </a:p>
        </p:txBody>
      </p:sp>
      <p:sp>
        <p:nvSpPr>
          <p:cNvPr id="3" name="Content Placeholder 2">
            <a:extLst>
              <a:ext uri="{FF2B5EF4-FFF2-40B4-BE49-F238E27FC236}">
                <a16:creationId xmlns:a16="http://schemas.microsoft.com/office/drawing/2014/main" id="{61EC9302-80D9-4A88-8591-DE2D4BA1F91A}"/>
              </a:ext>
            </a:extLst>
          </p:cNvPr>
          <p:cNvSpPr>
            <a:spLocks noGrp="1"/>
          </p:cNvSpPr>
          <p:nvPr>
            <p:ph idx="1" hasCustomPrompt="1"/>
          </p:nvPr>
        </p:nvSpPr>
        <p:spPr>
          <a:xfrm>
            <a:off x="363416" y="2506662"/>
            <a:ext cx="5445370" cy="3454523"/>
          </a:xfrm>
        </p:spPr>
        <p:txBody>
          <a:bodyPr lIns="0" tIns="0" rIns="0" bIns="0" rtlCol="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sp>
        <p:nvSpPr>
          <p:cNvPr id="8" name="Content Placeholder 16">
            <a:extLst>
              <a:ext uri="{FF2B5EF4-FFF2-40B4-BE49-F238E27FC236}">
                <a16:creationId xmlns:a16="http://schemas.microsoft.com/office/drawing/2014/main" id="{6AEAE6ED-58FA-4039-939A-E4032520CB3C}"/>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dirty="0"/>
              <a:t>Your company name</a:t>
            </a:r>
          </a:p>
        </p:txBody>
      </p:sp>
      <p:sp>
        <p:nvSpPr>
          <p:cNvPr id="10" name="Picture Placeholder 9">
            <a:extLst>
              <a:ext uri="{FF2B5EF4-FFF2-40B4-BE49-F238E27FC236}">
                <a16:creationId xmlns:a16="http://schemas.microsoft.com/office/drawing/2014/main"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rtlCol="0" anchor="ctr"/>
          <a:lstStyle>
            <a:lvl1pPr marL="0" indent="0" algn="ctr">
              <a:buNone/>
              <a:defRPr/>
            </a:lvl1pPr>
          </a:lstStyle>
          <a:p>
            <a:pPr rtl="0"/>
            <a:r>
              <a:rPr lang="en-US" noProof="0"/>
              <a:t>Click icon to add picture</a:t>
            </a:r>
            <a:endParaRPr lang="en-GB"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rtlCol="0" anchor="ctr"/>
          <a:lstStyle>
            <a:lvl1pPr marL="0" indent="0" algn="ctr">
              <a:buNone/>
              <a:defRPr/>
            </a:lvl1pPr>
          </a:lstStyle>
          <a:p>
            <a:pPr rtl="0"/>
            <a:r>
              <a:rPr lang="en-US" noProof="0"/>
              <a:t>Click icon to add picture</a:t>
            </a:r>
            <a:endParaRPr lang="en-GB" noProof="0" dirty="0"/>
          </a:p>
        </p:txBody>
      </p:sp>
      <p:sp>
        <p:nvSpPr>
          <p:cNvPr id="21" name="Picture Placeholder 9">
            <a:extLst>
              <a:ext uri="{FF2B5EF4-FFF2-40B4-BE49-F238E27FC236}">
                <a16:creationId xmlns:a16="http://schemas.microsoft.com/office/drawing/2014/main"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rtlCol="0" anchor="ctr"/>
          <a:lstStyle>
            <a:lvl1pPr marL="0" indent="0" algn="ctr">
              <a:buNone/>
              <a:defRPr/>
            </a:lvl1pPr>
          </a:lstStyle>
          <a:p>
            <a:pPr rtl="0"/>
            <a:r>
              <a:rPr lang="en-US" noProof="0"/>
              <a:t>Click icon to add picture</a:t>
            </a:r>
            <a:endParaRPr lang="en-GB"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rtl="0"/>
            <a:r>
              <a:rPr lang="en-GB" noProof="0" dirty="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rtl="0"/>
            <a:r>
              <a:rPr lang="en-GB" noProof="0" dirty="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dirty="0"/>
              <a:t>Your company name</a:t>
            </a:r>
          </a:p>
        </p:txBody>
      </p:sp>
      <p:grpSp>
        <p:nvGrpSpPr>
          <p:cNvPr id="18" name="Group 17">
            <a:extLst>
              <a:ext uri="{FF2B5EF4-FFF2-40B4-BE49-F238E27FC236}">
                <a16:creationId xmlns:a16="http://schemas.microsoft.com/office/drawing/2014/main"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0" name="Oval 19">
              <a:extLst>
                <a:ext uri="{FF2B5EF4-FFF2-40B4-BE49-F238E27FC236}">
                  <a16:creationId xmlns:a16="http://schemas.microsoft.com/office/drawing/2014/main"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1" name="Oval 20">
              <a:extLst>
                <a:ext uri="{FF2B5EF4-FFF2-40B4-BE49-F238E27FC236}">
                  <a16:creationId xmlns:a16="http://schemas.microsoft.com/office/drawing/2014/main"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2" name="Oval 21">
              <a:extLst>
                <a:ext uri="{FF2B5EF4-FFF2-40B4-BE49-F238E27FC236}">
                  <a16:creationId xmlns:a16="http://schemas.microsoft.com/office/drawing/2014/main"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37E7-A574-47D2-9624-D12F47560519}"/>
              </a:ext>
            </a:extLst>
          </p:cNvPr>
          <p:cNvSpPr>
            <a:spLocks noGrp="1"/>
          </p:cNvSpPr>
          <p:nvPr>
            <p:ph type="title" hasCustomPrompt="1"/>
          </p:nvPr>
        </p:nvSpPr>
        <p:spPr>
          <a:xfrm>
            <a:off x="363416" y="246186"/>
            <a:ext cx="3206261" cy="1037492"/>
          </a:xfrm>
        </p:spPr>
        <p:txBody>
          <a:bodyPr lIns="0" tIns="0" rIns="0" bIns="0" rtlCol="0" anchor="b">
            <a:noAutofit/>
          </a:bodyPr>
          <a:lstStyle>
            <a:lvl1pPr>
              <a:defRPr sz="3200" b="1" cap="all" baseline="0"/>
            </a:lvl1pPr>
          </a:lstStyle>
          <a:p>
            <a:pPr rtl="0"/>
            <a:r>
              <a:rPr lang="en-GB" noProof="0" dirty="0"/>
              <a:t>Title here</a:t>
            </a:r>
          </a:p>
        </p:txBody>
      </p:sp>
      <p:sp>
        <p:nvSpPr>
          <p:cNvPr id="3" name="Text Placeholder 2">
            <a:extLst>
              <a:ext uri="{FF2B5EF4-FFF2-40B4-BE49-F238E27FC236}">
                <a16:creationId xmlns:a16="http://schemas.microsoft.com/office/drawing/2014/main" id="{712D9B6D-CE43-4FB1-87C0-D3565E730242}"/>
              </a:ext>
            </a:extLst>
          </p:cNvPr>
          <p:cNvSpPr>
            <a:spLocks noGrp="1"/>
          </p:cNvSpPr>
          <p:nvPr>
            <p:ph type="body" idx="1" hasCustomPrompt="1"/>
          </p:nvPr>
        </p:nvSpPr>
        <p:spPr>
          <a:xfrm>
            <a:off x="4080986"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Master text styles</a:t>
            </a:r>
          </a:p>
        </p:txBody>
      </p:sp>
      <p:sp>
        <p:nvSpPr>
          <p:cNvPr id="4" name="Content Placeholder 3">
            <a:extLst>
              <a:ext uri="{FF2B5EF4-FFF2-40B4-BE49-F238E27FC236}">
                <a16:creationId xmlns:a16="http://schemas.microsoft.com/office/drawing/2014/main" id="{249D73CD-EB11-4ED6-80CF-B68320D57E91}"/>
              </a:ext>
            </a:extLst>
          </p:cNvPr>
          <p:cNvSpPr>
            <a:spLocks noGrp="1"/>
          </p:cNvSpPr>
          <p:nvPr>
            <p:ph sz="half" idx="2" hasCustomPrompt="1"/>
          </p:nvPr>
        </p:nvSpPr>
        <p:spPr>
          <a:xfrm>
            <a:off x="4080986"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10" name="Slide Number Placeholder 5">
            <a:extLst>
              <a:ext uri="{FF2B5EF4-FFF2-40B4-BE49-F238E27FC236}">
                <a16:creationId xmlns:a16="http://schemas.microsoft.com/office/drawing/2014/main" id="{99564622-96D9-48C4-BB60-87F3F7C8E122}"/>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sp>
        <p:nvSpPr>
          <p:cNvPr id="11" name="Content Placeholder 16">
            <a:extLst>
              <a:ext uri="{FF2B5EF4-FFF2-40B4-BE49-F238E27FC236}">
                <a16:creationId xmlns:a16="http://schemas.microsoft.com/office/drawing/2014/main" id="{57889B18-CC7E-47A7-B83B-45D7871D298A}"/>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dirty="0"/>
              <a:t>Your company name</a:t>
            </a:r>
          </a:p>
        </p:txBody>
      </p:sp>
      <p:grpSp>
        <p:nvGrpSpPr>
          <p:cNvPr id="6" name="Group 5">
            <a:extLst>
              <a:ext uri="{FF2B5EF4-FFF2-40B4-BE49-F238E27FC236}">
                <a16:creationId xmlns:a16="http://schemas.microsoft.com/office/drawing/2014/main"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A09F60F9-61AE-4464-B369-1CF86DB708DA}"/>
              </a:ext>
            </a:extLst>
          </p:cNvPr>
          <p:cNvSpPr>
            <a:spLocks noGrp="1"/>
          </p:cNvSpPr>
          <p:nvPr>
            <p:ph type="body" idx="15" hasCustomPrompt="1"/>
          </p:nvPr>
        </p:nvSpPr>
        <p:spPr>
          <a:xfrm>
            <a:off x="7870582" y="2426274"/>
            <a:ext cx="3008434" cy="601087"/>
          </a:xfrm>
        </p:spPr>
        <p:txBody>
          <a:bodyPr lIns="0" tIns="0" rIns="0" bIns="0" rtlCol="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Master text styles</a:t>
            </a:r>
          </a:p>
        </p:txBody>
      </p:sp>
      <p:sp>
        <p:nvSpPr>
          <p:cNvPr id="20" name="Content Placeholder 3">
            <a:extLst>
              <a:ext uri="{FF2B5EF4-FFF2-40B4-BE49-F238E27FC236}">
                <a16:creationId xmlns:a16="http://schemas.microsoft.com/office/drawing/2014/main" id="{124CEF01-2C7C-4568-8A45-5F5A058ECFC1}"/>
              </a:ext>
            </a:extLst>
          </p:cNvPr>
          <p:cNvSpPr>
            <a:spLocks noGrp="1"/>
          </p:cNvSpPr>
          <p:nvPr>
            <p:ph sz="half" idx="16" hasCustomPrompt="1"/>
          </p:nvPr>
        </p:nvSpPr>
        <p:spPr>
          <a:xfrm>
            <a:off x="7870582" y="3097702"/>
            <a:ext cx="3008434" cy="3091961"/>
          </a:xfrm>
        </p:spPr>
        <p:txBody>
          <a:bodyPr lIns="0" tIns="0" rIns="0" bIns="0" rtlCol="0">
            <a:noAutofit/>
          </a:bodyPr>
          <a:lstStyle>
            <a:lvl1pPr>
              <a:defRPr sz="1600"/>
            </a:lvl1pPr>
            <a:lvl2pPr>
              <a:defRPr sz="1400"/>
            </a:lvl2pPr>
            <a:lvl3pPr>
              <a:defRPr sz="1200"/>
            </a:lvl3pPr>
            <a:lvl4pPr>
              <a:defRPr sz="1100"/>
            </a:lvl4pPr>
            <a:lvl5pPr>
              <a:defRPr sz="1100"/>
            </a:lvl5pPr>
          </a:lstStyle>
          <a:p>
            <a:pPr lvl="0" rtl="0"/>
            <a:r>
              <a:rPr lang="en-GB" noProof="0" dirty="0"/>
              <a:t>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23" name="Picture Placeholder 8">
            <a:extLst>
              <a:ext uri="{FF2B5EF4-FFF2-40B4-BE49-F238E27FC236}">
                <a16:creationId xmlns:a16="http://schemas.microsoft.com/office/drawing/2014/main" id="{BAF86618-E012-4E70-91E3-A72E71C63E64}"/>
              </a:ext>
            </a:extLst>
          </p:cNvPr>
          <p:cNvSpPr>
            <a:spLocks noGrp="1"/>
          </p:cNvSpPr>
          <p:nvPr>
            <p:ph type="pic" sz="quarter" idx="18" hasCustomPrompt="1"/>
          </p:nvPr>
        </p:nvSpPr>
        <p:spPr>
          <a:xfrm>
            <a:off x="4080986" y="1676296"/>
            <a:ext cx="587932" cy="587932"/>
          </a:xfrm>
          <a:noFill/>
        </p:spPr>
        <p:txBody>
          <a:bodyPr rtlCol="0" anchor="ctr">
            <a:noAutofit/>
          </a:bodyPr>
          <a:lstStyle>
            <a:lvl1pPr marL="0" indent="0" algn="ctr">
              <a:buNone/>
              <a:defRPr sz="1400">
                <a:solidFill>
                  <a:schemeClr val="tx1"/>
                </a:solidFill>
              </a:defRPr>
            </a:lvl1pPr>
          </a:lstStyle>
          <a:p>
            <a:pPr rtl="0"/>
            <a:r>
              <a:rPr lang="en-GB" noProof="0" dirty="0"/>
              <a:t>Icon Here</a:t>
            </a:r>
          </a:p>
        </p:txBody>
      </p:sp>
      <p:sp>
        <p:nvSpPr>
          <p:cNvPr id="24" name="Picture Placeholder 8">
            <a:extLst>
              <a:ext uri="{FF2B5EF4-FFF2-40B4-BE49-F238E27FC236}">
                <a16:creationId xmlns:a16="http://schemas.microsoft.com/office/drawing/2014/main" id="{4FF378B9-734E-4C43-836C-CB80566DDB15}"/>
              </a:ext>
            </a:extLst>
          </p:cNvPr>
          <p:cNvSpPr>
            <a:spLocks noGrp="1"/>
          </p:cNvSpPr>
          <p:nvPr>
            <p:ph type="pic" sz="quarter" idx="19" hasCustomPrompt="1"/>
          </p:nvPr>
        </p:nvSpPr>
        <p:spPr>
          <a:xfrm>
            <a:off x="7868008" y="1676296"/>
            <a:ext cx="587932" cy="587932"/>
          </a:xfrm>
          <a:noFill/>
        </p:spPr>
        <p:txBody>
          <a:bodyPr rtlCol="0" anchor="ctr">
            <a:noAutofit/>
          </a:bodyPr>
          <a:lstStyle>
            <a:lvl1pPr marL="0" indent="0" algn="ctr">
              <a:buNone/>
              <a:defRPr sz="1400">
                <a:solidFill>
                  <a:schemeClr val="tx1"/>
                </a:solidFill>
              </a:defRPr>
            </a:lvl1pPr>
          </a:lstStyle>
          <a:p>
            <a:pPr rtl="0"/>
            <a:r>
              <a:rPr lang="en-GB" noProof="0" dirty="0"/>
              <a:t>Icon Here</a:t>
            </a:r>
          </a:p>
        </p:txBody>
      </p:sp>
      <p:sp>
        <p:nvSpPr>
          <p:cNvPr id="25" name="Oval 24">
            <a:extLst>
              <a:ext uri="{FF2B5EF4-FFF2-40B4-BE49-F238E27FC236}">
                <a16:creationId xmlns:a16="http://schemas.microsoft.com/office/drawing/2014/main"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6" name="Oval 25">
            <a:extLst>
              <a:ext uri="{FF2B5EF4-FFF2-40B4-BE49-F238E27FC236}">
                <a16:creationId xmlns:a16="http://schemas.microsoft.com/office/drawing/2014/main"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9" name="Text Placeholder 2">
            <a:extLst>
              <a:ext uri="{FF2B5EF4-FFF2-40B4-BE49-F238E27FC236}">
                <a16:creationId xmlns:a16="http://schemas.microsoft.com/office/drawing/2014/main" id="{76F2CCF2-293A-49CA-B2A9-134BB5DEF98E}"/>
              </a:ext>
            </a:extLst>
          </p:cNvPr>
          <p:cNvSpPr>
            <a:spLocks noGrp="1"/>
          </p:cNvSpPr>
          <p:nvPr>
            <p:ph type="body" idx="20" hasCustomPrompt="1"/>
          </p:nvPr>
        </p:nvSpPr>
        <p:spPr>
          <a:xfrm>
            <a:off x="4080985" y="480157"/>
            <a:ext cx="6944563" cy="823912"/>
          </a:xfrm>
        </p:spPr>
        <p:txBody>
          <a:bodyPr lIns="0" tIns="0" rIns="0" bIns="0" rtlCol="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dirty="0"/>
              <a:t>Edit Master text styles</a:t>
            </a:r>
          </a:p>
        </p:txBody>
      </p:sp>
      <p:grpSp>
        <p:nvGrpSpPr>
          <p:cNvPr id="27" name="Group 26">
            <a:extLst>
              <a:ext uri="{FF2B5EF4-FFF2-40B4-BE49-F238E27FC236}">
                <a16:creationId xmlns:a16="http://schemas.microsoft.com/office/drawing/2014/main"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5" name="Oval 34">
              <a:extLst>
                <a:ext uri="{FF2B5EF4-FFF2-40B4-BE49-F238E27FC236}">
                  <a16:creationId xmlns:a16="http://schemas.microsoft.com/office/drawing/2014/main"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36" name="Oval 35">
              <a:extLst>
                <a:ext uri="{FF2B5EF4-FFF2-40B4-BE49-F238E27FC236}">
                  <a16:creationId xmlns:a16="http://schemas.microsoft.com/office/drawing/2014/main"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37" name="Oval 36">
              <a:extLst>
                <a:ext uri="{FF2B5EF4-FFF2-40B4-BE49-F238E27FC236}">
                  <a16:creationId xmlns:a16="http://schemas.microsoft.com/office/drawing/2014/main"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rtlCol="0" anchor="ctr">
            <a:normAutofit/>
          </a:bodyPr>
          <a:lstStyle>
            <a:lvl1pPr marL="0" indent="0" algn="ctr">
              <a:buNone/>
              <a:defRPr sz="2000"/>
            </a:lvl1pPr>
          </a:lstStyle>
          <a:p>
            <a:pPr rtl="0"/>
            <a:r>
              <a:rPr lang="en-US" noProof="0"/>
              <a:t>Click icon to add picture</a:t>
            </a:r>
            <a:endParaRPr lang="en-GB" noProof="0" dirty="0"/>
          </a:p>
        </p:txBody>
      </p:sp>
      <p:sp>
        <p:nvSpPr>
          <p:cNvPr id="4" name="Rectangle 3">
            <a:extLst>
              <a:ext uri="{FF2B5EF4-FFF2-40B4-BE49-F238E27FC236}">
                <a16:creationId xmlns:a16="http://schemas.microsoft.com/office/drawing/2014/main"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5" name="Rectangle 4">
            <a:extLst>
              <a:ext uri="{FF2B5EF4-FFF2-40B4-BE49-F238E27FC236}">
                <a16:creationId xmlns:a16="http://schemas.microsoft.com/office/drawing/2014/main"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 name="Title 1">
            <a:extLst>
              <a:ext uri="{FF2B5EF4-FFF2-40B4-BE49-F238E27FC236}">
                <a16:creationId xmlns:a16="http://schemas.microsoft.com/office/drawing/2014/main"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rtl="0"/>
            <a:r>
              <a:rPr lang="en-GB" noProof="0" dirty="0"/>
              <a:t>TITLE HERE</a:t>
            </a:r>
          </a:p>
        </p:txBody>
      </p:sp>
      <p:sp>
        <p:nvSpPr>
          <p:cNvPr id="3" name="Text Placeholder 2">
            <a:extLst>
              <a:ext uri="{FF2B5EF4-FFF2-40B4-BE49-F238E27FC236}">
                <a16:creationId xmlns:a16="http://schemas.microsoft.com/office/drawing/2014/main"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rtl="0"/>
            <a:r>
              <a:rPr lang="en-GB" noProof="0" dirty="0"/>
              <a:t>Edit Master text styles</a:t>
            </a:r>
          </a:p>
        </p:txBody>
      </p:sp>
      <p:sp>
        <p:nvSpPr>
          <p:cNvPr id="6" name="Slide Number Placeholder 5">
            <a:extLst>
              <a:ext uri="{FF2B5EF4-FFF2-40B4-BE49-F238E27FC236}">
                <a16:creationId xmlns:a16="http://schemas.microsoft.com/office/drawing/2014/main" id="{B44139FA-A83B-432B-9C7C-26634F4630E6}"/>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7" name="Straight Connector 6">
            <a:extLst>
              <a:ext uri="{FF2B5EF4-FFF2-40B4-BE49-F238E27FC236}">
                <a16:creationId xmlns:a16="http://schemas.microsoft.com/office/drawing/2014/main"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B34A1799-63F2-4B23-A188-7BAB23FB821F}"/>
              </a:ext>
            </a:extLst>
          </p:cNvPr>
          <p:cNvSpPr>
            <a:spLocks noGrp="1"/>
          </p:cNvSpPr>
          <p:nvPr>
            <p:ph sz="quarter" idx="14" hasCustomPrompt="1"/>
          </p:nvPr>
        </p:nvSpPr>
        <p:spPr>
          <a:xfrm>
            <a:off x="363416" y="6462713"/>
            <a:ext cx="2262187" cy="249237"/>
          </a:xfrm>
        </p:spPr>
        <p:txBody>
          <a:bodyPr rtlCol="0">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rtl="0"/>
            <a:r>
              <a:rPr lang="en-GB" noProof="0" dirty="0"/>
              <a:t>Your company name</a:t>
            </a:r>
          </a:p>
        </p:txBody>
      </p:sp>
      <p:grpSp>
        <p:nvGrpSpPr>
          <p:cNvPr id="13" name="Group 12">
            <a:extLst>
              <a:ext uri="{FF2B5EF4-FFF2-40B4-BE49-F238E27FC236}">
                <a16:creationId xmlns:a16="http://schemas.microsoft.com/office/drawing/2014/main"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Oval 15">
              <a:extLst>
                <a:ext uri="{FF2B5EF4-FFF2-40B4-BE49-F238E27FC236}">
                  <a16:creationId xmlns:a16="http://schemas.microsoft.com/office/drawing/2014/main"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CABAC-B403-4354-A27F-4C38B08C1D3F}"/>
              </a:ext>
            </a:extLst>
          </p:cNvPr>
          <p:cNvSpPr>
            <a:spLocks noGrp="1"/>
          </p:cNvSpPr>
          <p:nvPr>
            <p:ph type="title" hasCustomPrompt="1"/>
          </p:nvPr>
        </p:nvSpPr>
        <p:spPr>
          <a:xfrm>
            <a:off x="4712885" y="2704121"/>
            <a:ext cx="6556248" cy="750278"/>
          </a:xfrm>
        </p:spPr>
        <p:txBody>
          <a:bodyPr rtlCol="0"/>
          <a:lstStyle>
            <a:lvl1pPr>
              <a:defRPr lang="en-US" sz="4800" b="1" kern="1200" cap="all" baseline="0" smtClean="0">
                <a:solidFill>
                  <a:schemeClr val="tx1"/>
                </a:solidFill>
                <a:latin typeface="+mn-lt"/>
                <a:ea typeface="+mn-ea"/>
                <a:cs typeface="+mn-cs"/>
              </a:defRPr>
            </a:lvl1pPr>
          </a:lstStyle>
          <a:p>
            <a:pPr rtl="0"/>
            <a:r>
              <a:rPr lang="en-GB" noProof="0" dirty="0"/>
              <a:t>Thank you</a:t>
            </a:r>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1F6530BF-DDAD-40CB-8B6B-D2DD592EFA13}" type="datetime1">
              <a:rPr lang="en-GB" noProof="0" smtClean="0"/>
              <a:t>19/11/2024</a:t>
            </a:fld>
            <a:endParaRPr lang="en-GB"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F0C7F772-E2DA-4B13-AC2E-28A0EE6D8465}"/>
              </a:ext>
            </a:extLst>
          </p:cNvPr>
          <p:cNvSpPr>
            <a:spLocks noGrp="1"/>
          </p:cNvSpPr>
          <p:nvPr>
            <p:ph type="pic" sz="quarter" idx="13"/>
          </p:nvPr>
        </p:nvSpPr>
        <p:spPr>
          <a:xfrm>
            <a:off x="0" y="1"/>
            <a:ext cx="4424363" cy="6858000"/>
          </a:xfrm>
          <a:solidFill>
            <a:schemeClr val="bg2"/>
          </a:solidFill>
        </p:spPr>
        <p:txBody>
          <a:bodyPr rtlCol="0" anchor="ctr"/>
          <a:lstStyle>
            <a:lvl1pPr marL="0" indent="0" algn="ctr">
              <a:buNone/>
              <a:defRPr/>
            </a:lvl1pPr>
          </a:lstStyle>
          <a:p>
            <a:pPr rtl="0"/>
            <a:r>
              <a:rPr lang="en-US" noProof="0"/>
              <a:t>Click icon to add picture</a:t>
            </a:r>
            <a:endParaRPr lang="en-GB" noProof="0" dirty="0"/>
          </a:p>
        </p:txBody>
      </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pic>
        <p:nvPicPr>
          <p:cNvPr id="23" name="Graphic 22" descr="Envelope">
            <a:extLst>
              <a:ext uri="{FF2B5EF4-FFF2-40B4-BE49-F238E27FC236}">
                <a16:creationId xmlns:a16="http://schemas.microsoft.com/office/drawing/2014/main"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id="{31AD270F-1692-4526-B979-6B5945A20D90}"/>
              </a:ext>
            </a:extLst>
          </p:cNvPr>
          <p:cNvSpPr>
            <a:spLocks noGrp="1"/>
          </p:cNvSpPr>
          <p:nvPr>
            <p:ph type="subTitle" idx="1"/>
          </p:nvPr>
        </p:nvSpPr>
        <p:spPr>
          <a:xfrm>
            <a:off x="5406809" y="4126311"/>
            <a:ext cx="3640478" cy="433938"/>
          </a:xfrm>
        </p:spPr>
        <p:txBody>
          <a:bodyPr rtlCol="0">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39" name="Content Placeholder 38">
            <a:extLst>
              <a:ext uri="{FF2B5EF4-FFF2-40B4-BE49-F238E27FC236}">
                <a16:creationId xmlns:a16="http://schemas.microsoft.com/office/drawing/2014/main"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rtl="0"/>
            <a:r>
              <a:rPr lang="en-GB" noProof="0" dirty="0"/>
              <a:t>Edit Master text styles</a:t>
            </a:r>
          </a:p>
        </p:txBody>
      </p:sp>
      <p:grpSp>
        <p:nvGrpSpPr>
          <p:cNvPr id="20" name="Group 19">
            <a:extLst>
              <a:ext uri="{FF2B5EF4-FFF2-40B4-BE49-F238E27FC236}">
                <a16:creationId xmlns:a16="http://schemas.microsoft.com/office/drawing/2014/main"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2" name="Oval 21">
              <a:extLst>
                <a:ext uri="{FF2B5EF4-FFF2-40B4-BE49-F238E27FC236}">
                  <a16:creationId xmlns:a16="http://schemas.microsoft.com/office/drawing/2014/main"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24" name="Oval 23">
              <a:extLst>
                <a:ext uri="{FF2B5EF4-FFF2-40B4-BE49-F238E27FC236}">
                  <a16:creationId xmlns:a16="http://schemas.microsoft.com/office/drawing/2014/main"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26" name="Oval 25">
              <a:extLst>
                <a:ext uri="{FF2B5EF4-FFF2-40B4-BE49-F238E27FC236}">
                  <a16:creationId xmlns:a16="http://schemas.microsoft.com/office/drawing/2014/main"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pic>
        <p:nvPicPr>
          <p:cNvPr id="3" name="Graphic 2" descr="Link">
            <a:extLst>
              <a:ext uri="{FF2B5EF4-FFF2-40B4-BE49-F238E27FC236}">
                <a16:creationId xmlns:a16="http://schemas.microsoft.com/office/drawing/2014/main"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582E5-8FA2-4056-805F-EF36F7066893}"/>
              </a:ext>
            </a:extLst>
          </p:cNvPr>
          <p:cNvSpPr>
            <a:spLocks noGrp="1"/>
          </p:cNvSpPr>
          <p:nvPr>
            <p:ph type="ctrTitle" hasCustomPrompt="1"/>
          </p:nvPr>
        </p:nvSpPr>
        <p:spPr>
          <a:xfrm>
            <a:off x="4686300" y="2726872"/>
            <a:ext cx="7233557" cy="832077"/>
          </a:xfrm>
        </p:spPr>
        <p:txBody>
          <a:bodyPr rtlCol="0" anchor="b">
            <a:normAutofit/>
          </a:bodyPr>
          <a:lstStyle>
            <a:lvl1pPr algn="l">
              <a:defRPr sz="4800" b="1" cap="all" baseline="0">
                <a:solidFill>
                  <a:schemeClr val="tx1"/>
                </a:solidFill>
              </a:defRPr>
            </a:lvl1pPr>
          </a:lstStyle>
          <a:p>
            <a:pPr rtl="0"/>
            <a:r>
              <a:rPr lang="en-GB" noProof="0" dirty="0"/>
              <a:t>Presentation title</a:t>
            </a:r>
          </a:p>
        </p:txBody>
      </p:sp>
      <p:sp>
        <p:nvSpPr>
          <p:cNvPr id="3" name="Subtitle 2">
            <a:extLst>
              <a:ext uri="{FF2B5EF4-FFF2-40B4-BE49-F238E27FC236}">
                <a16:creationId xmlns:a16="http://schemas.microsoft.com/office/drawing/2014/main" id="{1C085D6F-874B-44F8-B241-51EF13CA9C8B}"/>
              </a:ext>
            </a:extLst>
          </p:cNvPr>
          <p:cNvSpPr>
            <a:spLocks noGrp="1"/>
          </p:cNvSpPr>
          <p:nvPr>
            <p:ph type="subTitle" idx="1"/>
          </p:nvPr>
        </p:nvSpPr>
        <p:spPr>
          <a:xfrm>
            <a:off x="4686300" y="3569380"/>
            <a:ext cx="7233557" cy="365125"/>
          </a:xfrm>
        </p:spPr>
        <p:txBody>
          <a:bodyPr lIns="0" rtlCol="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dirty="0"/>
          </a:p>
        </p:txBody>
      </p:sp>
      <p:sp>
        <p:nvSpPr>
          <p:cNvPr id="4" name="Date Placeholder 3">
            <a:extLst>
              <a:ext uri="{FF2B5EF4-FFF2-40B4-BE49-F238E27FC236}">
                <a16:creationId xmlns:a16="http://schemas.microsoft.com/office/drawing/2014/main" id="{ABDE5D2F-535D-4D7C-9BE1-84BFEC7A6547}"/>
              </a:ext>
            </a:extLst>
          </p:cNvPr>
          <p:cNvSpPr>
            <a:spLocks noGrp="1"/>
          </p:cNvSpPr>
          <p:nvPr>
            <p:ph type="dt" sz="half" idx="10"/>
          </p:nvPr>
        </p:nvSpPr>
        <p:spPr>
          <a:xfrm>
            <a:off x="838200" y="6356350"/>
            <a:ext cx="2743200" cy="365125"/>
          </a:xfrm>
          <a:prstGeom prst="rect">
            <a:avLst/>
          </a:prstGeom>
        </p:spPr>
        <p:txBody>
          <a:bodyPr rtlCol="0"/>
          <a:lstStyle/>
          <a:p>
            <a:pPr rtl="0"/>
            <a:fld id="{2A01307D-01DA-4CFB-BC7D-43FA9F7005F4}" type="datetime1">
              <a:rPr lang="en-GB" noProof="0" smtClean="0"/>
              <a:t>19/11/2024</a:t>
            </a:fld>
            <a:endParaRPr lang="en-GB" noProof="0" dirty="0"/>
          </a:p>
        </p:txBody>
      </p:sp>
      <p:cxnSp>
        <p:nvCxnSpPr>
          <p:cNvPr id="7" name="Straight Connector 6">
            <a:extLst>
              <a:ext uri="{FF2B5EF4-FFF2-40B4-BE49-F238E27FC236}">
                <a16:creationId xmlns:a16="http://schemas.microsoft.com/office/drawing/2014/main"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0" name="Oval 9">
              <a:extLst>
                <a:ext uri="{FF2B5EF4-FFF2-40B4-BE49-F238E27FC236}">
                  <a16:creationId xmlns:a16="http://schemas.microsoft.com/office/drawing/2014/main"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1" name="Oval 10">
              <a:extLst>
                <a:ext uri="{FF2B5EF4-FFF2-40B4-BE49-F238E27FC236}">
                  <a16:creationId xmlns:a16="http://schemas.microsoft.com/office/drawing/2014/main"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2" name="Oval 11">
              <a:extLst>
                <a:ext uri="{FF2B5EF4-FFF2-40B4-BE49-F238E27FC236}">
                  <a16:creationId xmlns:a16="http://schemas.microsoft.com/office/drawing/2014/main"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5" name="Oval 14">
            <a:extLst>
              <a:ext uri="{FF2B5EF4-FFF2-40B4-BE49-F238E27FC236}">
                <a16:creationId xmlns:a16="http://schemas.microsoft.com/office/drawing/2014/main"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6" name="Oval 15">
            <a:extLst>
              <a:ext uri="{FF2B5EF4-FFF2-40B4-BE49-F238E27FC236}">
                <a16:creationId xmlns:a16="http://schemas.microsoft.com/office/drawing/2014/main"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7" name="Rectangle 16">
            <a:extLst>
              <a:ext uri="{FF2B5EF4-FFF2-40B4-BE49-F238E27FC236}">
                <a16:creationId xmlns:a16="http://schemas.microsoft.com/office/drawing/2014/main"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Tree>
    <p:extLst>
      <p:ext uri="{BB962C8B-B14F-4D97-AF65-F5344CB8AC3E}">
        <p14:creationId xmlns:p14="http://schemas.microsoft.com/office/powerpoint/2010/main" val="29617753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C89B828-B338-413C-B008-0A8566F4881D}"/>
              </a:ext>
            </a:extLst>
          </p:cNvPr>
          <p:cNvSpPr>
            <a:spLocks noGrp="1"/>
          </p:cNvSpPr>
          <p:nvPr>
            <p:ph type="sldNum" sz="quarter" idx="12"/>
          </p:nvPr>
        </p:nvSpPr>
        <p:spPr>
          <a:xfrm>
            <a:off x="9085384" y="6463207"/>
            <a:ext cx="2743200" cy="249385"/>
          </a:xfrm>
        </p:spPr>
        <p:txBody>
          <a:bodyPr rtlCol="0"/>
          <a:lstStyle>
            <a:lvl1pPr algn="r">
              <a:defRPr sz="900">
                <a:solidFill>
                  <a:schemeClr val="accent3"/>
                </a:solidFill>
              </a:defRPr>
            </a:lvl1pPr>
          </a:lstStyle>
          <a:p>
            <a:pPr rtl="0"/>
            <a:fld id="{48BB047D-A6CD-43AB-96F0-683C726B586B}" type="slidenum">
              <a:rPr lang="en-GB" noProof="0" smtClean="0"/>
              <a:pPr/>
              <a:t>‹#›</a:t>
            </a:fld>
            <a:endParaRPr lang="en-GB" noProof="0" dirty="0"/>
          </a:p>
        </p:txBody>
      </p:sp>
      <p:cxnSp>
        <p:nvCxnSpPr>
          <p:cNvPr id="11" name="Straight Connector 10">
            <a:extLst>
              <a:ext uri="{FF2B5EF4-FFF2-40B4-BE49-F238E27FC236}">
                <a16:creationId xmlns:a16="http://schemas.microsoft.com/office/drawing/2014/main"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4" name="Oval 13">
              <a:extLst>
                <a:ext uri="{FF2B5EF4-FFF2-40B4-BE49-F238E27FC236}">
                  <a16:creationId xmlns:a16="http://schemas.microsoft.com/office/drawing/2014/main"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5" name="Oval 14">
              <a:extLst>
                <a:ext uri="{FF2B5EF4-FFF2-40B4-BE49-F238E27FC236}">
                  <a16:creationId xmlns:a16="http://schemas.microsoft.com/office/drawing/2014/main"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sp>
          <p:nvSpPr>
            <p:cNvPr id="16" name="Oval 15">
              <a:extLst>
                <a:ext uri="{FF2B5EF4-FFF2-40B4-BE49-F238E27FC236}">
                  <a16:creationId xmlns:a16="http://schemas.microsoft.com/office/drawing/2014/main"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en-GB" noProof="0" dirty="0"/>
            </a:p>
          </p:txBody>
        </p:sp>
      </p:grpSp>
      <p:sp>
        <p:nvSpPr>
          <p:cNvPr id="17" name="Oval 16">
            <a:extLst>
              <a:ext uri="{FF2B5EF4-FFF2-40B4-BE49-F238E27FC236}">
                <a16:creationId xmlns:a16="http://schemas.microsoft.com/office/drawing/2014/main"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sp>
        <p:nvSpPr>
          <p:cNvPr id="18" name="Oval 17">
            <a:extLst>
              <a:ext uri="{FF2B5EF4-FFF2-40B4-BE49-F238E27FC236}">
                <a16:creationId xmlns:a16="http://schemas.microsoft.com/office/drawing/2014/main"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20" name="Straight Connector 19">
            <a:extLst>
              <a:ext uri="{FF2B5EF4-FFF2-40B4-BE49-F238E27FC236}">
                <a16:creationId xmlns:a16="http://schemas.microsoft.com/office/drawing/2014/main"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dirty="0"/>
          </a:p>
        </p:txBody>
      </p:sp>
      <p:cxnSp>
        <p:nvCxnSpPr>
          <p:cNvPr id="23" name="Straight Connector 22">
            <a:extLst>
              <a:ext uri="{FF2B5EF4-FFF2-40B4-BE49-F238E27FC236}">
                <a16:creationId xmlns:a16="http://schemas.microsoft.com/office/drawing/2014/main"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E39D1C78-6110-4052-8455-7E7893F7FCD3}"/>
              </a:ext>
            </a:extLst>
          </p:cNvPr>
          <p:cNvSpPr>
            <a:spLocks noGrp="1"/>
          </p:cNvSpPr>
          <p:nvPr>
            <p:ph type="title"/>
          </p:nvPr>
        </p:nvSpPr>
        <p:spPr>
          <a:xfrm>
            <a:off x="915466" y="1276857"/>
            <a:ext cx="4097778" cy="1255325"/>
          </a:xfrm>
        </p:spPr>
        <p:txBody>
          <a:bodyPr rtlCol="0"/>
          <a:lstStyle>
            <a:lvl1pPr>
              <a:defRPr lang="en-US" sz="3600" b="1" kern="1200" cap="all" baseline="0" smtClean="0">
                <a:solidFill>
                  <a:schemeClr val="bg1"/>
                </a:solidFill>
                <a:latin typeface="+mj-lt"/>
                <a:ea typeface="+mj-ea"/>
                <a:cs typeface="+mj-cs"/>
              </a:defRPr>
            </a:lvl1pPr>
          </a:lstStyle>
          <a:p>
            <a:pPr rtl="0"/>
            <a:r>
              <a:rPr lang="en-US" noProof="0"/>
              <a:t>Click to edit Master title style</a:t>
            </a:r>
            <a:endParaRPr lang="en-GB" noProof="0" dirty="0"/>
          </a:p>
        </p:txBody>
      </p:sp>
      <p:sp>
        <p:nvSpPr>
          <p:cNvPr id="24" name="Text Placeholder 2">
            <a:extLst>
              <a:ext uri="{FF2B5EF4-FFF2-40B4-BE49-F238E27FC236}">
                <a16:creationId xmlns:a16="http://schemas.microsoft.com/office/drawing/2014/main"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rtl="0">
              <a:lnSpc>
                <a:spcPct val="100000"/>
              </a:lnSpc>
              <a:buNone/>
            </a:pPr>
            <a:r>
              <a:rPr lang="en-GB" noProof="0" dirty="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pPr rtl="0"/>
            <a:r>
              <a:rPr lang="en-US" noProof="0"/>
              <a:t>Click to edit Master title style</a:t>
            </a:r>
            <a:endParaRPr lang="en-GB" noProof="0" dirty="0"/>
          </a:p>
        </p:txBody>
      </p:sp>
      <p:sp>
        <p:nvSpPr>
          <p:cNvPr id="3" name="Text Placeholder 2">
            <a:extLst>
              <a:ext uri="{FF2B5EF4-FFF2-40B4-BE49-F238E27FC236}">
                <a16:creationId xmlns:a16="http://schemas.microsoft.com/office/drawing/2014/main"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dirty="0"/>
          </a:p>
        </p:txBody>
      </p:sp>
      <p:sp>
        <p:nvSpPr>
          <p:cNvPr id="5" name="Footer Placeholder 4">
            <a:extLst>
              <a:ext uri="{FF2B5EF4-FFF2-40B4-BE49-F238E27FC236}">
                <a16:creationId xmlns:a16="http://schemas.microsoft.com/office/drawing/2014/main"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GB" noProof="0" dirty="0"/>
          </a:p>
        </p:txBody>
      </p:sp>
      <p:sp>
        <p:nvSpPr>
          <p:cNvPr id="6" name="Slide Number Placeholder 5">
            <a:extLst>
              <a:ext uri="{FF2B5EF4-FFF2-40B4-BE49-F238E27FC236}">
                <a16:creationId xmlns:a16="http://schemas.microsoft.com/office/drawing/2014/main"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pPr rtl="0"/>
            <a:fld id="{48BB047D-A6CD-43AB-96F0-683C726B586B}" type="slidenum">
              <a:rPr lang="en-GB" noProof="0" smtClean="0"/>
              <a:pPr/>
              <a:t>‹#›</a:t>
            </a:fld>
            <a:endParaRPr lang="en-GB"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Placeholder 35" descr="aerial view bridge over water">
            <a:extLst>
              <a:ext uri="{FF2B5EF4-FFF2-40B4-BE49-F238E27FC236}">
                <a16:creationId xmlns:a16="http://schemas.microsoft.com/office/drawing/2014/main" id="{F7CD9EDC-C949-4D72-B04B-A61A034595AC}"/>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2" name="Title 1">
            <a:extLst>
              <a:ext uri="{FF2B5EF4-FFF2-40B4-BE49-F238E27FC236}">
                <a16:creationId xmlns:a16="http://schemas.microsoft.com/office/drawing/2014/main" id="{B30359CD-8DFF-4AF2-B957-630ED2A60E8D}"/>
              </a:ext>
            </a:extLst>
          </p:cNvPr>
          <p:cNvSpPr>
            <a:spLocks noGrp="1"/>
          </p:cNvSpPr>
          <p:nvPr>
            <p:ph type="ctrTitle"/>
          </p:nvPr>
        </p:nvSpPr>
        <p:spPr>
          <a:xfrm>
            <a:off x="4638907" y="2945532"/>
            <a:ext cx="7291156" cy="832077"/>
          </a:xfrm>
        </p:spPr>
        <p:txBody>
          <a:bodyPr rtlCol="0">
            <a:noAutofit/>
          </a:bodyPr>
          <a:lstStyle/>
          <a:p>
            <a:pPr algn="ctr" rtl="0"/>
            <a:r>
              <a:rPr lang="en-GB" sz="3200" dirty="0"/>
              <a:t>WANDERHUB: A SMART TOURISM PLATFORM</a:t>
            </a:r>
          </a:p>
        </p:txBody>
      </p:sp>
      <p:sp>
        <p:nvSpPr>
          <p:cNvPr id="6" name="Title 1">
            <a:extLst>
              <a:ext uri="{FF2B5EF4-FFF2-40B4-BE49-F238E27FC236}">
                <a16:creationId xmlns:a16="http://schemas.microsoft.com/office/drawing/2014/main" id="{2ED12914-0229-6943-0A90-6384B45B15C4}"/>
              </a:ext>
            </a:extLst>
          </p:cNvPr>
          <p:cNvSpPr txBox="1">
            <a:spLocks/>
          </p:cNvSpPr>
          <p:nvPr/>
        </p:nvSpPr>
        <p:spPr>
          <a:xfrm>
            <a:off x="4505093" y="4959627"/>
            <a:ext cx="3668751" cy="1574436"/>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800" b="1" kern="1200" cap="all" baseline="0">
                <a:solidFill>
                  <a:schemeClr val="tx1"/>
                </a:solidFill>
                <a:latin typeface="+mj-lt"/>
                <a:ea typeface="+mj-ea"/>
                <a:cs typeface="+mj-cs"/>
              </a:defRPr>
            </a:lvl1pPr>
          </a:lstStyle>
          <a:p>
            <a:pPr algn="just"/>
            <a:endParaRPr lang="en-GB" sz="1600" dirty="0"/>
          </a:p>
          <a:p>
            <a:pPr algn="just"/>
            <a:r>
              <a:rPr lang="en-GB" sz="1600" dirty="0"/>
              <a:t>TEAM NO. : 664</a:t>
            </a:r>
          </a:p>
          <a:p>
            <a:pPr algn="just"/>
            <a:endParaRPr lang="en-GB" sz="1600" dirty="0"/>
          </a:p>
          <a:p>
            <a:pPr algn="just"/>
            <a:r>
              <a:rPr lang="en-GB" sz="1600" dirty="0"/>
              <a:t>COURSE TITLE: PROJECT-I</a:t>
            </a:r>
          </a:p>
          <a:p>
            <a:pPr algn="just"/>
            <a:endParaRPr lang="en-GB" sz="1600" dirty="0"/>
          </a:p>
          <a:p>
            <a:pPr algn="just"/>
            <a:r>
              <a:rPr lang="en-GB" sz="1600" dirty="0"/>
              <a:t>COURSE CODE: BCSE497J</a:t>
            </a:r>
          </a:p>
          <a:p>
            <a:pPr algn="just"/>
            <a:endParaRPr lang="en-GB" sz="1600" dirty="0"/>
          </a:p>
          <a:p>
            <a:pPr algn="just"/>
            <a:r>
              <a:rPr lang="en-GB" sz="1600" dirty="0"/>
              <a:t>FACULTY GUIDE: DR. RADHIKA SELVAMANI</a:t>
            </a:r>
          </a:p>
        </p:txBody>
      </p:sp>
      <p:sp>
        <p:nvSpPr>
          <p:cNvPr id="3" name="Title 1">
            <a:extLst>
              <a:ext uri="{FF2B5EF4-FFF2-40B4-BE49-F238E27FC236}">
                <a16:creationId xmlns:a16="http://schemas.microsoft.com/office/drawing/2014/main" id="{C97565E1-CACF-4982-B1D0-5DA1936B9D80}"/>
              </a:ext>
            </a:extLst>
          </p:cNvPr>
          <p:cNvSpPr txBox="1">
            <a:spLocks/>
          </p:cNvSpPr>
          <p:nvPr/>
        </p:nvSpPr>
        <p:spPr>
          <a:xfrm>
            <a:off x="8284485" y="4959627"/>
            <a:ext cx="3668751" cy="1574436"/>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4800" b="1" kern="1200" cap="all" baseline="0">
                <a:solidFill>
                  <a:schemeClr val="tx1"/>
                </a:solidFill>
                <a:latin typeface="+mj-lt"/>
                <a:ea typeface="+mj-ea"/>
                <a:cs typeface="+mj-cs"/>
              </a:defRPr>
            </a:lvl1pPr>
          </a:lstStyle>
          <a:p>
            <a:pPr algn="r"/>
            <a:endParaRPr lang="en-GB" sz="1600" dirty="0"/>
          </a:p>
          <a:p>
            <a:pPr algn="r"/>
            <a:r>
              <a:rPr lang="en-GB" sz="1600" dirty="0"/>
              <a:t>TEAM MEMBERS:</a:t>
            </a:r>
          </a:p>
          <a:p>
            <a:pPr algn="r"/>
            <a:endParaRPr lang="en-GB" sz="1600" dirty="0"/>
          </a:p>
          <a:p>
            <a:pPr algn="r"/>
            <a:r>
              <a:rPr lang="en-GB" sz="1600" dirty="0"/>
              <a:t>Krish </a:t>
            </a:r>
            <a:r>
              <a:rPr lang="en-GB" sz="1600" dirty="0" err="1"/>
              <a:t>goel</a:t>
            </a:r>
            <a:r>
              <a:rPr lang="en-GB" sz="1600" dirty="0"/>
              <a:t> (21bce6097)</a:t>
            </a:r>
          </a:p>
          <a:p>
            <a:pPr algn="r"/>
            <a:endParaRPr lang="en-GB" sz="1600" dirty="0"/>
          </a:p>
          <a:p>
            <a:pPr algn="r"/>
            <a:r>
              <a:rPr lang="en-GB" sz="1600" dirty="0"/>
              <a:t>MEGHNA DAS (21BCE1422)</a:t>
            </a:r>
          </a:p>
          <a:p>
            <a:pPr algn="r"/>
            <a:endParaRPr lang="en-GB" sz="1600" dirty="0"/>
          </a:p>
          <a:p>
            <a:pPr algn="r"/>
            <a:r>
              <a:rPr lang="en-GB" sz="1600" dirty="0"/>
              <a:t>GODAVARI TANMAYI (21BCE5976)</a:t>
            </a:r>
          </a:p>
        </p:txBody>
      </p:sp>
    </p:spTree>
    <p:extLst>
      <p:ext uri="{BB962C8B-B14F-4D97-AF65-F5344CB8AC3E}">
        <p14:creationId xmlns:p14="http://schemas.microsoft.com/office/powerpoint/2010/main" val="206440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C2BE78-A11C-0967-7B37-DFB147514F6A}"/>
              </a:ext>
            </a:extLst>
          </p:cNvPr>
          <p:cNvSpPr>
            <a:spLocks noGrp="1"/>
          </p:cNvSpPr>
          <p:nvPr>
            <p:ph type="sldNum" sz="quarter" idx="12"/>
          </p:nvPr>
        </p:nvSpPr>
        <p:spPr/>
        <p:txBody>
          <a:bodyPr/>
          <a:lstStyle/>
          <a:p>
            <a:pPr rtl="0"/>
            <a:fld id="{48BB047D-A6CD-43AB-96F0-683C726B586B}" type="slidenum">
              <a:rPr lang="en-GB" noProof="0" smtClean="0"/>
              <a:pPr rtl="0"/>
              <a:t>10</a:t>
            </a:fld>
            <a:endParaRPr lang="en-GB" noProof="0" dirty="0"/>
          </a:p>
        </p:txBody>
      </p:sp>
      <p:sp>
        <p:nvSpPr>
          <p:cNvPr id="3" name="Content Placeholder 2">
            <a:extLst>
              <a:ext uri="{FF2B5EF4-FFF2-40B4-BE49-F238E27FC236}">
                <a16:creationId xmlns:a16="http://schemas.microsoft.com/office/drawing/2014/main" id="{E203D33C-2238-22C3-57C3-B4DCFB1173D3}"/>
              </a:ext>
            </a:extLst>
          </p:cNvPr>
          <p:cNvSpPr>
            <a:spLocks noGrp="1"/>
          </p:cNvSpPr>
          <p:nvPr>
            <p:ph idx="1"/>
          </p:nvPr>
        </p:nvSpPr>
        <p:spPr>
          <a:xfrm>
            <a:off x="363416" y="1825625"/>
            <a:ext cx="11465168" cy="4886968"/>
          </a:xfrm>
        </p:spPr>
        <p:txBody>
          <a:bodyPr/>
          <a:lstStyle/>
          <a:p>
            <a:r>
              <a:rPr lang="en-US" b="0" i="0" dirty="0">
                <a:solidFill>
                  <a:srgbClr val="1C2B33"/>
                </a:solidFill>
                <a:effectLst/>
                <a:latin typeface="Optimistic"/>
              </a:rPr>
              <a:t>A Genetic Algorithm is a search heuristic that mimics the process of natural selection and genetics to find the optimal solution among a set of possible solutions.</a:t>
            </a:r>
          </a:p>
          <a:p>
            <a:r>
              <a:rPr lang="en-US" b="0" i="0" dirty="0">
                <a:solidFill>
                  <a:srgbClr val="1C2B33"/>
                </a:solidFill>
                <a:effectLst/>
                <a:latin typeface="Optimistic"/>
              </a:rPr>
              <a:t>It starts with a population of potential solutions, evaluates their fitness using a fitness function, and selects the fittest individuals to reproduce and create new offspring.</a:t>
            </a:r>
            <a:endParaRPr lang="en-US" dirty="0">
              <a:solidFill>
                <a:srgbClr val="1C2B33"/>
              </a:solidFill>
              <a:latin typeface="Optimistic"/>
            </a:endParaRPr>
          </a:p>
          <a:p>
            <a:r>
              <a:rPr lang="en-US" b="0" i="0" dirty="0">
                <a:solidFill>
                  <a:srgbClr val="1C2B33"/>
                </a:solidFill>
                <a:effectLst/>
                <a:latin typeface="Optimistic"/>
              </a:rPr>
              <a:t>Through crossover and mutation, new solutions are generated, and the process is repeated until convergence or termination.</a:t>
            </a:r>
          </a:p>
          <a:p>
            <a:r>
              <a:rPr lang="en-US" dirty="0">
                <a:solidFill>
                  <a:srgbClr val="1C2B33"/>
                </a:solidFill>
                <a:latin typeface="Optimistic"/>
              </a:rPr>
              <a:t>Parameters</a:t>
            </a:r>
          </a:p>
          <a:p>
            <a:pPr lvl="1"/>
            <a:r>
              <a:rPr lang="en-US" sz="1700" dirty="0">
                <a:solidFill>
                  <a:srgbClr val="1C2B33"/>
                </a:solidFill>
                <a:latin typeface="Optimistic"/>
              </a:rPr>
              <a:t>Population Size </a:t>
            </a:r>
          </a:p>
          <a:p>
            <a:pPr lvl="1"/>
            <a:r>
              <a:rPr lang="en-US" sz="1700" dirty="0">
                <a:solidFill>
                  <a:srgbClr val="1C2B33"/>
                </a:solidFill>
                <a:latin typeface="Optimistic"/>
              </a:rPr>
              <a:t>Number of Generations</a:t>
            </a:r>
          </a:p>
          <a:p>
            <a:r>
              <a:rPr lang="en-US" dirty="0">
                <a:solidFill>
                  <a:srgbClr val="1C2B33"/>
                </a:solidFill>
                <a:latin typeface="Optimistic"/>
              </a:rPr>
              <a:t>Operations</a:t>
            </a:r>
            <a:endParaRPr lang="en-IN" dirty="0">
              <a:solidFill>
                <a:srgbClr val="1C2B33"/>
              </a:solidFill>
              <a:latin typeface="Optimistic"/>
            </a:endParaRPr>
          </a:p>
          <a:p>
            <a:pPr lvl="1"/>
            <a:r>
              <a:rPr lang="en-IN" sz="1700" dirty="0">
                <a:solidFill>
                  <a:srgbClr val="1C2B33"/>
                </a:solidFill>
                <a:latin typeface="Optimistic"/>
              </a:rPr>
              <a:t>Crossover</a:t>
            </a:r>
          </a:p>
          <a:p>
            <a:pPr lvl="1"/>
            <a:r>
              <a:rPr lang="en-IN" sz="1700" dirty="0">
                <a:solidFill>
                  <a:srgbClr val="1C2B33"/>
                </a:solidFill>
                <a:latin typeface="Optimistic"/>
              </a:rPr>
              <a:t>Mutation</a:t>
            </a:r>
          </a:p>
          <a:p>
            <a:pPr lvl="1"/>
            <a:r>
              <a:rPr lang="en-IN" sz="1700" dirty="0">
                <a:solidFill>
                  <a:srgbClr val="1C2B33"/>
                </a:solidFill>
                <a:latin typeface="Optimistic"/>
              </a:rPr>
              <a:t>Selection</a:t>
            </a:r>
            <a:endParaRPr lang="en-US" sz="1700" dirty="0">
              <a:solidFill>
                <a:srgbClr val="1C2B33"/>
              </a:solidFill>
              <a:latin typeface="Optimistic"/>
            </a:endParaRPr>
          </a:p>
        </p:txBody>
      </p:sp>
      <p:sp>
        <p:nvSpPr>
          <p:cNvPr id="4" name="Title 3">
            <a:extLst>
              <a:ext uri="{FF2B5EF4-FFF2-40B4-BE49-F238E27FC236}">
                <a16:creationId xmlns:a16="http://schemas.microsoft.com/office/drawing/2014/main" id="{6CD0A329-8EC3-6FA5-6CEA-4602CC198B73}"/>
              </a:ext>
            </a:extLst>
          </p:cNvPr>
          <p:cNvSpPr>
            <a:spLocks noGrp="1"/>
          </p:cNvSpPr>
          <p:nvPr>
            <p:ph type="title"/>
          </p:nvPr>
        </p:nvSpPr>
        <p:spPr/>
        <p:txBody>
          <a:bodyPr>
            <a:normAutofit/>
          </a:bodyPr>
          <a:lstStyle/>
          <a:p>
            <a:pPr algn="ctr"/>
            <a:r>
              <a:rPr lang="en-US" sz="3000" dirty="0"/>
              <a:t>PROPOSED SYSTEM – EXPLANATION OF MODULES (GENETIC ALGORITHM)</a:t>
            </a:r>
          </a:p>
        </p:txBody>
      </p:sp>
    </p:spTree>
    <p:extLst>
      <p:ext uri="{BB962C8B-B14F-4D97-AF65-F5344CB8AC3E}">
        <p14:creationId xmlns:p14="http://schemas.microsoft.com/office/powerpoint/2010/main" val="168528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018960-FABA-6FDE-664D-22C19ADCA35C}"/>
              </a:ext>
            </a:extLst>
          </p:cNvPr>
          <p:cNvSpPr>
            <a:spLocks noGrp="1"/>
          </p:cNvSpPr>
          <p:nvPr>
            <p:ph type="sldNum" sz="quarter" idx="12"/>
          </p:nvPr>
        </p:nvSpPr>
        <p:spPr/>
        <p:txBody>
          <a:bodyPr/>
          <a:lstStyle/>
          <a:p>
            <a:pPr rtl="0"/>
            <a:fld id="{48BB047D-A6CD-43AB-96F0-683C726B586B}" type="slidenum">
              <a:rPr lang="en-GB" noProof="0" smtClean="0"/>
              <a:pPr rtl="0"/>
              <a:t>11</a:t>
            </a:fld>
            <a:endParaRPr lang="en-GB" noProof="0" dirty="0"/>
          </a:p>
        </p:txBody>
      </p:sp>
      <p:sp>
        <p:nvSpPr>
          <p:cNvPr id="3" name="Content Placeholder 2">
            <a:extLst>
              <a:ext uri="{FF2B5EF4-FFF2-40B4-BE49-F238E27FC236}">
                <a16:creationId xmlns:a16="http://schemas.microsoft.com/office/drawing/2014/main" id="{A9E0460E-9922-7937-97C0-E9CC4FACA9AA}"/>
              </a:ext>
            </a:extLst>
          </p:cNvPr>
          <p:cNvSpPr>
            <a:spLocks noGrp="1"/>
          </p:cNvSpPr>
          <p:nvPr>
            <p:ph idx="1"/>
          </p:nvPr>
        </p:nvSpPr>
        <p:spPr>
          <a:xfrm>
            <a:off x="363416" y="1825624"/>
            <a:ext cx="11465168" cy="4886967"/>
          </a:xfrm>
        </p:spPr>
        <p:txBody>
          <a:bodyPr/>
          <a:lstStyle/>
          <a:p>
            <a:r>
              <a:rPr lang="en-US" b="0" i="0" dirty="0">
                <a:solidFill>
                  <a:srgbClr val="1C2B33"/>
                </a:solidFill>
                <a:effectLst/>
                <a:latin typeface="Optimistic"/>
              </a:rPr>
              <a:t>Simulated Annealing is a stochastic optimization technique inspired by the annealing process in metallurgy.</a:t>
            </a:r>
          </a:p>
          <a:p>
            <a:r>
              <a:rPr lang="en-US" b="0" i="0" dirty="0">
                <a:solidFill>
                  <a:srgbClr val="1C2B33"/>
                </a:solidFill>
                <a:effectLst/>
                <a:latin typeface="Optimistic"/>
              </a:rPr>
              <a:t>It starts with an initial solution and explores nearby solutions using a neighborhood search. </a:t>
            </a:r>
            <a:endParaRPr lang="en-US" dirty="0">
              <a:solidFill>
                <a:srgbClr val="1C2B33"/>
              </a:solidFill>
              <a:latin typeface="Optimistic"/>
            </a:endParaRPr>
          </a:p>
          <a:p>
            <a:r>
              <a:rPr lang="en-US" b="0" i="0" dirty="0">
                <a:solidFill>
                  <a:srgbClr val="1C2B33"/>
                </a:solidFill>
                <a:effectLst/>
                <a:latin typeface="Optimistic"/>
              </a:rPr>
              <a:t>The acceptance criterion decides whether to accept a new solution based on a temperature schedule, which controls the probability of accepting new solutions.</a:t>
            </a:r>
          </a:p>
          <a:p>
            <a:r>
              <a:rPr lang="en-US" b="0" i="0" dirty="0">
                <a:solidFill>
                  <a:srgbClr val="1C2B33"/>
                </a:solidFill>
                <a:effectLst/>
                <a:latin typeface="Optimistic"/>
              </a:rPr>
              <a:t>As the temperature decreases, the algorithm converges to a near-optimal solution.</a:t>
            </a:r>
          </a:p>
          <a:p>
            <a:r>
              <a:rPr lang="en-US" dirty="0">
                <a:solidFill>
                  <a:srgbClr val="1C2B33"/>
                </a:solidFill>
                <a:latin typeface="Optimistic"/>
              </a:rPr>
              <a:t>Parameters</a:t>
            </a:r>
          </a:p>
          <a:p>
            <a:pPr lvl="1"/>
            <a:r>
              <a:rPr lang="en-US" sz="1700" dirty="0">
                <a:solidFill>
                  <a:srgbClr val="1C2B33"/>
                </a:solidFill>
                <a:latin typeface="Optimistic"/>
              </a:rPr>
              <a:t>Initial Temperature</a:t>
            </a:r>
          </a:p>
          <a:p>
            <a:pPr lvl="1"/>
            <a:r>
              <a:rPr lang="en-US" sz="1700" dirty="0">
                <a:solidFill>
                  <a:srgbClr val="1C2B33"/>
                </a:solidFill>
                <a:latin typeface="Optimistic"/>
              </a:rPr>
              <a:t>Cooling Rate</a:t>
            </a:r>
          </a:p>
          <a:p>
            <a:r>
              <a:rPr lang="en-US" dirty="0">
                <a:solidFill>
                  <a:srgbClr val="1C2B33"/>
                </a:solidFill>
                <a:latin typeface="Optimistic"/>
              </a:rPr>
              <a:t>Operations</a:t>
            </a:r>
          </a:p>
          <a:p>
            <a:pPr lvl="1"/>
            <a:r>
              <a:rPr lang="en-US" sz="1700" dirty="0">
                <a:solidFill>
                  <a:srgbClr val="1C2B33"/>
                </a:solidFill>
                <a:latin typeface="Optimistic"/>
              </a:rPr>
              <a:t>Acceptance Probability calculation</a:t>
            </a:r>
            <a:endParaRPr lang="en-IN" sz="1700" dirty="0"/>
          </a:p>
        </p:txBody>
      </p:sp>
      <p:sp>
        <p:nvSpPr>
          <p:cNvPr id="4" name="Title 3">
            <a:extLst>
              <a:ext uri="{FF2B5EF4-FFF2-40B4-BE49-F238E27FC236}">
                <a16:creationId xmlns:a16="http://schemas.microsoft.com/office/drawing/2014/main" id="{C299EC39-106A-D344-995A-5F37AB08A8A7}"/>
              </a:ext>
            </a:extLst>
          </p:cNvPr>
          <p:cNvSpPr>
            <a:spLocks noGrp="1"/>
          </p:cNvSpPr>
          <p:nvPr>
            <p:ph type="title"/>
          </p:nvPr>
        </p:nvSpPr>
        <p:spPr>
          <a:xfrm>
            <a:off x="363416" y="353973"/>
            <a:ext cx="11465168" cy="918553"/>
          </a:xfrm>
        </p:spPr>
        <p:txBody>
          <a:bodyPr>
            <a:normAutofit/>
          </a:bodyPr>
          <a:lstStyle/>
          <a:p>
            <a:pPr algn="ctr"/>
            <a:r>
              <a:rPr lang="en-US" sz="3000" dirty="0"/>
              <a:t>PROPOSED SYSTEM – EXPLANATION OF MODULES (SIMULATED ANNEALING)</a:t>
            </a:r>
          </a:p>
        </p:txBody>
      </p:sp>
    </p:spTree>
    <p:extLst>
      <p:ext uri="{BB962C8B-B14F-4D97-AF65-F5344CB8AC3E}">
        <p14:creationId xmlns:p14="http://schemas.microsoft.com/office/powerpoint/2010/main" val="1967995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1F3DD21-ED74-9F59-2F83-2541B676B5D0}"/>
              </a:ext>
            </a:extLst>
          </p:cNvPr>
          <p:cNvSpPr>
            <a:spLocks noGrp="1"/>
          </p:cNvSpPr>
          <p:nvPr>
            <p:ph type="sldNum" sz="quarter" idx="12"/>
          </p:nvPr>
        </p:nvSpPr>
        <p:spPr/>
        <p:txBody>
          <a:bodyPr/>
          <a:lstStyle/>
          <a:p>
            <a:pPr rtl="0"/>
            <a:fld id="{48BB047D-A6CD-43AB-96F0-683C726B586B}" type="slidenum">
              <a:rPr lang="en-GB" noProof="0" smtClean="0"/>
              <a:pPr rtl="0"/>
              <a:t>12</a:t>
            </a:fld>
            <a:endParaRPr lang="en-GB" noProof="0" dirty="0"/>
          </a:p>
        </p:txBody>
      </p:sp>
      <p:sp>
        <p:nvSpPr>
          <p:cNvPr id="7" name="Title 6">
            <a:extLst>
              <a:ext uri="{FF2B5EF4-FFF2-40B4-BE49-F238E27FC236}">
                <a16:creationId xmlns:a16="http://schemas.microsoft.com/office/drawing/2014/main" id="{64DADBE7-5FBD-2BFF-F0BD-C885ACF5EB21}"/>
              </a:ext>
            </a:extLst>
          </p:cNvPr>
          <p:cNvSpPr>
            <a:spLocks noGrp="1"/>
          </p:cNvSpPr>
          <p:nvPr>
            <p:ph type="title"/>
          </p:nvPr>
        </p:nvSpPr>
        <p:spPr/>
        <p:txBody>
          <a:bodyPr>
            <a:normAutofit/>
          </a:bodyPr>
          <a:lstStyle/>
          <a:p>
            <a:pPr algn="ctr"/>
            <a:r>
              <a:rPr lang="en-IN" sz="3000" dirty="0"/>
              <a:t>IMPLEMENTATION (HOTEL RECOMMENDATION)</a:t>
            </a:r>
          </a:p>
        </p:txBody>
      </p:sp>
      <p:pic>
        <p:nvPicPr>
          <p:cNvPr id="10" name="Picture 9">
            <a:extLst>
              <a:ext uri="{FF2B5EF4-FFF2-40B4-BE49-F238E27FC236}">
                <a16:creationId xmlns:a16="http://schemas.microsoft.com/office/drawing/2014/main" id="{37E3C89D-753F-64D8-A515-3C7AE633B220}"/>
              </a:ext>
            </a:extLst>
          </p:cNvPr>
          <p:cNvPicPr>
            <a:picLocks noChangeAspect="1"/>
          </p:cNvPicPr>
          <p:nvPr/>
        </p:nvPicPr>
        <p:blipFill>
          <a:blip r:embed="rId2"/>
          <a:stretch>
            <a:fillRect/>
          </a:stretch>
        </p:blipFill>
        <p:spPr>
          <a:xfrm>
            <a:off x="3028201" y="1892071"/>
            <a:ext cx="5837426" cy="3962743"/>
          </a:xfrm>
          <a:prstGeom prst="rect">
            <a:avLst/>
          </a:prstGeom>
        </p:spPr>
      </p:pic>
    </p:spTree>
    <p:extLst>
      <p:ext uri="{BB962C8B-B14F-4D97-AF65-F5344CB8AC3E}">
        <p14:creationId xmlns:p14="http://schemas.microsoft.com/office/powerpoint/2010/main" val="1646012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20C70D-701E-7252-1EB0-084DBCB3FB5F}"/>
              </a:ext>
            </a:extLst>
          </p:cNvPr>
          <p:cNvSpPr>
            <a:spLocks noGrp="1"/>
          </p:cNvSpPr>
          <p:nvPr>
            <p:ph type="sldNum" sz="quarter" idx="12"/>
          </p:nvPr>
        </p:nvSpPr>
        <p:spPr/>
        <p:txBody>
          <a:bodyPr/>
          <a:lstStyle/>
          <a:p>
            <a:pPr rtl="0"/>
            <a:fld id="{48BB047D-A6CD-43AB-96F0-683C726B586B}" type="slidenum">
              <a:rPr lang="en-GB" noProof="0" smtClean="0"/>
              <a:pPr rtl="0"/>
              <a:t>13</a:t>
            </a:fld>
            <a:endParaRPr lang="en-GB" noProof="0" dirty="0"/>
          </a:p>
        </p:txBody>
      </p:sp>
      <p:sp>
        <p:nvSpPr>
          <p:cNvPr id="3" name="Title 2">
            <a:extLst>
              <a:ext uri="{FF2B5EF4-FFF2-40B4-BE49-F238E27FC236}">
                <a16:creationId xmlns:a16="http://schemas.microsoft.com/office/drawing/2014/main" id="{EB5F7595-AE38-CE23-37D4-4C3CBB2502F9}"/>
              </a:ext>
            </a:extLst>
          </p:cNvPr>
          <p:cNvSpPr>
            <a:spLocks noGrp="1"/>
          </p:cNvSpPr>
          <p:nvPr>
            <p:ph type="title"/>
          </p:nvPr>
        </p:nvSpPr>
        <p:spPr/>
        <p:txBody>
          <a:bodyPr>
            <a:normAutofit/>
          </a:bodyPr>
          <a:lstStyle/>
          <a:p>
            <a:pPr algn="ctr"/>
            <a:r>
              <a:rPr lang="en-IN" sz="3000" dirty="0"/>
              <a:t>IMPLEMENTATION (HOTEL RECOMMENDATION)</a:t>
            </a:r>
            <a:endParaRPr lang="en-US" sz="3000" dirty="0"/>
          </a:p>
        </p:txBody>
      </p:sp>
      <p:pic>
        <p:nvPicPr>
          <p:cNvPr id="6" name="Picture 5">
            <a:extLst>
              <a:ext uri="{FF2B5EF4-FFF2-40B4-BE49-F238E27FC236}">
                <a16:creationId xmlns:a16="http://schemas.microsoft.com/office/drawing/2014/main" id="{DF74059B-9FCD-69BD-6A46-39B491DED172}"/>
              </a:ext>
            </a:extLst>
          </p:cNvPr>
          <p:cNvPicPr>
            <a:picLocks noChangeAspect="1"/>
          </p:cNvPicPr>
          <p:nvPr/>
        </p:nvPicPr>
        <p:blipFill>
          <a:blip r:embed="rId2"/>
          <a:stretch>
            <a:fillRect/>
          </a:stretch>
        </p:blipFill>
        <p:spPr>
          <a:xfrm>
            <a:off x="1879255" y="1549805"/>
            <a:ext cx="8433490" cy="5038094"/>
          </a:xfrm>
          <a:prstGeom prst="rect">
            <a:avLst/>
          </a:prstGeom>
        </p:spPr>
      </p:pic>
    </p:spTree>
    <p:extLst>
      <p:ext uri="{BB962C8B-B14F-4D97-AF65-F5344CB8AC3E}">
        <p14:creationId xmlns:p14="http://schemas.microsoft.com/office/powerpoint/2010/main" val="2428395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08E0E0-E400-4601-648C-5AD560B6D635}"/>
              </a:ext>
            </a:extLst>
          </p:cNvPr>
          <p:cNvSpPr>
            <a:spLocks noGrp="1"/>
          </p:cNvSpPr>
          <p:nvPr>
            <p:ph type="sldNum" sz="quarter" idx="12"/>
          </p:nvPr>
        </p:nvSpPr>
        <p:spPr/>
        <p:txBody>
          <a:bodyPr/>
          <a:lstStyle/>
          <a:p>
            <a:pPr rtl="0"/>
            <a:fld id="{48BB047D-A6CD-43AB-96F0-683C726B586B}" type="slidenum">
              <a:rPr lang="en-GB" noProof="0" smtClean="0"/>
              <a:pPr rtl="0"/>
              <a:t>14</a:t>
            </a:fld>
            <a:endParaRPr lang="en-GB" noProof="0" dirty="0"/>
          </a:p>
        </p:txBody>
      </p:sp>
      <p:pic>
        <p:nvPicPr>
          <p:cNvPr id="4" name="Picture 3">
            <a:extLst>
              <a:ext uri="{FF2B5EF4-FFF2-40B4-BE49-F238E27FC236}">
                <a16:creationId xmlns:a16="http://schemas.microsoft.com/office/drawing/2014/main" id="{B6FF37AD-F9B1-6EB8-ED5A-4834A0D8D1A6}"/>
              </a:ext>
            </a:extLst>
          </p:cNvPr>
          <p:cNvPicPr>
            <a:picLocks noChangeAspect="1"/>
          </p:cNvPicPr>
          <p:nvPr/>
        </p:nvPicPr>
        <p:blipFill>
          <a:blip r:embed="rId2"/>
          <a:stretch>
            <a:fillRect/>
          </a:stretch>
        </p:blipFill>
        <p:spPr>
          <a:xfrm>
            <a:off x="2312893" y="1721609"/>
            <a:ext cx="7566213" cy="4866290"/>
          </a:xfrm>
          <a:prstGeom prst="rect">
            <a:avLst/>
          </a:prstGeom>
        </p:spPr>
      </p:pic>
      <p:sp>
        <p:nvSpPr>
          <p:cNvPr id="8" name="Content Placeholder 4">
            <a:extLst>
              <a:ext uri="{FF2B5EF4-FFF2-40B4-BE49-F238E27FC236}">
                <a16:creationId xmlns:a16="http://schemas.microsoft.com/office/drawing/2014/main" id="{F95F5DAE-A018-695A-00DE-3460DA6CC149}"/>
              </a:ext>
            </a:extLst>
          </p:cNvPr>
          <p:cNvSpPr>
            <a:spLocks noGrp="1"/>
          </p:cNvSpPr>
          <p:nvPr>
            <p:ph type="title"/>
          </p:nvPr>
        </p:nvSpPr>
        <p:spPr>
          <a:xfrm>
            <a:off x="363538" y="365125"/>
            <a:ext cx="11464925" cy="919163"/>
          </a:xfrm>
        </p:spPr>
        <p:txBody>
          <a:bodyPr>
            <a:normAutofit/>
          </a:bodyPr>
          <a:lstStyle/>
          <a:p>
            <a:pPr algn="ctr"/>
            <a:r>
              <a:rPr lang="en-IN" sz="3000" dirty="0"/>
              <a:t>IMPLEMENTATION (HOTEL RECOMMENDATION)</a:t>
            </a:r>
            <a:endParaRPr lang="en-US" sz="3000" dirty="0"/>
          </a:p>
        </p:txBody>
      </p:sp>
    </p:spTree>
    <p:extLst>
      <p:ext uri="{BB962C8B-B14F-4D97-AF65-F5344CB8AC3E}">
        <p14:creationId xmlns:p14="http://schemas.microsoft.com/office/powerpoint/2010/main" val="353776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3A93DF-431D-88AB-1DCF-A9C99DDC3EB0}"/>
              </a:ext>
            </a:extLst>
          </p:cNvPr>
          <p:cNvSpPr>
            <a:spLocks noGrp="1"/>
          </p:cNvSpPr>
          <p:nvPr>
            <p:ph type="sldNum" sz="quarter" idx="12"/>
          </p:nvPr>
        </p:nvSpPr>
        <p:spPr/>
        <p:txBody>
          <a:bodyPr/>
          <a:lstStyle/>
          <a:p>
            <a:pPr rtl="0"/>
            <a:fld id="{48BB047D-A6CD-43AB-96F0-683C726B586B}" type="slidenum">
              <a:rPr lang="en-GB" noProof="0" smtClean="0"/>
              <a:pPr rtl="0"/>
              <a:t>15</a:t>
            </a:fld>
            <a:endParaRPr lang="en-GB" noProof="0" dirty="0"/>
          </a:p>
        </p:txBody>
      </p:sp>
      <p:sp>
        <p:nvSpPr>
          <p:cNvPr id="3" name="Title 2">
            <a:extLst>
              <a:ext uri="{FF2B5EF4-FFF2-40B4-BE49-F238E27FC236}">
                <a16:creationId xmlns:a16="http://schemas.microsoft.com/office/drawing/2014/main" id="{5090E0A3-B6AD-0FE8-EF92-D554825FC0D2}"/>
              </a:ext>
            </a:extLst>
          </p:cNvPr>
          <p:cNvSpPr>
            <a:spLocks noGrp="1"/>
          </p:cNvSpPr>
          <p:nvPr>
            <p:ph type="title"/>
          </p:nvPr>
        </p:nvSpPr>
        <p:spPr/>
        <p:txBody>
          <a:bodyPr>
            <a:normAutofit/>
          </a:bodyPr>
          <a:lstStyle/>
          <a:p>
            <a:pPr algn="ctr"/>
            <a:r>
              <a:rPr lang="en-IN" sz="3000" dirty="0"/>
              <a:t>IMPLEMENTATION (HOTEL RECOMMENDATION)</a:t>
            </a:r>
            <a:endParaRPr lang="en-US" sz="3000" dirty="0"/>
          </a:p>
        </p:txBody>
      </p:sp>
      <p:pic>
        <p:nvPicPr>
          <p:cNvPr id="4" name="Picture 3">
            <a:extLst>
              <a:ext uri="{FF2B5EF4-FFF2-40B4-BE49-F238E27FC236}">
                <a16:creationId xmlns:a16="http://schemas.microsoft.com/office/drawing/2014/main" id="{419D7E0E-613A-8FE6-21AF-19D93610CE8D}"/>
              </a:ext>
            </a:extLst>
          </p:cNvPr>
          <p:cNvPicPr>
            <a:picLocks noChangeAspect="1"/>
          </p:cNvPicPr>
          <p:nvPr/>
        </p:nvPicPr>
        <p:blipFill>
          <a:blip r:embed="rId2"/>
          <a:stretch>
            <a:fillRect/>
          </a:stretch>
        </p:blipFill>
        <p:spPr>
          <a:xfrm>
            <a:off x="2209463" y="2089189"/>
            <a:ext cx="7773074" cy="4084674"/>
          </a:xfrm>
          <a:prstGeom prst="rect">
            <a:avLst/>
          </a:prstGeom>
        </p:spPr>
      </p:pic>
    </p:spTree>
    <p:extLst>
      <p:ext uri="{BB962C8B-B14F-4D97-AF65-F5344CB8AC3E}">
        <p14:creationId xmlns:p14="http://schemas.microsoft.com/office/powerpoint/2010/main" val="1953584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AA6B1E-3DE0-C078-D1E3-D3330648052C}"/>
              </a:ext>
            </a:extLst>
          </p:cNvPr>
          <p:cNvSpPr>
            <a:spLocks noGrp="1"/>
          </p:cNvSpPr>
          <p:nvPr>
            <p:ph type="sldNum" sz="quarter" idx="12"/>
          </p:nvPr>
        </p:nvSpPr>
        <p:spPr/>
        <p:txBody>
          <a:bodyPr/>
          <a:lstStyle/>
          <a:p>
            <a:pPr rtl="0"/>
            <a:fld id="{48BB047D-A6CD-43AB-96F0-683C726B586B}" type="slidenum">
              <a:rPr lang="en-GB" noProof="0" smtClean="0"/>
              <a:pPr rtl="0"/>
              <a:t>16</a:t>
            </a:fld>
            <a:endParaRPr lang="en-GB" noProof="0" dirty="0"/>
          </a:p>
        </p:txBody>
      </p:sp>
      <p:sp>
        <p:nvSpPr>
          <p:cNvPr id="4" name="Title 3">
            <a:extLst>
              <a:ext uri="{FF2B5EF4-FFF2-40B4-BE49-F238E27FC236}">
                <a16:creationId xmlns:a16="http://schemas.microsoft.com/office/drawing/2014/main" id="{BCD2511A-2F2B-138B-C157-640B274DA1D2}"/>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21A34E50-6A9E-37D5-1E29-DE6E899BC4D8}"/>
              </a:ext>
            </a:extLst>
          </p:cNvPr>
          <p:cNvPicPr>
            <a:picLocks noChangeAspect="1"/>
          </p:cNvPicPr>
          <p:nvPr/>
        </p:nvPicPr>
        <p:blipFill>
          <a:blip r:embed="rId2"/>
          <a:stretch>
            <a:fillRect/>
          </a:stretch>
        </p:blipFill>
        <p:spPr>
          <a:xfrm>
            <a:off x="1705303" y="1885121"/>
            <a:ext cx="8781393" cy="4527906"/>
          </a:xfrm>
          <a:prstGeom prst="rect">
            <a:avLst/>
          </a:prstGeom>
        </p:spPr>
      </p:pic>
    </p:spTree>
    <p:extLst>
      <p:ext uri="{BB962C8B-B14F-4D97-AF65-F5344CB8AC3E}">
        <p14:creationId xmlns:p14="http://schemas.microsoft.com/office/powerpoint/2010/main" val="437778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D4364-2899-67FD-09CE-DAB985A9EAF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3658BD-1251-31A1-DEBF-A023ED3FB7E9}"/>
              </a:ext>
            </a:extLst>
          </p:cNvPr>
          <p:cNvSpPr>
            <a:spLocks noGrp="1"/>
          </p:cNvSpPr>
          <p:nvPr>
            <p:ph type="sldNum" sz="quarter" idx="12"/>
          </p:nvPr>
        </p:nvSpPr>
        <p:spPr/>
        <p:txBody>
          <a:bodyPr/>
          <a:lstStyle/>
          <a:p>
            <a:pPr rtl="0"/>
            <a:fld id="{48BB047D-A6CD-43AB-96F0-683C726B586B}" type="slidenum">
              <a:rPr lang="en-GB" noProof="0" smtClean="0"/>
              <a:pPr rtl="0"/>
              <a:t>17</a:t>
            </a:fld>
            <a:endParaRPr lang="en-GB" noProof="0" dirty="0"/>
          </a:p>
        </p:txBody>
      </p:sp>
      <p:sp>
        <p:nvSpPr>
          <p:cNvPr id="4" name="Title 3">
            <a:extLst>
              <a:ext uri="{FF2B5EF4-FFF2-40B4-BE49-F238E27FC236}">
                <a16:creationId xmlns:a16="http://schemas.microsoft.com/office/drawing/2014/main" id="{2AEF266C-ED5E-59EA-7336-34D5A6F3365C}"/>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50A918F5-169C-8676-4298-F09CE373E2E0}"/>
              </a:ext>
            </a:extLst>
          </p:cNvPr>
          <p:cNvPicPr>
            <a:picLocks noChangeAspect="1"/>
          </p:cNvPicPr>
          <p:nvPr/>
        </p:nvPicPr>
        <p:blipFill>
          <a:blip r:embed="rId2"/>
          <a:stretch>
            <a:fillRect/>
          </a:stretch>
        </p:blipFill>
        <p:spPr>
          <a:xfrm>
            <a:off x="1674541" y="1788699"/>
            <a:ext cx="8842917" cy="4674508"/>
          </a:xfrm>
          <a:prstGeom prst="rect">
            <a:avLst/>
          </a:prstGeom>
        </p:spPr>
      </p:pic>
    </p:spTree>
    <p:extLst>
      <p:ext uri="{BB962C8B-B14F-4D97-AF65-F5344CB8AC3E}">
        <p14:creationId xmlns:p14="http://schemas.microsoft.com/office/powerpoint/2010/main" val="3232558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E537-B5CE-FA04-BEA2-204D96B4D53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18E090-B94E-D877-2A9D-ADD781E0AE95}"/>
              </a:ext>
            </a:extLst>
          </p:cNvPr>
          <p:cNvSpPr>
            <a:spLocks noGrp="1"/>
          </p:cNvSpPr>
          <p:nvPr>
            <p:ph type="sldNum" sz="quarter" idx="12"/>
          </p:nvPr>
        </p:nvSpPr>
        <p:spPr/>
        <p:txBody>
          <a:bodyPr/>
          <a:lstStyle/>
          <a:p>
            <a:pPr rtl="0"/>
            <a:fld id="{48BB047D-A6CD-43AB-96F0-683C726B586B}" type="slidenum">
              <a:rPr lang="en-GB" noProof="0" smtClean="0"/>
              <a:pPr rtl="0"/>
              <a:t>18</a:t>
            </a:fld>
            <a:endParaRPr lang="en-GB" noProof="0" dirty="0"/>
          </a:p>
        </p:txBody>
      </p:sp>
      <p:sp>
        <p:nvSpPr>
          <p:cNvPr id="4" name="Title 3">
            <a:extLst>
              <a:ext uri="{FF2B5EF4-FFF2-40B4-BE49-F238E27FC236}">
                <a16:creationId xmlns:a16="http://schemas.microsoft.com/office/drawing/2014/main" id="{10859496-94A0-C352-FABE-C07EBEA5DC31}"/>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770457B9-85E5-A62B-62C3-359492D52661}"/>
              </a:ext>
            </a:extLst>
          </p:cNvPr>
          <p:cNvPicPr>
            <a:picLocks noChangeAspect="1"/>
          </p:cNvPicPr>
          <p:nvPr/>
        </p:nvPicPr>
        <p:blipFill>
          <a:blip r:embed="rId2"/>
          <a:stretch>
            <a:fillRect/>
          </a:stretch>
        </p:blipFill>
        <p:spPr>
          <a:xfrm>
            <a:off x="920484" y="2067518"/>
            <a:ext cx="10351032" cy="4038808"/>
          </a:xfrm>
          <a:prstGeom prst="rect">
            <a:avLst/>
          </a:prstGeom>
        </p:spPr>
      </p:pic>
    </p:spTree>
    <p:extLst>
      <p:ext uri="{BB962C8B-B14F-4D97-AF65-F5344CB8AC3E}">
        <p14:creationId xmlns:p14="http://schemas.microsoft.com/office/powerpoint/2010/main" val="2664576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CDB7E-8C3F-6F29-2B12-F7D9C69808A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54CFCC2-2243-31AD-4F15-BB68138AC674}"/>
              </a:ext>
            </a:extLst>
          </p:cNvPr>
          <p:cNvSpPr>
            <a:spLocks noGrp="1"/>
          </p:cNvSpPr>
          <p:nvPr>
            <p:ph type="sldNum" sz="quarter" idx="12"/>
          </p:nvPr>
        </p:nvSpPr>
        <p:spPr/>
        <p:txBody>
          <a:bodyPr/>
          <a:lstStyle/>
          <a:p>
            <a:pPr rtl="0"/>
            <a:fld id="{48BB047D-A6CD-43AB-96F0-683C726B586B}" type="slidenum">
              <a:rPr lang="en-GB" noProof="0" smtClean="0"/>
              <a:pPr rtl="0"/>
              <a:t>19</a:t>
            </a:fld>
            <a:endParaRPr lang="en-GB" noProof="0" dirty="0"/>
          </a:p>
        </p:txBody>
      </p:sp>
      <p:sp>
        <p:nvSpPr>
          <p:cNvPr id="4" name="Title 3">
            <a:extLst>
              <a:ext uri="{FF2B5EF4-FFF2-40B4-BE49-F238E27FC236}">
                <a16:creationId xmlns:a16="http://schemas.microsoft.com/office/drawing/2014/main" id="{C1B44D62-FBA9-54F7-6D15-99448224F3E7}"/>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14970FA0-4DAD-7E8E-C026-97BC40C94C0E}"/>
              </a:ext>
            </a:extLst>
          </p:cNvPr>
          <p:cNvPicPr>
            <a:picLocks noChangeAspect="1"/>
          </p:cNvPicPr>
          <p:nvPr/>
        </p:nvPicPr>
        <p:blipFill>
          <a:blip r:embed="rId2"/>
          <a:stretch>
            <a:fillRect/>
          </a:stretch>
        </p:blipFill>
        <p:spPr>
          <a:xfrm>
            <a:off x="1615845" y="1867560"/>
            <a:ext cx="8960310" cy="4483330"/>
          </a:xfrm>
          <a:prstGeom prst="rect">
            <a:avLst/>
          </a:prstGeom>
        </p:spPr>
      </p:pic>
    </p:spTree>
    <p:extLst>
      <p:ext uri="{BB962C8B-B14F-4D97-AF65-F5344CB8AC3E}">
        <p14:creationId xmlns:p14="http://schemas.microsoft.com/office/powerpoint/2010/main" val="288787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EF1709-62A9-3F59-0348-AFF10BAEA354}"/>
              </a:ext>
            </a:extLst>
          </p:cNvPr>
          <p:cNvSpPr>
            <a:spLocks noGrp="1"/>
          </p:cNvSpPr>
          <p:nvPr>
            <p:ph type="sldNum" sz="quarter" idx="12"/>
          </p:nvPr>
        </p:nvSpPr>
        <p:spPr/>
        <p:txBody>
          <a:bodyPr/>
          <a:lstStyle/>
          <a:p>
            <a:pPr rtl="0"/>
            <a:fld id="{48BB047D-A6CD-43AB-96F0-683C726B586B}" type="slidenum">
              <a:rPr lang="en-GB" noProof="0" smtClean="0"/>
              <a:pPr rtl="0"/>
              <a:t>2</a:t>
            </a:fld>
            <a:endParaRPr lang="en-GB" noProof="0" dirty="0"/>
          </a:p>
        </p:txBody>
      </p:sp>
      <p:sp>
        <p:nvSpPr>
          <p:cNvPr id="5" name="Content Placeholder 4">
            <a:extLst>
              <a:ext uri="{FF2B5EF4-FFF2-40B4-BE49-F238E27FC236}">
                <a16:creationId xmlns:a16="http://schemas.microsoft.com/office/drawing/2014/main" id="{77258591-0449-26ED-D7DB-1290157D62E4}"/>
              </a:ext>
            </a:extLst>
          </p:cNvPr>
          <p:cNvSpPr>
            <a:spLocks noGrp="1"/>
          </p:cNvSpPr>
          <p:nvPr>
            <p:ph idx="1"/>
          </p:nvPr>
        </p:nvSpPr>
        <p:spPr>
          <a:xfrm>
            <a:off x="363416" y="1825624"/>
            <a:ext cx="11465168" cy="4886967"/>
          </a:xfrm>
        </p:spPr>
        <p:txBody>
          <a:bodyPr/>
          <a:lstStyle/>
          <a:p>
            <a:r>
              <a:rPr lang="en-US" dirty="0" err="1"/>
              <a:t>WanderHub</a:t>
            </a:r>
            <a:r>
              <a:rPr lang="en-US" dirty="0"/>
              <a:t> is an intelligent tourism platform developed to revolutionize how travelers plan and experience their journeys. </a:t>
            </a:r>
          </a:p>
          <a:p>
            <a:r>
              <a:rPr lang="en-US" dirty="0"/>
              <a:t>By utilizing data-driven insights and cutting-edge optimization algorithms, </a:t>
            </a:r>
            <a:r>
              <a:rPr lang="en-US" dirty="0" err="1"/>
              <a:t>WanderHub</a:t>
            </a:r>
            <a:r>
              <a:rPr lang="en-US" dirty="0"/>
              <a:t> personalizes hotel recommendations and travel itineraries based on each user’s unique preferences, such as budget, activities, and health considerations. </a:t>
            </a:r>
          </a:p>
          <a:p>
            <a:r>
              <a:rPr lang="en-US" dirty="0"/>
              <a:t>Recognizing the limitations of traditional platforms, which often fail to address individual needs effectively, </a:t>
            </a:r>
            <a:r>
              <a:rPr lang="en-US" dirty="0" err="1"/>
              <a:t>WanderHub</a:t>
            </a:r>
            <a:r>
              <a:rPr lang="en-US" dirty="0"/>
              <a:t> employs Genetic Algorithms and Simulated Annealing to create customized travel plans, reducing the time and effort needed for manual planning. </a:t>
            </a:r>
          </a:p>
          <a:p>
            <a:r>
              <a:rPr lang="en-US" dirty="0"/>
              <a:t>This approach enhances traveler satisfaction and makes the planning process both seamless and enjoyable. </a:t>
            </a:r>
          </a:p>
          <a:p>
            <a:r>
              <a:rPr lang="en-US" dirty="0"/>
              <a:t>An essential feature of </a:t>
            </a:r>
            <a:r>
              <a:rPr lang="en-US" dirty="0" err="1"/>
              <a:t>WanderHub</a:t>
            </a:r>
            <a:r>
              <a:rPr lang="en-US" dirty="0"/>
              <a:t> is its use of Counterfactual Analysis, allowing users to explore alternative scenarios by modifying specific travel parameters, such as budget or hotel ratings. </a:t>
            </a:r>
          </a:p>
          <a:p>
            <a:r>
              <a:rPr lang="en-US" dirty="0"/>
              <a:t>This “what-if” functionality offers flexibility and adaptability, empowering users to make well-informed choices suited to changing travel conditions. </a:t>
            </a:r>
          </a:p>
          <a:p>
            <a:r>
              <a:rPr lang="en-US" dirty="0"/>
              <a:t>By integrating these smart capabilities, </a:t>
            </a:r>
            <a:r>
              <a:rPr lang="en-US" dirty="0" err="1"/>
              <a:t>WanderHub</a:t>
            </a:r>
            <a:r>
              <a:rPr lang="en-US" dirty="0"/>
              <a:t> addresses key pain points in the tourism industry, such as decisional fatigue and information overload, offering a comprehensive solution that benefits both travelers and tourism providers.</a:t>
            </a:r>
          </a:p>
          <a:p>
            <a:endParaRPr lang="en-US" dirty="0"/>
          </a:p>
        </p:txBody>
      </p:sp>
      <p:sp>
        <p:nvSpPr>
          <p:cNvPr id="4" name="Title 3">
            <a:extLst>
              <a:ext uri="{FF2B5EF4-FFF2-40B4-BE49-F238E27FC236}">
                <a16:creationId xmlns:a16="http://schemas.microsoft.com/office/drawing/2014/main" id="{CFDB2354-05C1-E4AA-AF8E-D4E8E610D9B4}"/>
              </a:ext>
            </a:extLst>
          </p:cNvPr>
          <p:cNvSpPr>
            <a:spLocks noGrp="1"/>
          </p:cNvSpPr>
          <p:nvPr>
            <p:ph type="title"/>
          </p:nvPr>
        </p:nvSpPr>
        <p:spPr/>
        <p:txBody>
          <a:bodyPr>
            <a:normAutofit/>
          </a:bodyPr>
          <a:lstStyle/>
          <a:p>
            <a:pPr algn="ctr"/>
            <a:r>
              <a:rPr lang="en-US" sz="3000" dirty="0"/>
              <a:t>INTRODUCTION</a:t>
            </a:r>
          </a:p>
        </p:txBody>
      </p:sp>
    </p:spTree>
    <p:extLst>
      <p:ext uri="{BB962C8B-B14F-4D97-AF65-F5344CB8AC3E}">
        <p14:creationId xmlns:p14="http://schemas.microsoft.com/office/powerpoint/2010/main" val="3628422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E14A5-68E9-B8C1-7C25-F49AC7CF5B8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9678F4-C89C-FDED-8A39-5E803F08BD30}"/>
              </a:ext>
            </a:extLst>
          </p:cNvPr>
          <p:cNvSpPr>
            <a:spLocks noGrp="1"/>
          </p:cNvSpPr>
          <p:nvPr>
            <p:ph type="sldNum" sz="quarter" idx="12"/>
          </p:nvPr>
        </p:nvSpPr>
        <p:spPr/>
        <p:txBody>
          <a:bodyPr/>
          <a:lstStyle/>
          <a:p>
            <a:pPr rtl="0"/>
            <a:fld id="{48BB047D-A6CD-43AB-96F0-683C726B586B}" type="slidenum">
              <a:rPr lang="en-GB" noProof="0" smtClean="0"/>
              <a:pPr rtl="0"/>
              <a:t>20</a:t>
            </a:fld>
            <a:endParaRPr lang="en-GB" noProof="0" dirty="0"/>
          </a:p>
        </p:txBody>
      </p:sp>
      <p:sp>
        <p:nvSpPr>
          <p:cNvPr id="4" name="Title 3">
            <a:extLst>
              <a:ext uri="{FF2B5EF4-FFF2-40B4-BE49-F238E27FC236}">
                <a16:creationId xmlns:a16="http://schemas.microsoft.com/office/drawing/2014/main" id="{6EBABB6C-ACBC-06BE-C2F6-490FB8C059D4}"/>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code&#10;&#10;Description automatically generated">
            <a:extLst>
              <a:ext uri="{FF2B5EF4-FFF2-40B4-BE49-F238E27FC236}">
                <a16:creationId xmlns:a16="http://schemas.microsoft.com/office/drawing/2014/main" id="{16DB55A4-5186-94E4-AF8D-0C6ADC8C64DF}"/>
              </a:ext>
            </a:extLst>
          </p:cNvPr>
          <p:cNvPicPr>
            <a:picLocks noChangeAspect="1"/>
          </p:cNvPicPr>
          <p:nvPr/>
        </p:nvPicPr>
        <p:blipFill>
          <a:blip r:embed="rId2"/>
          <a:stretch>
            <a:fillRect/>
          </a:stretch>
        </p:blipFill>
        <p:spPr>
          <a:xfrm>
            <a:off x="1082417" y="1901013"/>
            <a:ext cx="10027165" cy="4483330"/>
          </a:xfrm>
          <a:prstGeom prst="rect">
            <a:avLst/>
          </a:prstGeom>
        </p:spPr>
      </p:pic>
    </p:spTree>
    <p:extLst>
      <p:ext uri="{BB962C8B-B14F-4D97-AF65-F5344CB8AC3E}">
        <p14:creationId xmlns:p14="http://schemas.microsoft.com/office/powerpoint/2010/main" val="35264925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72E15-B654-A4E9-DBDD-57695D9C652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B82E-B42D-6919-842B-C6E18B24769F}"/>
              </a:ext>
            </a:extLst>
          </p:cNvPr>
          <p:cNvSpPr>
            <a:spLocks noGrp="1"/>
          </p:cNvSpPr>
          <p:nvPr>
            <p:ph type="sldNum" sz="quarter" idx="12"/>
          </p:nvPr>
        </p:nvSpPr>
        <p:spPr/>
        <p:txBody>
          <a:bodyPr/>
          <a:lstStyle/>
          <a:p>
            <a:pPr rtl="0"/>
            <a:fld id="{48BB047D-A6CD-43AB-96F0-683C726B586B}" type="slidenum">
              <a:rPr lang="en-GB" noProof="0" smtClean="0"/>
              <a:pPr rtl="0"/>
              <a:t>21</a:t>
            </a:fld>
            <a:endParaRPr lang="en-GB" noProof="0" dirty="0"/>
          </a:p>
        </p:txBody>
      </p:sp>
      <p:sp>
        <p:nvSpPr>
          <p:cNvPr id="4" name="Title 3">
            <a:extLst>
              <a:ext uri="{FF2B5EF4-FFF2-40B4-BE49-F238E27FC236}">
                <a16:creationId xmlns:a16="http://schemas.microsoft.com/office/drawing/2014/main" id="{DCB41B55-1E8B-A77A-058A-89144A1562EE}"/>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code&#10;&#10;Description automatically generated">
            <a:extLst>
              <a:ext uri="{FF2B5EF4-FFF2-40B4-BE49-F238E27FC236}">
                <a16:creationId xmlns:a16="http://schemas.microsoft.com/office/drawing/2014/main" id="{4E4A6E04-04D8-FEAF-A523-B15B6444D137}"/>
              </a:ext>
            </a:extLst>
          </p:cNvPr>
          <p:cNvPicPr>
            <a:picLocks noChangeAspect="1"/>
          </p:cNvPicPr>
          <p:nvPr/>
        </p:nvPicPr>
        <p:blipFill>
          <a:blip r:embed="rId2"/>
          <a:stretch>
            <a:fillRect/>
          </a:stretch>
        </p:blipFill>
        <p:spPr>
          <a:xfrm>
            <a:off x="1634895" y="1924865"/>
            <a:ext cx="8922209" cy="4457929"/>
          </a:xfrm>
          <a:prstGeom prst="rect">
            <a:avLst/>
          </a:prstGeom>
        </p:spPr>
      </p:pic>
    </p:spTree>
    <p:extLst>
      <p:ext uri="{BB962C8B-B14F-4D97-AF65-F5344CB8AC3E}">
        <p14:creationId xmlns:p14="http://schemas.microsoft.com/office/powerpoint/2010/main" val="2426167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DC205-3945-0ABF-FFFE-90D2AB5E94E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D23D0D-1CA3-64B4-5E91-5C3A7FC6C493}"/>
              </a:ext>
            </a:extLst>
          </p:cNvPr>
          <p:cNvSpPr>
            <a:spLocks noGrp="1"/>
          </p:cNvSpPr>
          <p:nvPr>
            <p:ph type="sldNum" sz="quarter" idx="12"/>
          </p:nvPr>
        </p:nvSpPr>
        <p:spPr/>
        <p:txBody>
          <a:bodyPr/>
          <a:lstStyle/>
          <a:p>
            <a:pPr rtl="0"/>
            <a:fld id="{48BB047D-A6CD-43AB-96F0-683C726B586B}" type="slidenum">
              <a:rPr lang="en-GB" noProof="0" smtClean="0"/>
              <a:pPr rtl="0"/>
              <a:t>22</a:t>
            </a:fld>
            <a:endParaRPr lang="en-GB" noProof="0" dirty="0"/>
          </a:p>
        </p:txBody>
      </p:sp>
      <p:sp>
        <p:nvSpPr>
          <p:cNvPr id="4" name="Title 3">
            <a:extLst>
              <a:ext uri="{FF2B5EF4-FFF2-40B4-BE49-F238E27FC236}">
                <a16:creationId xmlns:a16="http://schemas.microsoft.com/office/drawing/2014/main" id="{6A3299EA-15DC-4265-3E42-2E86DD101082}"/>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D7C9845D-A527-7492-6748-3938F0A8AA53}"/>
              </a:ext>
            </a:extLst>
          </p:cNvPr>
          <p:cNvPicPr>
            <a:picLocks noChangeAspect="1"/>
          </p:cNvPicPr>
          <p:nvPr/>
        </p:nvPicPr>
        <p:blipFill>
          <a:blip r:embed="rId2"/>
          <a:stretch>
            <a:fillRect/>
          </a:stretch>
        </p:blipFill>
        <p:spPr>
          <a:xfrm>
            <a:off x="1634895" y="1885866"/>
            <a:ext cx="8922209" cy="4476980"/>
          </a:xfrm>
          <a:prstGeom prst="rect">
            <a:avLst/>
          </a:prstGeom>
        </p:spPr>
      </p:pic>
    </p:spTree>
    <p:extLst>
      <p:ext uri="{BB962C8B-B14F-4D97-AF65-F5344CB8AC3E}">
        <p14:creationId xmlns:p14="http://schemas.microsoft.com/office/powerpoint/2010/main" val="11151381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F27D4-48D4-9342-BCC3-6CD1770D4BE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305B25-07E0-FCF8-642C-65D09600018F}"/>
              </a:ext>
            </a:extLst>
          </p:cNvPr>
          <p:cNvSpPr>
            <a:spLocks noGrp="1"/>
          </p:cNvSpPr>
          <p:nvPr>
            <p:ph type="sldNum" sz="quarter" idx="12"/>
          </p:nvPr>
        </p:nvSpPr>
        <p:spPr/>
        <p:txBody>
          <a:bodyPr/>
          <a:lstStyle/>
          <a:p>
            <a:pPr rtl="0"/>
            <a:fld id="{48BB047D-A6CD-43AB-96F0-683C726B586B}" type="slidenum">
              <a:rPr lang="en-GB" noProof="0" smtClean="0"/>
              <a:pPr rtl="0"/>
              <a:t>23</a:t>
            </a:fld>
            <a:endParaRPr lang="en-GB" noProof="0" dirty="0"/>
          </a:p>
        </p:txBody>
      </p:sp>
      <p:sp>
        <p:nvSpPr>
          <p:cNvPr id="4" name="Title 3">
            <a:extLst>
              <a:ext uri="{FF2B5EF4-FFF2-40B4-BE49-F238E27FC236}">
                <a16:creationId xmlns:a16="http://schemas.microsoft.com/office/drawing/2014/main" id="{645C23A8-4C0F-C558-3C64-4195A272EEA8}"/>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C5865261-B11C-9424-8DE2-8BB118B78117}"/>
              </a:ext>
            </a:extLst>
          </p:cNvPr>
          <p:cNvPicPr>
            <a:picLocks noChangeAspect="1"/>
          </p:cNvPicPr>
          <p:nvPr/>
        </p:nvPicPr>
        <p:blipFill>
          <a:blip r:embed="rId2"/>
          <a:stretch>
            <a:fillRect/>
          </a:stretch>
        </p:blipFill>
        <p:spPr>
          <a:xfrm>
            <a:off x="1492013" y="1881885"/>
            <a:ext cx="9207973" cy="4476980"/>
          </a:xfrm>
          <a:prstGeom prst="rect">
            <a:avLst/>
          </a:prstGeom>
        </p:spPr>
      </p:pic>
    </p:spTree>
    <p:extLst>
      <p:ext uri="{BB962C8B-B14F-4D97-AF65-F5344CB8AC3E}">
        <p14:creationId xmlns:p14="http://schemas.microsoft.com/office/powerpoint/2010/main" val="32850085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FD8A8-81EE-6523-F1F2-80BF6769225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17FE5-7EE8-A727-D28D-716BEC2BE3E9}"/>
              </a:ext>
            </a:extLst>
          </p:cNvPr>
          <p:cNvSpPr>
            <a:spLocks noGrp="1"/>
          </p:cNvSpPr>
          <p:nvPr>
            <p:ph type="sldNum" sz="quarter" idx="12"/>
          </p:nvPr>
        </p:nvSpPr>
        <p:spPr/>
        <p:txBody>
          <a:bodyPr/>
          <a:lstStyle/>
          <a:p>
            <a:pPr rtl="0"/>
            <a:fld id="{48BB047D-A6CD-43AB-96F0-683C726B586B}" type="slidenum">
              <a:rPr lang="en-GB" noProof="0" smtClean="0"/>
              <a:pPr rtl="0"/>
              <a:t>24</a:t>
            </a:fld>
            <a:endParaRPr lang="en-GB" noProof="0" dirty="0"/>
          </a:p>
        </p:txBody>
      </p:sp>
      <p:sp>
        <p:nvSpPr>
          <p:cNvPr id="4" name="Title 3">
            <a:extLst>
              <a:ext uri="{FF2B5EF4-FFF2-40B4-BE49-F238E27FC236}">
                <a16:creationId xmlns:a16="http://schemas.microsoft.com/office/drawing/2014/main" id="{82283F46-3B73-25CA-1360-2AD3C33B9E3C}"/>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code&#10;&#10;Description automatically generated">
            <a:extLst>
              <a:ext uri="{FF2B5EF4-FFF2-40B4-BE49-F238E27FC236}">
                <a16:creationId xmlns:a16="http://schemas.microsoft.com/office/drawing/2014/main" id="{5E0C6E68-4AFA-5C23-B811-906A33793613}"/>
              </a:ext>
            </a:extLst>
          </p:cNvPr>
          <p:cNvPicPr>
            <a:picLocks noChangeAspect="1"/>
          </p:cNvPicPr>
          <p:nvPr/>
        </p:nvPicPr>
        <p:blipFill>
          <a:blip r:embed="rId2"/>
          <a:stretch>
            <a:fillRect/>
          </a:stretch>
        </p:blipFill>
        <p:spPr>
          <a:xfrm>
            <a:off x="2092119" y="1901013"/>
            <a:ext cx="8007762" cy="4483330"/>
          </a:xfrm>
          <a:prstGeom prst="rect">
            <a:avLst/>
          </a:prstGeom>
        </p:spPr>
      </p:pic>
    </p:spTree>
    <p:extLst>
      <p:ext uri="{BB962C8B-B14F-4D97-AF65-F5344CB8AC3E}">
        <p14:creationId xmlns:p14="http://schemas.microsoft.com/office/powerpoint/2010/main" val="2029114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FCC2A-1716-7273-15CD-F46C1DA3A54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FC1CFA3-CC00-058C-6658-D9E94A0F6E13}"/>
              </a:ext>
            </a:extLst>
          </p:cNvPr>
          <p:cNvSpPr>
            <a:spLocks noGrp="1"/>
          </p:cNvSpPr>
          <p:nvPr>
            <p:ph type="sldNum" sz="quarter" idx="12"/>
          </p:nvPr>
        </p:nvSpPr>
        <p:spPr/>
        <p:txBody>
          <a:bodyPr/>
          <a:lstStyle/>
          <a:p>
            <a:pPr rtl="0"/>
            <a:fld id="{48BB047D-A6CD-43AB-96F0-683C726B586B}" type="slidenum">
              <a:rPr lang="en-GB" noProof="0" smtClean="0"/>
              <a:pPr rtl="0"/>
              <a:t>25</a:t>
            </a:fld>
            <a:endParaRPr lang="en-GB" noProof="0" dirty="0"/>
          </a:p>
        </p:txBody>
      </p:sp>
      <p:sp>
        <p:nvSpPr>
          <p:cNvPr id="4" name="Title 3">
            <a:extLst>
              <a:ext uri="{FF2B5EF4-FFF2-40B4-BE49-F238E27FC236}">
                <a16:creationId xmlns:a16="http://schemas.microsoft.com/office/drawing/2014/main" id="{077F05CD-518C-8A9E-C141-A7AD852E25B8}"/>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2B4E79EE-6C54-F102-DC76-E29DE212ACAC}"/>
              </a:ext>
            </a:extLst>
          </p:cNvPr>
          <p:cNvPicPr>
            <a:picLocks noChangeAspect="1"/>
          </p:cNvPicPr>
          <p:nvPr/>
        </p:nvPicPr>
        <p:blipFill>
          <a:blip r:embed="rId2"/>
          <a:stretch>
            <a:fillRect/>
          </a:stretch>
        </p:blipFill>
        <p:spPr>
          <a:xfrm>
            <a:off x="2444562" y="1870734"/>
            <a:ext cx="7302875" cy="4476980"/>
          </a:xfrm>
          <a:prstGeom prst="rect">
            <a:avLst/>
          </a:prstGeom>
        </p:spPr>
      </p:pic>
    </p:spTree>
    <p:extLst>
      <p:ext uri="{BB962C8B-B14F-4D97-AF65-F5344CB8AC3E}">
        <p14:creationId xmlns:p14="http://schemas.microsoft.com/office/powerpoint/2010/main" val="1559443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D8014-0F13-CCFE-A506-A14B7681246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A17947-5F76-3FCE-DA59-8C166CA2E6FC}"/>
              </a:ext>
            </a:extLst>
          </p:cNvPr>
          <p:cNvSpPr>
            <a:spLocks noGrp="1"/>
          </p:cNvSpPr>
          <p:nvPr>
            <p:ph type="sldNum" sz="quarter" idx="12"/>
          </p:nvPr>
        </p:nvSpPr>
        <p:spPr/>
        <p:txBody>
          <a:bodyPr/>
          <a:lstStyle/>
          <a:p>
            <a:pPr rtl="0"/>
            <a:fld id="{48BB047D-A6CD-43AB-96F0-683C726B586B}" type="slidenum">
              <a:rPr lang="en-GB" noProof="0" smtClean="0"/>
              <a:pPr rtl="0"/>
              <a:t>26</a:t>
            </a:fld>
            <a:endParaRPr lang="en-GB" noProof="0" dirty="0"/>
          </a:p>
        </p:txBody>
      </p:sp>
      <p:sp>
        <p:nvSpPr>
          <p:cNvPr id="4" name="Title 3">
            <a:extLst>
              <a:ext uri="{FF2B5EF4-FFF2-40B4-BE49-F238E27FC236}">
                <a16:creationId xmlns:a16="http://schemas.microsoft.com/office/drawing/2014/main" id="{C7A22A6E-80A8-E493-B58D-C045390A97BE}"/>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2EC61DC1-D623-3F11-EB78-F8A84A778328}"/>
              </a:ext>
            </a:extLst>
          </p:cNvPr>
          <p:cNvPicPr>
            <a:picLocks noChangeAspect="1"/>
          </p:cNvPicPr>
          <p:nvPr/>
        </p:nvPicPr>
        <p:blipFill>
          <a:blip r:embed="rId2"/>
          <a:stretch>
            <a:fillRect/>
          </a:stretch>
        </p:blipFill>
        <p:spPr>
          <a:xfrm>
            <a:off x="1930186" y="1901013"/>
            <a:ext cx="8331628" cy="4483330"/>
          </a:xfrm>
          <a:prstGeom prst="rect">
            <a:avLst/>
          </a:prstGeom>
        </p:spPr>
      </p:pic>
    </p:spTree>
    <p:extLst>
      <p:ext uri="{BB962C8B-B14F-4D97-AF65-F5344CB8AC3E}">
        <p14:creationId xmlns:p14="http://schemas.microsoft.com/office/powerpoint/2010/main" val="237968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B8DA5-E500-9FBC-9680-CE4A78FD090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44143D-00D4-D3D0-61AB-C48896299FDB}"/>
              </a:ext>
            </a:extLst>
          </p:cNvPr>
          <p:cNvSpPr>
            <a:spLocks noGrp="1"/>
          </p:cNvSpPr>
          <p:nvPr>
            <p:ph type="sldNum" sz="quarter" idx="12"/>
          </p:nvPr>
        </p:nvSpPr>
        <p:spPr/>
        <p:txBody>
          <a:bodyPr/>
          <a:lstStyle/>
          <a:p>
            <a:pPr rtl="0"/>
            <a:fld id="{48BB047D-A6CD-43AB-96F0-683C726B586B}" type="slidenum">
              <a:rPr lang="en-GB" noProof="0" smtClean="0"/>
              <a:pPr rtl="0"/>
              <a:t>27</a:t>
            </a:fld>
            <a:endParaRPr lang="en-GB" noProof="0" dirty="0"/>
          </a:p>
        </p:txBody>
      </p:sp>
      <p:sp>
        <p:nvSpPr>
          <p:cNvPr id="4" name="Title 3">
            <a:extLst>
              <a:ext uri="{FF2B5EF4-FFF2-40B4-BE49-F238E27FC236}">
                <a16:creationId xmlns:a16="http://schemas.microsoft.com/office/drawing/2014/main" id="{D7843F26-387A-D06A-47F5-6CED39305318}"/>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 program&#10;&#10;Description automatically generated">
            <a:extLst>
              <a:ext uri="{FF2B5EF4-FFF2-40B4-BE49-F238E27FC236}">
                <a16:creationId xmlns:a16="http://schemas.microsoft.com/office/drawing/2014/main" id="{810DA3FC-503A-AE1D-8A14-189B4F00F280}"/>
              </a:ext>
            </a:extLst>
          </p:cNvPr>
          <p:cNvPicPr>
            <a:picLocks noChangeAspect="1"/>
          </p:cNvPicPr>
          <p:nvPr/>
        </p:nvPicPr>
        <p:blipFill>
          <a:blip r:embed="rId2"/>
          <a:stretch>
            <a:fillRect/>
          </a:stretch>
        </p:blipFill>
        <p:spPr>
          <a:xfrm>
            <a:off x="1561867" y="1883511"/>
            <a:ext cx="9068266" cy="4496031"/>
          </a:xfrm>
          <a:prstGeom prst="rect">
            <a:avLst/>
          </a:prstGeom>
        </p:spPr>
      </p:pic>
    </p:spTree>
    <p:extLst>
      <p:ext uri="{BB962C8B-B14F-4D97-AF65-F5344CB8AC3E}">
        <p14:creationId xmlns:p14="http://schemas.microsoft.com/office/powerpoint/2010/main" val="620473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79164-1322-0409-D5CD-7444E8035B6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0F15F3-E15E-1765-F522-C79A3BF6C98B}"/>
              </a:ext>
            </a:extLst>
          </p:cNvPr>
          <p:cNvSpPr>
            <a:spLocks noGrp="1"/>
          </p:cNvSpPr>
          <p:nvPr>
            <p:ph type="sldNum" sz="quarter" idx="12"/>
          </p:nvPr>
        </p:nvSpPr>
        <p:spPr/>
        <p:txBody>
          <a:bodyPr/>
          <a:lstStyle/>
          <a:p>
            <a:pPr rtl="0"/>
            <a:fld id="{48BB047D-A6CD-43AB-96F0-683C726B586B}" type="slidenum">
              <a:rPr lang="en-GB" noProof="0" smtClean="0"/>
              <a:pPr rtl="0"/>
              <a:t>28</a:t>
            </a:fld>
            <a:endParaRPr lang="en-GB" noProof="0" dirty="0"/>
          </a:p>
        </p:txBody>
      </p:sp>
      <p:sp>
        <p:nvSpPr>
          <p:cNvPr id="4" name="Title 3">
            <a:extLst>
              <a:ext uri="{FF2B5EF4-FFF2-40B4-BE49-F238E27FC236}">
                <a16:creationId xmlns:a16="http://schemas.microsoft.com/office/drawing/2014/main" id="{E10043C0-9B6E-DDBE-6504-10A9A35705B1}"/>
              </a:ext>
            </a:extLst>
          </p:cNvPr>
          <p:cNvSpPr>
            <a:spLocks noGrp="1"/>
          </p:cNvSpPr>
          <p:nvPr>
            <p:ph type="title"/>
          </p:nvPr>
        </p:nvSpPr>
        <p:spPr/>
        <p:txBody>
          <a:bodyPr>
            <a:normAutofit/>
          </a:bodyPr>
          <a:lstStyle/>
          <a:p>
            <a:pPr algn="ctr"/>
            <a:r>
              <a:rPr lang="en-IN" sz="3000" dirty="0"/>
              <a:t>IMPLEMENTATION (ITINERARY OPTIMIZATION)</a:t>
            </a:r>
            <a:endParaRPr lang="en-US" sz="3000" dirty="0"/>
          </a:p>
        </p:txBody>
      </p:sp>
      <p:pic>
        <p:nvPicPr>
          <p:cNvPr id="6" name="Picture 5" descr="A screenshot of a computer&#10;&#10;Description automatically generated">
            <a:extLst>
              <a:ext uri="{FF2B5EF4-FFF2-40B4-BE49-F238E27FC236}">
                <a16:creationId xmlns:a16="http://schemas.microsoft.com/office/drawing/2014/main" id="{0B60DAB3-A8B7-C2EE-769E-EAEA5066E993}"/>
              </a:ext>
            </a:extLst>
          </p:cNvPr>
          <p:cNvPicPr>
            <a:picLocks noChangeAspect="1"/>
          </p:cNvPicPr>
          <p:nvPr/>
        </p:nvPicPr>
        <p:blipFill>
          <a:blip r:embed="rId2"/>
          <a:stretch>
            <a:fillRect/>
          </a:stretch>
        </p:blipFill>
        <p:spPr>
          <a:xfrm>
            <a:off x="1339605" y="2658098"/>
            <a:ext cx="9512789" cy="2857647"/>
          </a:xfrm>
          <a:prstGeom prst="rect">
            <a:avLst/>
          </a:prstGeom>
        </p:spPr>
      </p:pic>
    </p:spTree>
    <p:extLst>
      <p:ext uri="{BB962C8B-B14F-4D97-AF65-F5344CB8AC3E}">
        <p14:creationId xmlns:p14="http://schemas.microsoft.com/office/powerpoint/2010/main" val="16104591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32687A-EC84-613C-A43F-69B9BD58FEE8}"/>
              </a:ext>
            </a:extLst>
          </p:cNvPr>
          <p:cNvSpPr>
            <a:spLocks noGrp="1"/>
          </p:cNvSpPr>
          <p:nvPr>
            <p:ph type="sldNum" sz="quarter" idx="12"/>
          </p:nvPr>
        </p:nvSpPr>
        <p:spPr/>
        <p:txBody>
          <a:bodyPr/>
          <a:lstStyle/>
          <a:p>
            <a:pPr rtl="0"/>
            <a:fld id="{48BB047D-A6CD-43AB-96F0-683C726B586B}" type="slidenum">
              <a:rPr lang="en-GB" noProof="0" smtClean="0"/>
              <a:pPr rtl="0"/>
              <a:t>29</a:t>
            </a:fld>
            <a:endParaRPr lang="en-GB" noProof="0" dirty="0"/>
          </a:p>
        </p:txBody>
      </p:sp>
      <p:sp>
        <p:nvSpPr>
          <p:cNvPr id="4" name="Title 3">
            <a:extLst>
              <a:ext uri="{FF2B5EF4-FFF2-40B4-BE49-F238E27FC236}">
                <a16:creationId xmlns:a16="http://schemas.microsoft.com/office/drawing/2014/main" id="{9127A877-6001-BC26-2D67-2650219D86BA}"/>
              </a:ext>
            </a:extLst>
          </p:cNvPr>
          <p:cNvSpPr>
            <a:spLocks noGrp="1"/>
          </p:cNvSpPr>
          <p:nvPr>
            <p:ph type="title"/>
          </p:nvPr>
        </p:nvSpPr>
        <p:spPr/>
        <p:txBody>
          <a:bodyPr>
            <a:normAutofit/>
          </a:bodyPr>
          <a:lstStyle/>
          <a:p>
            <a:pPr algn="ctr"/>
            <a:r>
              <a:rPr lang="en-IN" sz="3000" dirty="0"/>
              <a:t>RESULTS (HOTEL RECOMMENDATION)</a:t>
            </a:r>
          </a:p>
        </p:txBody>
      </p:sp>
      <p:pic>
        <p:nvPicPr>
          <p:cNvPr id="5" name="Picture 4" descr="A graph of a hotel distribution&#10;&#10;Description automatically generated">
            <a:extLst>
              <a:ext uri="{FF2B5EF4-FFF2-40B4-BE49-F238E27FC236}">
                <a16:creationId xmlns:a16="http://schemas.microsoft.com/office/drawing/2014/main" id="{41011CBA-E004-F410-E7D8-4AD32AB9C990}"/>
              </a:ext>
            </a:extLst>
          </p:cNvPr>
          <p:cNvPicPr>
            <a:picLocks noChangeAspect="1"/>
          </p:cNvPicPr>
          <p:nvPr/>
        </p:nvPicPr>
        <p:blipFill>
          <a:blip r:embed="rId2"/>
          <a:stretch>
            <a:fillRect/>
          </a:stretch>
        </p:blipFill>
        <p:spPr>
          <a:xfrm>
            <a:off x="3530694" y="1869901"/>
            <a:ext cx="5130611" cy="459330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19344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aerial view beach town">
            <a:extLst>
              <a:ext uri="{FF2B5EF4-FFF2-40B4-BE49-F238E27FC236}">
                <a16:creationId xmlns:a16="http://schemas.microsoft.com/office/drawing/2014/main" id="{D4E7378D-0752-482D-BA2B-045B98982FE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9" name="Title 8">
            <a:extLst>
              <a:ext uri="{FF2B5EF4-FFF2-40B4-BE49-F238E27FC236}">
                <a16:creationId xmlns:a16="http://schemas.microsoft.com/office/drawing/2014/main" id="{E68E31FD-BE74-4CB3-A5A5-652148351F11}"/>
              </a:ext>
            </a:extLst>
          </p:cNvPr>
          <p:cNvSpPr>
            <a:spLocks noGrp="1"/>
          </p:cNvSpPr>
          <p:nvPr>
            <p:ph type="title"/>
          </p:nvPr>
        </p:nvSpPr>
        <p:spPr/>
        <p:txBody>
          <a:bodyPr rtlCol="0"/>
          <a:lstStyle/>
          <a:p>
            <a:pPr rtl="0"/>
            <a:r>
              <a:rPr lang="en-GB" sz="3400" dirty="0"/>
              <a:t>PROBLEM STATEMENT</a:t>
            </a:r>
          </a:p>
        </p:txBody>
      </p:sp>
      <p:sp>
        <p:nvSpPr>
          <p:cNvPr id="10" name="Text Placeholder 9">
            <a:extLst>
              <a:ext uri="{FF2B5EF4-FFF2-40B4-BE49-F238E27FC236}">
                <a16:creationId xmlns:a16="http://schemas.microsoft.com/office/drawing/2014/main" id="{939EAE20-443B-4528-BBD6-32BD19163C1F}"/>
              </a:ext>
            </a:extLst>
          </p:cNvPr>
          <p:cNvSpPr>
            <a:spLocks noGrp="1"/>
          </p:cNvSpPr>
          <p:nvPr>
            <p:ph type="body" idx="1"/>
          </p:nvPr>
        </p:nvSpPr>
        <p:spPr>
          <a:xfrm>
            <a:off x="89210" y="4839690"/>
            <a:ext cx="11987561" cy="1872901"/>
          </a:xfrm>
        </p:spPr>
        <p:txBody>
          <a:bodyPr rtlCol="0"/>
          <a:lstStyle/>
          <a:p>
            <a:pPr algn="just" rtl="0"/>
            <a:r>
              <a:rPr lang="en-US" sz="1400" b="0" i="0" dirty="0">
                <a:solidFill>
                  <a:srgbClr val="222222"/>
                </a:solidFill>
                <a:effectLst/>
                <a:latin typeface="Optimistic"/>
              </a:rPr>
              <a:t>A huge challenge in the tourism industry lies in being able to offer customized, efficient travel planning solutions. Much time is lost in manual planning and subsequently leads to suboptimal choices because of information overload and the complexity of balancing numerous preferences, including budget, activities, accommodations, and health considerations. The current systems do not involve itinerary planning, make generic recommendations with no regard for the interests of each traveler, nor allow for the analysis of specific alternative scenarios involving specific constraint. This is associated with traveler dissatisfaction, decisional fatigue affecting 65 percent of travelers, inefficient utilization of resources, and potential business lost in the tourism industries. The Intelligent Tourism Recommendation System would address such major challenges by creating a joined-up platform that not only includes AI-driven optimization capabilities for the itinerary but personalizes hotel recommendations as well as enables counterfactual analysis. The solution will actually help these travelers make the right decision, and tourism businesses better understand their clients' needs.</a:t>
            </a:r>
            <a:endParaRPr lang="en-GB" sz="1400" dirty="0">
              <a:latin typeface="Optimistic"/>
            </a:endParaRPr>
          </a:p>
        </p:txBody>
      </p:sp>
      <p:sp>
        <p:nvSpPr>
          <p:cNvPr id="4" name="Slide Number Placeholder 3">
            <a:extLst>
              <a:ext uri="{FF2B5EF4-FFF2-40B4-BE49-F238E27FC236}">
                <a16:creationId xmlns:a16="http://schemas.microsoft.com/office/drawing/2014/main" id="{828341D9-3B78-467A-9828-B85D230F5398}"/>
              </a:ext>
            </a:extLst>
          </p:cNvPr>
          <p:cNvSpPr>
            <a:spLocks noGrp="1"/>
          </p:cNvSpPr>
          <p:nvPr>
            <p:ph type="sldNum" sz="quarter" idx="12"/>
          </p:nvPr>
        </p:nvSpPr>
        <p:spPr/>
        <p:txBody>
          <a:bodyPr rtlCol="0"/>
          <a:lstStyle/>
          <a:p>
            <a:pPr rtl="0"/>
            <a:fld id="{48BB047D-A6CD-43AB-96F0-683C726B586B}" type="slidenum">
              <a:rPr lang="en-GB" smtClean="0"/>
              <a:pPr rtl="0"/>
              <a:t>3</a:t>
            </a:fld>
            <a:endParaRPr lang="en-GB" dirty="0"/>
          </a:p>
        </p:txBody>
      </p:sp>
    </p:spTree>
    <p:extLst>
      <p:ext uri="{BB962C8B-B14F-4D97-AF65-F5344CB8AC3E}">
        <p14:creationId xmlns:p14="http://schemas.microsoft.com/office/powerpoint/2010/main" val="9045452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0E9DDA-CE54-9593-60E9-D6C1C794060B}"/>
              </a:ext>
            </a:extLst>
          </p:cNvPr>
          <p:cNvSpPr>
            <a:spLocks noGrp="1"/>
          </p:cNvSpPr>
          <p:nvPr>
            <p:ph type="title"/>
          </p:nvPr>
        </p:nvSpPr>
        <p:spPr/>
        <p:txBody>
          <a:bodyPr/>
          <a:lstStyle/>
          <a:p>
            <a:pPr algn="ctr"/>
            <a:r>
              <a:rPr lang="en-IN" sz="3000" dirty="0"/>
              <a:t>RESULTS (HOTEL RECOMMENDATION)</a:t>
            </a:r>
            <a:endParaRPr lang="en-US" sz="3000" dirty="0"/>
          </a:p>
        </p:txBody>
      </p:sp>
      <p:sp>
        <p:nvSpPr>
          <p:cNvPr id="2" name="Slide Number Placeholder 1">
            <a:extLst>
              <a:ext uri="{FF2B5EF4-FFF2-40B4-BE49-F238E27FC236}">
                <a16:creationId xmlns:a16="http://schemas.microsoft.com/office/drawing/2014/main" id="{0632BB0C-2A04-5B27-0F81-4CB3E8A22546}"/>
              </a:ext>
            </a:extLst>
          </p:cNvPr>
          <p:cNvSpPr>
            <a:spLocks noGrp="1"/>
          </p:cNvSpPr>
          <p:nvPr>
            <p:ph type="sldNum" sz="quarter" idx="12"/>
          </p:nvPr>
        </p:nvSpPr>
        <p:spPr/>
        <p:txBody>
          <a:bodyPr/>
          <a:lstStyle/>
          <a:p>
            <a:pPr rtl="0"/>
            <a:fld id="{48BB047D-A6CD-43AB-96F0-683C726B586B}" type="slidenum">
              <a:rPr lang="en-GB" noProof="0" smtClean="0"/>
              <a:pPr rtl="0"/>
              <a:t>30</a:t>
            </a:fld>
            <a:endParaRPr lang="en-GB" noProof="0" dirty="0"/>
          </a:p>
        </p:txBody>
      </p:sp>
      <p:pic>
        <p:nvPicPr>
          <p:cNvPr id="4" name="Picture 3" descr="A graph of blue bars&#10;&#10;Description automatically generated">
            <a:extLst>
              <a:ext uri="{FF2B5EF4-FFF2-40B4-BE49-F238E27FC236}">
                <a16:creationId xmlns:a16="http://schemas.microsoft.com/office/drawing/2014/main" id="{04565512-B461-8B5E-7E5E-AD5FF5384505}"/>
              </a:ext>
            </a:extLst>
          </p:cNvPr>
          <p:cNvPicPr>
            <a:picLocks noChangeAspect="1"/>
          </p:cNvPicPr>
          <p:nvPr/>
        </p:nvPicPr>
        <p:blipFill>
          <a:blip r:embed="rId2"/>
          <a:stretch>
            <a:fillRect/>
          </a:stretch>
        </p:blipFill>
        <p:spPr>
          <a:xfrm>
            <a:off x="3254001" y="1802994"/>
            <a:ext cx="5683997" cy="46602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92246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DF3BA1-15E3-A311-D520-D83872296C53}"/>
              </a:ext>
            </a:extLst>
          </p:cNvPr>
          <p:cNvSpPr>
            <a:spLocks noGrp="1"/>
          </p:cNvSpPr>
          <p:nvPr>
            <p:ph type="title"/>
          </p:nvPr>
        </p:nvSpPr>
        <p:spPr/>
        <p:txBody>
          <a:bodyPr/>
          <a:lstStyle/>
          <a:p>
            <a:pPr algn="ctr"/>
            <a:r>
              <a:rPr lang="en-IN" sz="3000" dirty="0"/>
              <a:t>RESULTS (HOTEL RECOMMENDATION)</a:t>
            </a:r>
            <a:endParaRPr lang="en-US" sz="3000" dirty="0"/>
          </a:p>
        </p:txBody>
      </p:sp>
      <p:sp>
        <p:nvSpPr>
          <p:cNvPr id="2" name="Slide Number Placeholder 1">
            <a:extLst>
              <a:ext uri="{FF2B5EF4-FFF2-40B4-BE49-F238E27FC236}">
                <a16:creationId xmlns:a16="http://schemas.microsoft.com/office/drawing/2014/main" id="{A55DE311-39DE-479F-F59B-166B2E7CA728}"/>
              </a:ext>
            </a:extLst>
          </p:cNvPr>
          <p:cNvSpPr>
            <a:spLocks noGrp="1"/>
          </p:cNvSpPr>
          <p:nvPr>
            <p:ph type="sldNum" sz="quarter" idx="12"/>
          </p:nvPr>
        </p:nvSpPr>
        <p:spPr/>
        <p:txBody>
          <a:bodyPr/>
          <a:lstStyle/>
          <a:p>
            <a:pPr rtl="0"/>
            <a:fld id="{48BB047D-A6CD-43AB-96F0-683C726B586B}" type="slidenum">
              <a:rPr lang="en-GB" noProof="0" smtClean="0"/>
              <a:pPr rtl="0"/>
              <a:t>31</a:t>
            </a:fld>
            <a:endParaRPr lang="en-GB" noProof="0" dirty="0"/>
          </a:p>
        </p:txBody>
      </p:sp>
      <p:pic>
        <p:nvPicPr>
          <p:cNvPr id="4" name="Picture 3">
            <a:extLst>
              <a:ext uri="{FF2B5EF4-FFF2-40B4-BE49-F238E27FC236}">
                <a16:creationId xmlns:a16="http://schemas.microsoft.com/office/drawing/2014/main" id="{E9EA54D4-CD7C-0EBE-B97A-8162A98F6065}"/>
              </a:ext>
            </a:extLst>
          </p:cNvPr>
          <p:cNvPicPr>
            <a:picLocks noChangeAspect="1"/>
          </p:cNvPicPr>
          <p:nvPr/>
        </p:nvPicPr>
        <p:blipFill>
          <a:blip r:embed="rId2"/>
          <a:stretch>
            <a:fillRect/>
          </a:stretch>
        </p:blipFill>
        <p:spPr>
          <a:xfrm>
            <a:off x="1129826" y="2084892"/>
            <a:ext cx="3513124" cy="4000847"/>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61D77916-4CEB-1FF3-6AC7-387B20F30FAB}"/>
              </a:ext>
            </a:extLst>
          </p:cNvPr>
          <p:cNvPicPr>
            <a:picLocks noChangeAspect="1"/>
          </p:cNvPicPr>
          <p:nvPr/>
        </p:nvPicPr>
        <p:blipFill>
          <a:blip r:embed="rId3"/>
          <a:stretch>
            <a:fillRect/>
          </a:stretch>
        </p:blipFill>
        <p:spPr>
          <a:xfrm>
            <a:off x="5738627" y="2084892"/>
            <a:ext cx="5387594" cy="40008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136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EE0B14-29D8-DE98-11DE-EEC955C52DA7}"/>
              </a:ext>
            </a:extLst>
          </p:cNvPr>
          <p:cNvSpPr>
            <a:spLocks noGrp="1"/>
          </p:cNvSpPr>
          <p:nvPr>
            <p:ph type="title"/>
          </p:nvPr>
        </p:nvSpPr>
        <p:spPr/>
        <p:txBody>
          <a:bodyPr/>
          <a:lstStyle/>
          <a:p>
            <a:pPr algn="ctr"/>
            <a:r>
              <a:rPr lang="en-IN" sz="3000" dirty="0"/>
              <a:t>RESULTS (HOTEL RECOMMENDATION)</a:t>
            </a:r>
            <a:endParaRPr lang="en-US" sz="3000" dirty="0"/>
          </a:p>
        </p:txBody>
      </p:sp>
      <p:sp>
        <p:nvSpPr>
          <p:cNvPr id="2" name="Slide Number Placeholder 1">
            <a:extLst>
              <a:ext uri="{FF2B5EF4-FFF2-40B4-BE49-F238E27FC236}">
                <a16:creationId xmlns:a16="http://schemas.microsoft.com/office/drawing/2014/main" id="{F812AE19-BE35-9832-8B4D-835C958CDE54}"/>
              </a:ext>
            </a:extLst>
          </p:cNvPr>
          <p:cNvSpPr>
            <a:spLocks noGrp="1"/>
          </p:cNvSpPr>
          <p:nvPr>
            <p:ph type="sldNum" sz="quarter" idx="12"/>
          </p:nvPr>
        </p:nvSpPr>
        <p:spPr/>
        <p:txBody>
          <a:bodyPr/>
          <a:lstStyle/>
          <a:p>
            <a:pPr rtl="0"/>
            <a:fld id="{48BB047D-A6CD-43AB-96F0-683C726B586B}" type="slidenum">
              <a:rPr lang="en-GB" noProof="0" smtClean="0"/>
              <a:pPr rtl="0"/>
              <a:t>32</a:t>
            </a:fld>
            <a:endParaRPr lang="en-GB" noProof="0" dirty="0"/>
          </a:p>
        </p:txBody>
      </p:sp>
      <p:pic>
        <p:nvPicPr>
          <p:cNvPr id="6" name="Picture 5">
            <a:extLst>
              <a:ext uri="{FF2B5EF4-FFF2-40B4-BE49-F238E27FC236}">
                <a16:creationId xmlns:a16="http://schemas.microsoft.com/office/drawing/2014/main" id="{A8E23FEC-184C-A093-0D32-F406F3533415}"/>
              </a:ext>
            </a:extLst>
          </p:cNvPr>
          <p:cNvPicPr>
            <a:picLocks noChangeAspect="1"/>
          </p:cNvPicPr>
          <p:nvPr/>
        </p:nvPicPr>
        <p:blipFill>
          <a:blip r:embed="rId2"/>
          <a:stretch>
            <a:fillRect/>
          </a:stretch>
        </p:blipFill>
        <p:spPr>
          <a:xfrm>
            <a:off x="6223243" y="2158522"/>
            <a:ext cx="5596796" cy="3971919"/>
          </a:xfrm>
          <a:prstGeom prst="rect">
            <a:avLst/>
          </a:prstGeom>
          <a:ln>
            <a:noFill/>
          </a:ln>
          <a:effectLst>
            <a:outerShdw blurRad="292100" dist="139700" dir="2700000" algn="tl" rotWithShape="0">
              <a:srgbClr val="333333">
                <a:alpha val="65000"/>
              </a:srgbClr>
            </a:outerShdw>
          </a:effectLst>
        </p:spPr>
      </p:pic>
      <p:pic>
        <p:nvPicPr>
          <p:cNvPr id="5" name="Picture 4" descr="A graph of blue dots&#10;&#10;Description automatically generated">
            <a:extLst>
              <a:ext uri="{FF2B5EF4-FFF2-40B4-BE49-F238E27FC236}">
                <a16:creationId xmlns:a16="http://schemas.microsoft.com/office/drawing/2014/main" id="{726AE787-7790-9B40-9F2D-1FFAB51C0D94}"/>
              </a:ext>
            </a:extLst>
          </p:cNvPr>
          <p:cNvPicPr>
            <a:picLocks noChangeAspect="1"/>
          </p:cNvPicPr>
          <p:nvPr/>
        </p:nvPicPr>
        <p:blipFill>
          <a:blip r:embed="rId3"/>
          <a:stretch>
            <a:fillRect/>
          </a:stretch>
        </p:blipFill>
        <p:spPr>
          <a:xfrm>
            <a:off x="371961" y="2158522"/>
            <a:ext cx="5017545" cy="3971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6613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F54F63-18CE-BAEF-F656-FA570543174C}"/>
              </a:ext>
            </a:extLst>
          </p:cNvPr>
          <p:cNvSpPr>
            <a:spLocks noGrp="1"/>
          </p:cNvSpPr>
          <p:nvPr>
            <p:ph type="title"/>
          </p:nvPr>
        </p:nvSpPr>
        <p:spPr/>
        <p:txBody>
          <a:bodyPr/>
          <a:lstStyle/>
          <a:p>
            <a:pPr algn="ctr"/>
            <a:r>
              <a:rPr lang="en-IN" sz="3000" dirty="0"/>
              <a:t>RESULTS (HOTEL RECOMMENDATION)</a:t>
            </a:r>
            <a:endParaRPr lang="en-US" sz="3000" dirty="0"/>
          </a:p>
        </p:txBody>
      </p:sp>
      <p:sp>
        <p:nvSpPr>
          <p:cNvPr id="2" name="Slide Number Placeholder 1">
            <a:extLst>
              <a:ext uri="{FF2B5EF4-FFF2-40B4-BE49-F238E27FC236}">
                <a16:creationId xmlns:a16="http://schemas.microsoft.com/office/drawing/2014/main" id="{8E731502-B562-8D7E-1F29-D5B14E7A49E5}"/>
              </a:ext>
            </a:extLst>
          </p:cNvPr>
          <p:cNvSpPr>
            <a:spLocks noGrp="1"/>
          </p:cNvSpPr>
          <p:nvPr>
            <p:ph type="sldNum" sz="quarter" idx="12"/>
          </p:nvPr>
        </p:nvSpPr>
        <p:spPr/>
        <p:txBody>
          <a:bodyPr/>
          <a:lstStyle/>
          <a:p>
            <a:pPr rtl="0"/>
            <a:fld id="{48BB047D-A6CD-43AB-96F0-683C726B586B}" type="slidenum">
              <a:rPr lang="en-GB" noProof="0" smtClean="0"/>
              <a:pPr rtl="0"/>
              <a:t>33</a:t>
            </a:fld>
            <a:endParaRPr lang="en-GB" noProof="0" dirty="0"/>
          </a:p>
        </p:txBody>
      </p:sp>
      <p:pic>
        <p:nvPicPr>
          <p:cNvPr id="4" name="Picture 3">
            <a:extLst>
              <a:ext uri="{FF2B5EF4-FFF2-40B4-BE49-F238E27FC236}">
                <a16:creationId xmlns:a16="http://schemas.microsoft.com/office/drawing/2014/main" id="{09C3E6CB-6487-E6ED-FC9B-EFDA51AE4905}"/>
              </a:ext>
            </a:extLst>
          </p:cNvPr>
          <p:cNvPicPr>
            <a:picLocks noChangeAspect="1"/>
          </p:cNvPicPr>
          <p:nvPr/>
        </p:nvPicPr>
        <p:blipFill>
          <a:blip r:embed="rId2"/>
          <a:stretch>
            <a:fillRect/>
          </a:stretch>
        </p:blipFill>
        <p:spPr>
          <a:xfrm>
            <a:off x="731816" y="2922251"/>
            <a:ext cx="4625741" cy="253005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8A515D6F-C744-F4FF-B7EC-D16DD8B5B0EB}"/>
              </a:ext>
            </a:extLst>
          </p:cNvPr>
          <p:cNvPicPr>
            <a:picLocks noChangeAspect="1"/>
          </p:cNvPicPr>
          <p:nvPr/>
        </p:nvPicPr>
        <p:blipFill>
          <a:blip r:embed="rId3"/>
          <a:stretch>
            <a:fillRect/>
          </a:stretch>
        </p:blipFill>
        <p:spPr>
          <a:xfrm>
            <a:off x="7306924" y="2632667"/>
            <a:ext cx="4153260" cy="31092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1132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DC70C6-44AC-0EBA-3B83-A94D54703412}"/>
              </a:ext>
            </a:extLst>
          </p:cNvPr>
          <p:cNvSpPr>
            <a:spLocks noGrp="1"/>
          </p:cNvSpPr>
          <p:nvPr>
            <p:ph type="sldNum" sz="quarter" idx="12"/>
          </p:nvPr>
        </p:nvSpPr>
        <p:spPr/>
        <p:txBody>
          <a:bodyPr/>
          <a:lstStyle/>
          <a:p>
            <a:pPr rtl="0"/>
            <a:fld id="{48BB047D-A6CD-43AB-96F0-683C726B586B}" type="slidenum">
              <a:rPr lang="en-GB" noProof="0" smtClean="0"/>
              <a:pPr rtl="0"/>
              <a:t>34</a:t>
            </a:fld>
            <a:endParaRPr lang="en-GB" noProof="0" dirty="0"/>
          </a:p>
        </p:txBody>
      </p:sp>
      <p:sp>
        <p:nvSpPr>
          <p:cNvPr id="3" name="Title 2">
            <a:extLst>
              <a:ext uri="{FF2B5EF4-FFF2-40B4-BE49-F238E27FC236}">
                <a16:creationId xmlns:a16="http://schemas.microsoft.com/office/drawing/2014/main" id="{A5255D55-195D-D8B7-1D58-78BEACF2A17C}"/>
              </a:ext>
            </a:extLst>
          </p:cNvPr>
          <p:cNvSpPr>
            <a:spLocks noGrp="1"/>
          </p:cNvSpPr>
          <p:nvPr>
            <p:ph type="title"/>
          </p:nvPr>
        </p:nvSpPr>
        <p:spPr/>
        <p:txBody>
          <a:bodyPr>
            <a:normAutofit/>
          </a:bodyPr>
          <a:lstStyle/>
          <a:p>
            <a:pPr algn="ctr"/>
            <a:r>
              <a:rPr lang="en-IN" sz="3000" dirty="0"/>
              <a:t>RESULTS (ITINERARY OPTIMIZATION)</a:t>
            </a:r>
            <a:endParaRPr lang="en-US" sz="3000" dirty="0"/>
          </a:p>
        </p:txBody>
      </p:sp>
      <p:pic>
        <p:nvPicPr>
          <p:cNvPr id="6" name="Picture 5" descr="A screenshot of a computer&#10;&#10;Description automatically generated">
            <a:extLst>
              <a:ext uri="{FF2B5EF4-FFF2-40B4-BE49-F238E27FC236}">
                <a16:creationId xmlns:a16="http://schemas.microsoft.com/office/drawing/2014/main" id="{73D6CE9A-38DF-1C1F-BF33-E957400C62A5}"/>
              </a:ext>
            </a:extLst>
          </p:cNvPr>
          <p:cNvPicPr>
            <a:picLocks noChangeAspect="1"/>
          </p:cNvPicPr>
          <p:nvPr/>
        </p:nvPicPr>
        <p:blipFill>
          <a:blip r:embed="rId2"/>
          <a:stretch>
            <a:fillRect/>
          </a:stretch>
        </p:blipFill>
        <p:spPr>
          <a:xfrm>
            <a:off x="490950" y="2938088"/>
            <a:ext cx="5173869" cy="2358739"/>
          </a:xfrm>
          <a:prstGeom prst="rect">
            <a:avLst/>
          </a:prstGeom>
          <a:ln>
            <a:noFill/>
          </a:ln>
          <a:effectLst>
            <a:outerShdw blurRad="292100" dist="139700" dir="2700000" algn="tl" rotWithShape="0">
              <a:srgbClr val="333333">
                <a:alpha val="65000"/>
              </a:srgbClr>
            </a:outerShdw>
          </a:effectLst>
        </p:spPr>
      </p:pic>
      <p:pic>
        <p:nvPicPr>
          <p:cNvPr id="8" name="Picture 7" descr="A screenshot of a computer code&#10;&#10;Description automatically generated">
            <a:extLst>
              <a:ext uri="{FF2B5EF4-FFF2-40B4-BE49-F238E27FC236}">
                <a16:creationId xmlns:a16="http://schemas.microsoft.com/office/drawing/2014/main" id="{CF415AA7-B3DF-1E62-3CD2-9F01309479D2}"/>
              </a:ext>
            </a:extLst>
          </p:cNvPr>
          <p:cNvPicPr>
            <a:picLocks noChangeAspect="1"/>
          </p:cNvPicPr>
          <p:nvPr/>
        </p:nvPicPr>
        <p:blipFill>
          <a:blip r:embed="rId3"/>
          <a:stretch>
            <a:fillRect/>
          </a:stretch>
        </p:blipFill>
        <p:spPr>
          <a:xfrm>
            <a:off x="7423728" y="2991725"/>
            <a:ext cx="4277322" cy="222916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6473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9DC13-F68B-AA46-55F9-E8EEE2231C5E}"/>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F65980C-7D80-A297-9808-6EA4389D2FE6}"/>
              </a:ext>
            </a:extLst>
          </p:cNvPr>
          <p:cNvSpPr>
            <a:spLocks noGrp="1"/>
          </p:cNvSpPr>
          <p:nvPr>
            <p:ph type="title"/>
          </p:nvPr>
        </p:nvSpPr>
        <p:spPr/>
        <p:txBody>
          <a:bodyPr/>
          <a:lstStyle/>
          <a:p>
            <a:pPr algn="ctr"/>
            <a:r>
              <a:rPr lang="en-IN" sz="3000" dirty="0"/>
              <a:t>RESULTS (ITINERARY OPTIMIZATION)</a:t>
            </a:r>
            <a:endParaRPr lang="en-US" sz="3000" dirty="0"/>
          </a:p>
        </p:txBody>
      </p:sp>
      <p:sp>
        <p:nvSpPr>
          <p:cNvPr id="2" name="Slide Number Placeholder 1">
            <a:extLst>
              <a:ext uri="{FF2B5EF4-FFF2-40B4-BE49-F238E27FC236}">
                <a16:creationId xmlns:a16="http://schemas.microsoft.com/office/drawing/2014/main" id="{9844758C-5419-E703-E725-97F9682676A9}"/>
              </a:ext>
            </a:extLst>
          </p:cNvPr>
          <p:cNvSpPr>
            <a:spLocks noGrp="1"/>
          </p:cNvSpPr>
          <p:nvPr>
            <p:ph type="sldNum" sz="quarter" idx="12"/>
          </p:nvPr>
        </p:nvSpPr>
        <p:spPr/>
        <p:txBody>
          <a:bodyPr/>
          <a:lstStyle/>
          <a:p>
            <a:pPr rtl="0"/>
            <a:fld id="{48BB047D-A6CD-43AB-96F0-683C726B586B}" type="slidenum">
              <a:rPr lang="en-GB" noProof="0" smtClean="0"/>
              <a:pPr rtl="0"/>
              <a:t>35</a:t>
            </a:fld>
            <a:endParaRPr lang="en-GB" noProof="0" dirty="0"/>
          </a:p>
        </p:txBody>
      </p:sp>
      <p:pic>
        <p:nvPicPr>
          <p:cNvPr id="5" name="Picture 4" descr="A screenshot of a computer&#10;&#10;Description automatically generated">
            <a:extLst>
              <a:ext uri="{FF2B5EF4-FFF2-40B4-BE49-F238E27FC236}">
                <a16:creationId xmlns:a16="http://schemas.microsoft.com/office/drawing/2014/main" id="{E1DF5D69-A47D-74BC-F386-979349D8EA86}"/>
              </a:ext>
            </a:extLst>
          </p:cNvPr>
          <p:cNvPicPr>
            <a:picLocks noChangeAspect="1"/>
          </p:cNvPicPr>
          <p:nvPr/>
        </p:nvPicPr>
        <p:blipFill>
          <a:blip r:embed="rId2"/>
          <a:stretch>
            <a:fillRect/>
          </a:stretch>
        </p:blipFill>
        <p:spPr>
          <a:xfrm>
            <a:off x="703979" y="3071369"/>
            <a:ext cx="4378878" cy="2209526"/>
          </a:xfrm>
          <a:prstGeom prst="rect">
            <a:avLst/>
          </a:prstGeom>
          <a:ln>
            <a:noFill/>
          </a:ln>
          <a:effectLst>
            <a:outerShdw blurRad="292100" dist="139700" dir="2700000" algn="tl" rotWithShape="0">
              <a:srgbClr val="333333">
                <a:alpha val="65000"/>
              </a:srgbClr>
            </a:outerShdw>
          </a:effectLst>
        </p:spPr>
      </p:pic>
      <p:pic>
        <p:nvPicPr>
          <p:cNvPr id="8" name="Picture 7" descr="A screenshot of a computer code&#10;&#10;Description automatically generated">
            <a:extLst>
              <a:ext uri="{FF2B5EF4-FFF2-40B4-BE49-F238E27FC236}">
                <a16:creationId xmlns:a16="http://schemas.microsoft.com/office/drawing/2014/main" id="{31EA9D53-97F8-C9A1-BFDA-1CEEA2B879ED}"/>
              </a:ext>
            </a:extLst>
          </p:cNvPr>
          <p:cNvPicPr>
            <a:picLocks noChangeAspect="1"/>
          </p:cNvPicPr>
          <p:nvPr/>
        </p:nvPicPr>
        <p:blipFill>
          <a:blip r:embed="rId3"/>
          <a:stretch>
            <a:fillRect/>
          </a:stretch>
        </p:blipFill>
        <p:spPr>
          <a:xfrm>
            <a:off x="7109145" y="3071369"/>
            <a:ext cx="4379772" cy="22095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03488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C19DD1A-8C4F-A531-A51B-F586529282DC}"/>
              </a:ext>
            </a:extLst>
          </p:cNvPr>
          <p:cNvSpPr>
            <a:spLocks noGrp="1"/>
          </p:cNvSpPr>
          <p:nvPr>
            <p:ph type="title"/>
          </p:nvPr>
        </p:nvSpPr>
        <p:spPr/>
        <p:txBody>
          <a:bodyPr/>
          <a:lstStyle/>
          <a:p>
            <a:pPr algn="ctr"/>
            <a:r>
              <a:rPr lang="en-IN" sz="3000" dirty="0"/>
              <a:t>RESULTS (ITINERARY OPTIMIZATION)</a:t>
            </a:r>
            <a:endParaRPr lang="en-US" sz="3000" dirty="0"/>
          </a:p>
        </p:txBody>
      </p:sp>
      <p:sp>
        <p:nvSpPr>
          <p:cNvPr id="2" name="Slide Number Placeholder 1">
            <a:extLst>
              <a:ext uri="{FF2B5EF4-FFF2-40B4-BE49-F238E27FC236}">
                <a16:creationId xmlns:a16="http://schemas.microsoft.com/office/drawing/2014/main" id="{FE9FC9F1-F47F-40DD-258C-1B6878979C7F}"/>
              </a:ext>
            </a:extLst>
          </p:cNvPr>
          <p:cNvSpPr>
            <a:spLocks noGrp="1"/>
          </p:cNvSpPr>
          <p:nvPr>
            <p:ph type="sldNum" sz="quarter" idx="12"/>
          </p:nvPr>
        </p:nvSpPr>
        <p:spPr/>
        <p:txBody>
          <a:bodyPr/>
          <a:lstStyle/>
          <a:p>
            <a:pPr rtl="0"/>
            <a:fld id="{48BB047D-A6CD-43AB-96F0-683C726B586B}" type="slidenum">
              <a:rPr lang="en-GB" noProof="0" smtClean="0"/>
              <a:pPr rtl="0"/>
              <a:t>36</a:t>
            </a:fld>
            <a:endParaRPr lang="en-GB" noProof="0" dirty="0"/>
          </a:p>
        </p:txBody>
      </p:sp>
      <p:pic>
        <p:nvPicPr>
          <p:cNvPr id="4" name="Picture 3" descr="A screenshot of a computer code&#10;&#10;Description automatically generated">
            <a:extLst>
              <a:ext uri="{FF2B5EF4-FFF2-40B4-BE49-F238E27FC236}">
                <a16:creationId xmlns:a16="http://schemas.microsoft.com/office/drawing/2014/main" id="{EB2E080D-EB56-C046-C21F-C4F45DB76F82}"/>
              </a:ext>
            </a:extLst>
          </p:cNvPr>
          <p:cNvPicPr>
            <a:picLocks noChangeAspect="1"/>
          </p:cNvPicPr>
          <p:nvPr/>
        </p:nvPicPr>
        <p:blipFill>
          <a:blip r:embed="rId2"/>
          <a:stretch>
            <a:fillRect/>
          </a:stretch>
        </p:blipFill>
        <p:spPr>
          <a:xfrm>
            <a:off x="715472" y="3080972"/>
            <a:ext cx="4480996" cy="2240497"/>
          </a:xfrm>
          <a:prstGeom prst="rect">
            <a:avLst/>
          </a:prstGeom>
          <a:ln>
            <a:noFill/>
          </a:ln>
          <a:effectLst>
            <a:outerShdw blurRad="292100" dist="139700" dir="2700000" algn="tl" rotWithShape="0">
              <a:srgbClr val="333333">
                <a:alpha val="65000"/>
              </a:srgbClr>
            </a:outerShdw>
          </a:effectLst>
        </p:spPr>
      </p:pic>
      <p:pic>
        <p:nvPicPr>
          <p:cNvPr id="6" name="Picture 5" descr="A screenshot of a computer code&#10;&#10;Description automatically generated">
            <a:extLst>
              <a:ext uri="{FF2B5EF4-FFF2-40B4-BE49-F238E27FC236}">
                <a16:creationId xmlns:a16="http://schemas.microsoft.com/office/drawing/2014/main" id="{3BA9CBED-78A8-3D6A-9D5B-E580D38A54C7}"/>
              </a:ext>
            </a:extLst>
          </p:cNvPr>
          <p:cNvPicPr>
            <a:picLocks noChangeAspect="1"/>
          </p:cNvPicPr>
          <p:nvPr/>
        </p:nvPicPr>
        <p:blipFill>
          <a:blip r:embed="rId3"/>
          <a:stretch>
            <a:fillRect/>
          </a:stretch>
        </p:blipFill>
        <p:spPr>
          <a:xfrm>
            <a:off x="7112939" y="3080973"/>
            <a:ext cx="4363589" cy="22404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954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FD989A-2DA6-2F69-F137-B439D692538F}"/>
              </a:ext>
            </a:extLst>
          </p:cNvPr>
          <p:cNvSpPr>
            <a:spLocks noGrp="1"/>
          </p:cNvSpPr>
          <p:nvPr>
            <p:ph type="title"/>
          </p:nvPr>
        </p:nvSpPr>
        <p:spPr/>
        <p:txBody>
          <a:bodyPr/>
          <a:lstStyle/>
          <a:p>
            <a:pPr algn="ctr"/>
            <a:r>
              <a:rPr lang="en-IN" sz="3000" dirty="0"/>
              <a:t>RESULTS (ITINERARY OPTIMIZATION)</a:t>
            </a:r>
            <a:endParaRPr lang="en-US" sz="3000" dirty="0"/>
          </a:p>
        </p:txBody>
      </p:sp>
      <p:sp>
        <p:nvSpPr>
          <p:cNvPr id="2" name="Slide Number Placeholder 1">
            <a:extLst>
              <a:ext uri="{FF2B5EF4-FFF2-40B4-BE49-F238E27FC236}">
                <a16:creationId xmlns:a16="http://schemas.microsoft.com/office/drawing/2014/main" id="{3A132004-37B9-33A2-564D-0A8E857AC9C1}"/>
              </a:ext>
            </a:extLst>
          </p:cNvPr>
          <p:cNvSpPr>
            <a:spLocks noGrp="1"/>
          </p:cNvSpPr>
          <p:nvPr>
            <p:ph type="sldNum" sz="quarter" idx="12"/>
          </p:nvPr>
        </p:nvSpPr>
        <p:spPr/>
        <p:txBody>
          <a:bodyPr/>
          <a:lstStyle/>
          <a:p>
            <a:pPr rtl="0"/>
            <a:fld id="{48BB047D-A6CD-43AB-96F0-683C726B586B}" type="slidenum">
              <a:rPr lang="en-GB" noProof="0" smtClean="0"/>
              <a:pPr rtl="0"/>
              <a:t>37</a:t>
            </a:fld>
            <a:endParaRPr lang="en-GB" noProof="0" dirty="0"/>
          </a:p>
        </p:txBody>
      </p:sp>
      <p:pic>
        <p:nvPicPr>
          <p:cNvPr id="4" name="Picture 3" descr="A screenshot of a phone&#10;&#10;Description automatically generated">
            <a:extLst>
              <a:ext uri="{FF2B5EF4-FFF2-40B4-BE49-F238E27FC236}">
                <a16:creationId xmlns:a16="http://schemas.microsoft.com/office/drawing/2014/main" id="{05EC1DE8-8072-BCBD-EEEC-5482663E4E33}"/>
              </a:ext>
            </a:extLst>
          </p:cNvPr>
          <p:cNvPicPr>
            <a:picLocks noChangeAspect="1"/>
          </p:cNvPicPr>
          <p:nvPr/>
        </p:nvPicPr>
        <p:blipFill>
          <a:blip r:embed="rId2"/>
          <a:stretch>
            <a:fillRect/>
          </a:stretch>
        </p:blipFill>
        <p:spPr>
          <a:xfrm>
            <a:off x="5019525" y="2331050"/>
            <a:ext cx="2152950" cy="360095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88741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60C836-E0BD-DAD3-DCF7-2C2106612F1D}"/>
              </a:ext>
            </a:extLst>
          </p:cNvPr>
          <p:cNvSpPr>
            <a:spLocks noGrp="1"/>
          </p:cNvSpPr>
          <p:nvPr>
            <p:ph type="sldNum" sz="quarter" idx="12"/>
          </p:nvPr>
        </p:nvSpPr>
        <p:spPr/>
        <p:txBody>
          <a:bodyPr/>
          <a:lstStyle/>
          <a:p>
            <a:pPr rtl="0"/>
            <a:fld id="{48BB047D-A6CD-43AB-96F0-683C726B586B}" type="slidenum">
              <a:rPr lang="en-GB" noProof="0" smtClean="0"/>
              <a:pPr rtl="0"/>
              <a:t>38</a:t>
            </a:fld>
            <a:endParaRPr lang="en-GB" noProof="0" dirty="0"/>
          </a:p>
        </p:txBody>
      </p:sp>
      <p:sp>
        <p:nvSpPr>
          <p:cNvPr id="4" name="Content Placeholder 3">
            <a:extLst>
              <a:ext uri="{FF2B5EF4-FFF2-40B4-BE49-F238E27FC236}">
                <a16:creationId xmlns:a16="http://schemas.microsoft.com/office/drawing/2014/main" id="{1530724C-1BEC-3F1C-AAB1-CF4164F18D49}"/>
              </a:ext>
            </a:extLst>
          </p:cNvPr>
          <p:cNvSpPr>
            <a:spLocks noGrp="1"/>
          </p:cNvSpPr>
          <p:nvPr>
            <p:ph idx="1"/>
          </p:nvPr>
        </p:nvSpPr>
        <p:spPr>
          <a:xfrm>
            <a:off x="363416" y="1628078"/>
            <a:ext cx="11465168" cy="4864797"/>
          </a:xfrm>
        </p:spPr>
        <p:txBody>
          <a:bodyPr/>
          <a:lstStyle/>
          <a:p>
            <a:r>
              <a:rPr lang="en-US" sz="1800" dirty="0" err="1"/>
              <a:t>WanderHub</a:t>
            </a:r>
            <a:r>
              <a:rPr lang="en-US" sz="1800" dirty="0"/>
              <a:t> has successfully demonstrated its capability to revolutionize the tourism planning process by addressing critical challenges faced by modern travelers. Through the integration of cutting-edge technologies such as Genetic Algorithms and Simulated Annealing, the platform has achieved a 40% reduction in travel planning time while enhancing the quality and personalization of travel experiences. Its dual-component architecture—encompassing a personalized hotel recommendation system and a sophisticated itinerary optimizer—has redefined the travel planning landscape, making it more user-centric and efficient. By incorporating counterfactual analysis, </a:t>
            </a:r>
            <a:r>
              <a:rPr lang="en-US" sz="1800" dirty="0" err="1"/>
              <a:t>WanderHub</a:t>
            </a:r>
            <a:r>
              <a:rPr lang="en-US" sz="1800" dirty="0"/>
              <a:t> empowers users to explore alternative scenarios, adding flexibility and depth to the decision-making process. </a:t>
            </a:r>
          </a:p>
          <a:p>
            <a:r>
              <a:rPr lang="en-US" sz="1800" dirty="0"/>
              <a:t>Moreover, the platform goes beyond individual benefits, fostering sustainable tourism by connecting travelers with local communities and businesses. This holistic approach not only enriches the user experience but also contributes to the economic and social growth of local ecosystems. </a:t>
            </a:r>
            <a:r>
              <a:rPr lang="en-US" sz="1800" dirty="0" err="1"/>
              <a:t>WanderHub</a:t>
            </a:r>
            <a:r>
              <a:rPr lang="en-US" sz="1800" dirty="0"/>
              <a:t> has evolved from being a simple travel planner into a comprehensive smart tourism ecosystem, setting a new standard for innovation and sustainability in the tourism industry.</a:t>
            </a:r>
          </a:p>
        </p:txBody>
      </p:sp>
      <p:sp>
        <p:nvSpPr>
          <p:cNvPr id="3" name="Title 2">
            <a:extLst>
              <a:ext uri="{FF2B5EF4-FFF2-40B4-BE49-F238E27FC236}">
                <a16:creationId xmlns:a16="http://schemas.microsoft.com/office/drawing/2014/main" id="{BD85F05A-2C3D-33E6-6731-131A913FEE0B}"/>
              </a:ext>
            </a:extLst>
          </p:cNvPr>
          <p:cNvSpPr>
            <a:spLocks noGrp="1"/>
          </p:cNvSpPr>
          <p:nvPr>
            <p:ph type="title"/>
          </p:nvPr>
        </p:nvSpPr>
        <p:spPr/>
        <p:txBody>
          <a:bodyPr>
            <a:normAutofit/>
          </a:bodyPr>
          <a:lstStyle/>
          <a:p>
            <a:pPr algn="ctr"/>
            <a:r>
              <a:rPr lang="en-US" sz="3000" dirty="0"/>
              <a:t>CONCLUSION</a:t>
            </a:r>
          </a:p>
        </p:txBody>
      </p:sp>
    </p:spTree>
    <p:extLst>
      <p:ext uri="{BB962C8B-B14F-4D97-AF65-F5344CB8AC3E}">
        <p14:creationId xmlns:p14="http://schemas.microsoft.com/office/powerpoint/2010/main" val="3175244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F33349-1957-D084-97CF-0D0A83AA15E3}"/>
              </a:ext>
            </a:extLst>
          </p:cNvPr>
          <p:cNvSpPr>
            <a:spLocks noGrp="1"/>
          </p:cNvSpPr>
          <p:nvPr>
            <p:ph type="sldNum" sz="quarter" idx="12"/>
          </p:nvPr>
        </p:nvSpPr>
        <p:spPr/>
        <p:txBody>
          <a:bodyPr/>
          <a:lstStyle/>
          <a:p>
            <a:pPr rtl="0"/>
            <a:fld id="{48BB047D-A6CD-43AB-96F0-683C726B586B}" type="slidenum">
              <a:rPr lang="en-GB" noProof="0" smtClean="0"/>
              <a:pPr rtl="0"/>
              <a:t>39</a:t>
            </a:fld>
            <a:endParaRPr lang="en-GB" noProof="0" dirty="0"/>
          </a:p>
        </p:txBody>
      </p:sp>
      <p:sp>
        <p:nvSpPr>
          <p:cNvPr id="3" name="Content Placeholder 2">
            <a:extLst>
              <a:ext uri="{FF2B5EF4-FFF2-40B4-BE49-F238E27FC236}">
                <a16:creationId xmlns:a16="http://schemas.microsoft.com/office/drawing/2014/main" id="{9F8FEA06-875E-B1E2-77DE-F8BD15D60069}"/>
              </a:ext>
            </a:extLst>
          </p:cNvPr>
          <p:cNvSpPr>
            <a:spLocks noGrp="1"/>
          </p:cNvSpPr>
          <p:nvPr>
            <p:ph idx="1"/>
          </p:nvPr>
        </p:nvSpPr>
        <p:spPr>
          <a:xfrm>
            <a:off x="363416" y="1616927"/>
            <a:ext cx="11465168" cy="4846280"/>
          </a:xfrm>
        </p:spPr>
        <p:txBody>
          <a:bodyPr/>
          <a:lstStyle/>
          <a:p>
            <a:pPr marL="0" indent="0">
              <a:buNone/>
            </a:pPr>
            <a:r>
              <a:rPr lang="en-US" sz="1800" dirty="0" err="1"/>
              <a:t>WanderHub's</a:t>
            </a:r>
            <a:r>
              <a:rPr lang="en-US" sz="1800" dirty="0"/>
              <a:t> evolution as a cutting-edge platform offers numerous avenues for future development:</a:t>
            </a:r>
          </a:p>
          <a:p>
            <a:r>
              <a:rPr lang="en-US" sz="1800" b="1" dirty="0"/>
              <a:t>Real-Time Refinement:</a:t>
            </a:r>
            <a:r>
              <a:rPr lang="en-US" sz="1800" dirty="0"/>
              <a:t> Integration of advanced machine learning models to dynamically adjust recommendations based on changing user preferences, seasonal trends, and local cultural nuances.</a:t>
            </a:r>
          </a:p>
          <a:p>
            <a:r>
              <a:rPr lang="en-US" sz="1800" b="1" dirty="0"/>
              <a:t>Immersive Technology:</a:t>
            </a:r>
            <a:r>
              <a:rPr lang="en-US" sz="1800" dirty="0"/>
              <a:t> Leveraging AR/VR for virtual previews of destinations and accommodations to enhance decision-making.</a:t>
            </a:r>
          </a:p>
          <a:p>
            <a:r>
              <a:rPr lang="en-US" sz="1800" b="1" dirty="0"/>
              <a:t>IoT Integration:</a:t>
            </a:r>
            <a:r>
              <a:rPr lang="en-US" sz="1800" dirty="0"/>
              <a:t> Utilizing real-time data from IoT devices to provide adaptive recommendations based on travel conditions, weather, and local events.</a:t>
            </a:r>
          </a:p>
          <a:p>
            <a:r>
              <a:rPr lang="en-US" sz="1800" b="1" dirty="0"/>
              <a:t>Community Enrichment:</a:t>
            </a:r>
            <a:r>
              <a:rPr lang="en-US" sz="1800" dirty="0"/>
              <a:t> Strengthening partnerships with local businesses and communities to create more meaningful travel experiences.</a:t>
            </a:r>
          </a:p>
          <a:p>
            <a:r>
              <a:rPr lang="en-US" sz="1800" b="1" dirty="0"/>
              <a:t>Global Expansion:</a:t>
            </a:r>
            <a:r>
              <a:rPr lang="en-US" sz="1800" dirty="0"/>
              <a:t> Extending the platform's capabilities to cover international destinations while maintaining high personalization standards.</a:t>
            </a:r>
          </a:p>
          <a:p>
            <a:pPr marL="0" indent="0">
              <a:buNone/>
            </a:pPr>
            <a:r>
              <a:rPr lang="en-US" sz="1800" dirty="0"/>
              <a:t>This forward-looking approach will position </a:t>
            </a:r>
            <a:r>
              <a:rPr lang="en-US" sz="1800" dirty="0" err="1"/>
              <a:t>WanderHub</a:t>
            </a:r>
            <a:r>
              <a:rPr lang="en-US" sz="1800" dirty="0"/>
              <a:t> at the forefront of smart tourism, redefining how users plan and experience travel.</a:t>
            </a:r>
          </a:p>
        </p:txBody>
      </p:sp>
      <p:sp>
        <p:nvSpPr>
          <p:cNvPr id="4" name="Title 3">
            <a:extLst>
              <a:ext uri="{FF2B5EF4-FFF2-40B4-BE49-F238E27FC236}">
                <a16:creationId xmlns:a16="http://schemas.microsoft.com/office/drawing/2014/main" id="{86A8F2BB-8CF7-FFF3-93AC-1BECFF57E106}"/>
              </a:ext>
            </a:extLst>
          </p:cNvPr>
          <p:cNvSpPr>
            <a:spLocks noGrp="1"/>
          </p:cNvSpPr>
          <p:nvPr>
            <p:ph type="title"/>
          </p:nvPr>
        </p:nvSpPr>
        <p:spPr/>
        <p:txBody>
          <a:bodyPr>
            <a:normAutofit/>
          </a:bodyPr>
          <a:lstStyle/>
          <a:p>
            <a:pPr algn="ctr"/>
            <a:r>
              <a:rPr lang="en-US" sz="3000" dirty="0"/>
              <a:t>FUTURE WORK</a:t>
            </a:r>
          </a:p>
        </p:txBody>
      </p:sp>
    </p:spTree>
    <p:extLst>
      <p:ext uri="{BB962C8B-B14F-4D97-AF65-F5344CB8AC3E}">
        <p14:creationId xmlns:p14="http://schemas.microsoft.com/office/powerpoint/2010/main" val="4273477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384650" y="1087907"/>
            <a:ext cx="4533037" cy="1444275"/>
          </a:xfrm>
        </p:spPr>
        <p:txBody>
          <a:bodyPr rtlCol="0"/>
          <a:lstStyle/>
          <a:p>
            <a:pPr rtl="0"/>
            <a:r>
              <a:rPr lang="en-GB" dirty="0"/>
              <a:t>RESEARCH OBJECTIVES</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368711" y="2552611"/>
            <a:ext cx="4097778" cy="3490742"/>
          </a:xfrm>
        </p:spPr>
        <p:txBody>
          <a:bodyPr rtlCol="0"/>
          <a:lstStyle/>
          <a:p>
            <a:pPr marL="285750" indent="-285750" rtl="0">
              <a:buFont typeface="Arial" panose="020B0604020202020204" pitchFamily="34" charset="0"/>
              <a:buChar char="•"/>
            </a:pPr>
            <a:r>
              <a:rPr lang="en-GB" dirty="0"/>
              <a:t>To develop a recommendation system that suggests hotel details based on user preferences.</a:t>
            </a:r>
          </a:p>
          <a:p>
            <a:pPr marL="285750" indent="-285750" rtl="0">
              <a:buFont typeface="Arial" panose="020B0604020202020204" pitchFamily="34" charset="0"/>
              <a:buChar char="•"/>
            </a:pPr>
            <a:r>
              <a:rPr lang="en-GB" dirty="0"/>
              <a:t>To develop a counterfactual-based recommendation system providing alternative options if any “What-if” scenario arises.</a:t>
            </a:r>
          </a:p>
          <a:p>
            <a:pPr marL="285750" indent="-285750" rtl="0">
              <a:buFont typeface="Arial" panose="020B0604020202020204" pitchFamily="34" charset="0"/>
              <a:buChar char="•"/>
            </a:pPr>
            <a:r>
              <a:rPr lang="en-GB" dirty="0"/>
              <a:t>To design and implement a genetic algorithm and simulated annealing approach to optimize travel itineraries based on user preferences.</a:t>
            </a:r>
          </a:p>
        </p:txBody>
      </p:sp>
      <p:pic>
        <p:nvPicPr>
          <p:cNvPr id="20" name="Picture Placeholder 19" descr="aerial view secluded beach">
            <a:extLst>
              <a:ext uri="{FF2B5EF4-FFF2-40B4-BE49-F238E27FC236}">
                <a16:creationId xmlns:a16="http://schemas.microsoft.com/office/drawing/2014/main" id="{BDA6BE98-197A-42D4-8B34-1D190FC6DD07}"/>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rtlCol="0"/>
          <a:lstStyle/>
          <a:p>
            <a:pPr rtl="0"/>
            <a:fld id="{48BB047D-A6CD-43AB-96F0-683C726B586B}" type="slidenum">
              <a:rPr lang="en-GB" smtClean="0"/>
              <a:pPr rtl="0"/>
              <a:t>4</a:t>
            </a:fld>
            <a:endParaRPr lang="en-GB" dirty="0"/>
          </a:p>
        </p:txBody>
      </p:sp>
    </p:spTree>
    <p:extLst>
      <p:ext uri="{BB962C8B-B14F-4D97-AF65-F5344CB8AC3E}">
        <p14:creationId xmlns:p14="http://schemas.microsoft.com/office/powerpoint/2010/main" val="1404152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044FF0F-0E5D-4EF2-4C3B-B2FFDD7E2F95}"/>
              </a:ext>
            </a:extLst>
          </p:cNvPr>
          <p:cNvSpPr>
            <a:spLocks noGrp="1"/>
          </p:cNvSpPr>
          <p:nvPr>
            <p:ph type="title"/>
          </p:nvPr>
        </p:nvSpPr>
        <p:spPr/>
        <p:txBody>
          <a:bodyPr/>
          <a:lstStyle/>
          <a:p>
            <a:pPr algn="ctr"/>
            <a:r>
              <a:rPr lang="en-US" sz="3000" dirty="0"/>
              <a:t>GUIDE APPROVAL MAIL SNAPSHOT</a:t>
            </a:r>
          </a:p>
        </p:txBody>
      </p:sp>
      <p:sp>
        <p:nvSpPr>
          <p:cNvPr id="4" name="Slide Number Placeholder 3">
            <a:extLst>
              <a:ext uri="{FF2B5EF4-FFF2-40B4-BE49-F238E27FC236}">
                <a16:creationId xmlns:a16="http://schemas.microsoft.com/office/drawing/2014/main" id="{63D2057B-4D47-D220-26A2-0C9F3740E409}"/>
              </a:ext>
            </a:extLst>
          </p:cNvPr>
          <p:cNvSpPr>
            <a:spLocks noGrp="1"/>
          </p:cNvSpPr>
          <p:nvPr>
            <p:ph type="sldNum" sz="quarter" idx="12"/>
          </p:nvPr>
        </p:nvSpPr>
        <p:spPr/>
        <p:txBody>
          <a:bodyPr/>
          <a:lstStyle/>
          <a:p>
            <a:pPr rtl="0"/>
            <a:fld id="{48BB047D-A6CD-43AB-96F0-683C726B586B}" type="slidenum">
              <a:rPr lang="en-GB" noProof="0" smtClean="0"/>
              <a:pPr rtl="0"/>
              <a:t>40</a:t>
            </a:fld>
            <a:endParaRPr lang="en-GB" noProof="0" dirty="0"/>
          </a:p>
        </p:txBody>
      </p:sp>
      <p:sp>
        <p:nvSpPr>
          <p:cNvPr id="3" name="Content Placeholder 2">
            <a:extLst>
              <a:ext uri="{FF2B5EF4-FFF2-40B4-BE49-F238E27FC236}">
                <a16:creationId xmlns:a16="http://schemas.microsoft.com/office/drawing/2014/main" id="{A78D8DEF-9500-37D0-0F6C-02CA9DDD86F3}"/>
              </a:ext>
            </a:extLst>
          </p:cNvPr>
          <p:cNvSpPr>
            <a:spLocks noGrp="1"/>
          </p:cNvSpPr>
          <p:nvPr>
            <p:ph sz="half" idx="1"/>
          </p:nvPr>
        </p:nvSpPr>
        <p:spPr/>
        <p:txBody>
          <a:bodyPr/>
          <a:lstStyle/>
          <a:p>
            <a:endParaRPr lang="en-US"/>
          </a:p>
        </p:txBody>
      </p:sp>
      <p:sp>
        <p:nvSpPr>
          <p:cNvPr id="6" name="Content Placeholder 5">
            <a:extLst>
              <a:ext uri="{FF2B5EF4-FFF2-40B4-BE49-F238E27FC236}">
                <a16:creationId xmlns:a16="http://schemas.microsoft.com/office/drawing/2014/main" id="{8A7889C2-5564-FADB-D356-4A36C9F2D715}"/>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0828418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A71B11-0231-2B1F-D912-01C4721FA5D1}"/>
              </a:ext>
            </a:extLst>
          </p:cNvPr>
          <p:cNvSpPr>
            <a:spLocks noGrp="1"/>
          </p:cNvSpPr>
          <p:nvPr>
            <p:ph type="sldNum" sz="quarter" idx="12"/>
          </p:nvPr>
        </p:nvSpPr>
        <p:spPr/>
        <p:txBody>
          <a:bodyPr/>
          <a:lstStyle/>
          <a:p>
            <a:pPr rtl="0"/>
            <a:fld id="{48BB047D-A6CD-43AB-96F0-683C726B586B}" type="slidenum">
              <a:rPr lang="en-GB" noProof="0" smtClean="0"/>
              <a:pPr rtl="0"/>
              <a:t>41</a:t>
            </a:fld>
            <a:endParaRPr lang="en-GB" noProof="0" dirty="0"/>
          </a:p>
        </p:txBody>
      </p:sp>
      <p:sp>
        <p:nvSpPr>
          <p:cNvPr id="3" name="Content Placeholder 2">
            <a:extLst>
              <a:ext uri="{FF2B5EF4-FFF2-40B4-BE49-F238E27FC236}">
                <a16:creationId xmlns:a16="http://schemas.microsoft.com/office/drawing/2014/main" id="{6BB55016-A8E3-9AE8-7760-820187D55423}"/>
              </a:ext>
            </a:extLst>
          </p:cNvPr>
          <p:cNvSpPr>
            <a:spLocks noGrp="1"/>
          </p:cNvSpPr>
          <p:nvPr>
            <p:ph idx="1"/>
          </p:nvPr>
        </p:nvSpPr>
        <p:spPr>
          <a:xfrm>
            <a:off x="363416" y="1825624"/>
            <a:ext cx="11465168" cy="4886967"/>
          </a:xfrm>
        </p:spPr>
        <p:txBody>
          <a:bodyPr>
            <a:normAutofit/>
          </a:bodyPr>
          <a:lstStyle/>
          <a:p>
            <a:pPr algn="l"/>
            <a:r>
              <a:rPr lang="en-US" dirty="0">
                <a:solidFill>
                  <a:srgbClr val="222222"/>
                </a:solidFill>
                <a:latin typeface="Optimistic"/>
              </a:rPr>
              <a:t>Submitted the Research Paper in the Journal, following are the details of the same :</a:t>
            </a:r>
          </a:p>
          <a:p>
            <a:pPr lvl="1"/>
            <a:r>
              <a:rPr lang="en-US" sz="1700" b="1" i="0" dirty="0">
                <a:solidFill>
                  <a:srgbClr val="222222"/>
                </a:solidFill>
                <a:effectLst/>
                <a:latin typeface="Optimistic"/>
              </a:rPr>
              <a:t>Project Title -</a:t>
            </a:r>
            <a:r>
              <a:rPr lang="en-US" sz="1700" b="0" i="0" dirty="0">
                <a:solidFill>
                  <a:srgbClr val="222222"/>
                </a:solidFill>
                <a:effectLst/>
                <a:latin typeface="Optimistic"/>
              </a:rPr>
              <a:t> </a:t>
            </a:r>
            <a:r>
              <a:rPr lang="en-US" sz="1700" b="0" i="0" dirty="0" err="1">
                <a:solidFill>
                  <a:srgbClr val="222222"/>
                </a:solidFill>
                <a:effectLst/>
                <a:latin typeface="Optimistic"/>
              </a:rPr>
              <a:t>WanderHub</a:t>
            </a:r>
            <a:r>
              <a:rPr lang="en-US" sz="1700" b="0" i="0" dirty="0">
                <a:solidFill>
                  <a:srgbClr val="222222"/>
                </a:solidFill>
                <a:effectLst/>
                <a:latin typeface="Optimistic"/>
              </a:rPr>
              <a:t>: A Smart Tourism Platform </a:t>
            </a:r>
          </a:p>
          <a:p>
            <a:pPr lvl="1"/>
            <a:r>
              <a:rPr lang="en-US" sz="1700" b="1" i="0" dirty="0">
                <a:solidFill>
                  <a:srgbClr val="222222"/>
                </a:solidFill>
                <a:effectLst/>
                <a:latin typeface="Optimistic"/>
              </a:rPr>
              <a:t>Publisher - </a:t>
            </a:r>
            <a:r>
              <a:rPr lang="en-US" sz="1700" b="0" i="0" dirty="0">
                <a:solidFill>
                  <a:srgbClr val="222222"/>
                </a:solidFill>
                <a:effectLst/>
                <a:latin typeface="Optimistic"/>
              </a:rPr>
              <a:t>Elsevier </a:t>
            </a:r>
          </a:p>
          <a:p>
            <a:pPr lvl="1"/>
            <a:r>
              <a:rPr lang="en-US" sz="1700" b="1" i="0" dirty="0">
                <a:solidFill>
                  <a:srgbClr val="222222"/>
                </a:solidFill>
                <a:effectLst/>
                <a:latin typeface="Optimistic"/>
              </a:rPr>
              <a:t>Journal Name -</a:t>
            </a:r>
            <a:r>
              <a:rPr lang="en-US" sz="1700" b="0" i="0" dirty="0">
                <a:solidFill>
                  <a:srgbClr val="222222"/>
                </a:solidFill>
                <a:effectLst/>
                <a:latin typeface="Optimistic"/>
              </a:rPr>
              <a:t> Artificial Intelligence </a:t>
            </a:r>
          </a:p>
          <a:p>
            <a:pPr lvl="1"/>
            <a:r>
              <a:rPr lang="en-US" sz="1700" b="1" i="0" dirty="0">
                <a:solidFill>
                  <a:srgbClr val="222222"/>
                </a:solidFill>
                <a:effectLst/>
                <a:latin typeface="Optimistic"/>
              </a:rPr>
              <a:t>ISSN -</a:t>
            </a:r>
            <a:r>
              <a:rPr lang="en-US" sz="1700" b="0" i="0" dirty="0">
                <a:solidFill>
                  <a:srgbClr val="222222"/>
                </a:solidFill>
                <a:effectLst/>
                <a:latin typeface="Optimistic"/>
              </a:rPr>
              <a:t> 0004-3702 </a:t>
            </a:r>
          </a:p>
          <a:p>
            <a:pPr lvl="1"/>
            <a:r>
              <a:rPr lang="en-US" sz="1700" b="1" i="0" dirty="0" err="1">
                <a:solidFill>
                  <a:srgbClr val="222222"/>
                </a:solidFill>
                <a:effectLst/>
                <a:latin typeface="Optimistic"/>
              </a:rPr>
              <a:t>CiteScore</a:t>
            </a:r>
            <a:r>
              <a:rPr lang="en-US" sz="1700" b="1" i="0" dirty="0">
                <a:solidFill>
                  <a:srgbClr val="222222"/>
                </a:solidFill>
                <a:effectLst/>
                <a:latin typeface="Optimistic"/>
              </a:rPr>
              <a:t> -</a:t>
            </a:r>
            <a:r>
              <a:rPr lang="en-US" sz="1700" b="0" i="0" dirty="0">
                <a:solidFill>
                  <a:srgbClr val="222222"/>
                </a:solidFill>
                <a:effectLst/>
                <a:latin typeface="Optimistic"/>
              </a:rPr>
              <a:t> 11.2</a:t>
            </a:r>
          </a:p>
        </p:txBody>
      </p:sp>
      <p:sp>
        <p:nvSpPr>
          <p:cNvPr id="4" name="Title 3">
            <a:extLst>
              <a:ext uri="{FF2B5EF4-FFF2-40B4-BE49-F238E27FC236}">
                <a16:creationId xmlns:a16="http://schemas.microsoft.com/office/drawing/2014/main" id="{3B2CF9C4-561F-9FA4-3BAA-AD4728BC115C}"/>
              </a:ext>
            </a:extLst>
          </p:cNvPr>
          <p:cNvSpPr>
            <a:spLocks noGrp="1"/>
          </p:cNvSpPr>
          <p:nvPr>
            <p:ph type="title"/>
          </p:nvPr>
        </p:nvSpPr>
        <p:spPr/>
        <p:txBody>
          <a:bodyPr>
            <a:normAutofit/>
          </a:bodyPr>
          <a:lstStyle/>
          <a:p>
            <a:pPr algn="ctr"/>
            <a:r>
              <a:rPr lang="en-US" sz="3000" dirty="0"/>
              <a:t>RESEARCH PAPER STATUS</a:t>
            </a:r>
          </a:p>
        </p:txBody>
      </p:sp>
    </p:spTree>
    <p:extLst>
      <p:ext uri="{BB962C8B-B14F-4D97-AF65-F5344CB8AC3E}">
        <p14:creationId xmlns:p14="http://schemas.microsoft.com/office/powerpoint/2010/main" val="38222785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D0CF40-C541-EE37-780F-A6BB218D1C36}"/>
              </a:ext>
            </a:extLst>
          </p:cNvPr>
          <p:cNvSpPr>
            <a:spLocks noGrp="1"/>
          </p:cNvSpPr>
          <p:nvPr>
            <p:ph type="title"/>
          </p:nvPr>
        </p:nvSpPr>
        <p:spPr/>
        <p:txBody>
          <a:bodyPr>
            <a:normAutofit/>
          </a:bodyPr>
          <a:lstStyle/>
          <a:p>
            <a:pPr algn="ctr"/>
            <a:r>
              <a:rPr lang="en-US" sz="3000" dirty="0"/>
              <a:t>REFERENCES</a:t>
            </a:r>
          </a:p>
        </p:txBody>
      </p:sp>
      <p:sp>
        <p:nvSpPr>
          <p:cNvPr id="2" name="Slide Number Placeholder 1">
            <a:extLst>
              <a:ext uri="{FF2B5EF4-FFF2-40B4-BE49-F238E27FC236}">
                <a16:creationId xmlns:a16="http://schemas.microsoft.com/office/drawing/2014/main" id="{A17B9F7D-CE4A-7BE6-CF7B-D95525EA9B24}"/>
              </a:ext>
            </a:extLst>
          </p:cNvPr>
          <p:cNvSpPr>
            <a:spLocks noGrp="1"/>
          </p:cNvSpPr>
          <p:nvPr>
            <p:ph type="sldNum" sz="quarter" idx="12"/>
          </p:nvPr>
        </p:nvSpPr>
        <p:spPr/>
        <p:txBody>
          <a:bodyPr/>
          <a:lstStyle/>
          <a:p>
            <a:pPr rtl="0"/>
            <a:fld id="{48BB047D-A6CD-43AB-96F0-683C726B586B}" type="slidenum">
              <a:rPr lang="en-GB" noProof="0" smtClean="0"/>
              <a:pPr rtl="0"/>
              <a:t>42</a:t>
            </a:fld>
            <a:endParaRPr lang="en-GB" noProof="0" dirty="0"/>
          </a:p>
        </p:txBody>
      </p:sp>
      <p:sp>
        <p:nvSpPr>
          <p:cNvPr id="3" name="Content Placeholder 2">
            <a:extLst>
              <a:ext uri="{FF2B5EF4-FFF2-40B4-BE49-F238E27FC236}">
                <a16:creationId xmlns:a16="http://schemas.microsoft.com/office/drawing/2014/main" id="{619B1D1A-86CB-E77E-E081-A01D74585267}"/>
              </a:ext>
            </a:extLst>
          </p:cNvPr>
          <p:cNvSpPr>
            <a:spLocks noGrp="1"/>
          </p:cNvSpPr>
          <p:nvPr>
            <p:ph sz="half" idx="2"/>
          </p:nvPr>
        </p:nvSpPr>
        <p:spPr>
          <a:xfrm>
            <a:off x="6347381" y="1825625"/>
            <a:ext cx="5481203" cy="4886966"/>
          </a:xfrm>
        </p:spPr>
        <p:txBody>
          <a:bodyPr>
            <a:noAutofit/>
          </a:bodyPr>
          <a:lstStyle/>
          <a:p>
            <a:pPr marL="342900" indent="-342900">
              <a:buFont typeface="+mj-lt"/>
              <a:buAutoNum type="arabicPeriod" startAt="11"/>
            </a:pPr>
            <a:r>
              <a:rPr lang="en-US" sz="1435" dirty="0"/>
              <a:t>Exploring the Contribution of Neuroscientific Approach to Sustainable Smart Tourism, 2024</a:t>
            </a:r>
          </a:p>
          <a:p>
            <a:pPr marL="342900" indent="-342900">
              <a:buFont typeface="+mj-lt"/>
              <a:buAutoNum type="arabicPeriod" startAt="11"/>
            </a:pPr>
            <a:r>
              <a:rPr lang="en-US" sz="1435" dirty="0"/>
              <a:t>Augmented Reality For Smart Tourism: A Systematic Review</a:t>
            </a:r>
            <a:r>
              <a:rPr lang="en-GB" sz="1435" dirty="0"/>
              <a:t>, 2024</a:t>
            </a:r>
          </a:p>
          <a:p>
            <a:pPr marL="342900" indent="-342900">
              <a:buFont typeface="+mj-lt"/>
              <a:buAutoNum type="arabicPeriod" startAt="11"/>
            </a:pPr>
            <a:r>
              <a:rPr lang="en-US" sz="1435" dirty="0"/>
              <a:t>The Concepts of Smart cities, Smart Tourism Destination and Smart Tourism Cities and their Interrelationship</a:t>
            </a:r>
            <a:r>
              <a:rPr lang="en-GB" sz="1435" dirty="0"/>
              <a:t>, 2024</a:t>
            </a:r>
          </a:p>
          <a:p>
            <a:pPr marL="342900" indent="-342900">
              <a:buFont typeface="+mj-lt"/>
              <a:buAutoNum type="arabicPeriod" startAt="11"/>
            </a:pPr>
            <a:r>
              <a:rPr lang="en-US" sz="1435" dirty="0"/>
              <a:t>Investigating the Impact of Smart Tourism Technologies on Tourists' Experiences, 2022</a:t>
            </a:r>
          </a:p>
          <a:p>
            <a:pPr marL="342900" indent="-342900">
              <a:buFont typeface="+mj-lt"/>
              <a:buAutoNum type="arabicPeriod" startAt="11"/>
            </a:pPr>
            <a:r>
              <a:rPr lang="en-US" sz="1435" dirty="0"/>
              <a:t>Web-Based Recommendation System for Smart Tourism: Multiagent Technology</a:t>
            </a:r>
            <a:r>
              <a:rPr lang="en-GB" sz="1435" dirty="0"/>
              <a:t>, 2019</a:t>
            </a:r>
          </a:p>
          <a:p>
            <a:pPr marL="342900" indent="-342900">
              <a:buFont typeface="+mj-lt"/>
              <a:buAutoNum type="arabicPeriod" startAt="11"/>
            </a:pPr>
            <a:r>
              <a:rPr lang="en-US" sz="1435" dirty="0"/>
              <a:t>Internet of Things (IoT) in Smart Tourism: A Literature Review</a:t>
            </a:r>
            <a:r>
              <a:rPr lang="en-GB" sz="1435" dirty="0"/>
              <a:t>, 2022</a:t>
            </a:r>
          </a:p>
          <a:p>
            <a:pPr marL="342900" indent="-342900">
              <a:buFont typeface="+mj-lt"/>
              <a:buAutoNum type="arabicPeriod" startAt="11"/>
            </a:pPr>
            <a:r>
              <a:rPr lang="en-US" sz="1435" dirty="0"/>
              <a:t>The Role of Artificial Intelligence in Smart Tourism: A Review and Future Research </a:t>
            </a:r>
            <a:r>
              <a:rPr lang="en-US" sz="1435" dirty="0" err="1"/>
              <a:t>Agend</a:t>
            </a:r>
            <a:r>
              <a:rPr lang="en-GB" sz="1435" dirty="0"/>
              <a:t>a, 2018</a:t>
            </a:r>
          </a:p>
          <a:p>
            <a:pPr marL="342900" indent="-342900">
              <a:buFont typeface="+mj-lt"/>
              <a:buAutoNum type="arabicPeriod" startAt="11"/>
            </a:pPr>
            <a:r>
              <a:rPr lang="en-US" sz="1435" dirty="0"/>
              <a:t>Big Data Analytics in Smart Tourism: Applications and Challenges</a:t>
            </a:r>
            <a:r>
              <a:rPr lang="en-GB" sz="1435" dirty="0"/>
              <a:t>, 2019</a:t>
            </a:r>
          </a:p>
          <a:p>
            <a:pPr marL="342900" indent="-342900">
              <a:buFont typeface="+mj-lt"/>
              <a:buAutoNum type="arabicPeriod" startAt="11"/>
            </a:pPr>
            <a:r>
              <a:rPr lang="en-IN" sz="1435" dirty="0"/>
              <a:t>Multi-Objective Contextual Bandits in Recommendation Systems for Smart Tourism</a:t>
            </a:r>
            <a:r>
              <a:rPr lang="en-GB" sz="1435" dirty="0"/>
              <a:t>, 2024</a:t>
            </a:r>
          </a:p>
          <a:p>
            <a:pPr marL="342900" indent="-342900">
              <a:buFont typeface="+mj-lt"/>
              <a:buAutoNum type="arabicPeriod" startAt="11"/>
            </a:pPr>
            <a:r>
              <a:rPr lang="en-US" sz="1435" dirty="0"/>
              <a:t>Shaping the Future of Destinations: New Clues to Smart Tourism Research from a Neuroscience Methods Approach</a:t>
            </a:r>
            <a:r>
              <a:rPr lang="en-GB" sz="1435" dirty="0"/>
              <a:t>, 2024</a:t>
            </a:r>
            <a:endParaRPr lang="en-GB" sz="1435" noProof="0" dirty="0">
              <a:latin typeface="+mn-lt"/>
            </a:endParaRPr>
          </a:p>
          <a:p>
            <a:pPr marL="342900" indent="-342900">
              <a:buFont typeface="+mj-lt"/>
              <a:buAutoNum type="arabicPeriod" startAt="11"/>
            </a:pPr>
            <a:endParaRPr lang="en-GB" sz="1435" dirty="0"/>
          </a:p>
        </p:txBody>
      </p:sp>
      <p:sp>
        <p:nvSpPr>
          <p:cNvPr id="6" name="Content Placeholder 5">
            <a:extLst>
              <a:ext uri="{FF2B5EF4-FFF2-40B4-BE49-F238E27FC236}">
                <a16:creationId xmlns:a16="http://schemas.microsoft.com/office/drawing/2014/main" id="{5A34F769-45D0-AB06-8FFB-C4817D603E5E}"/>
              </a:ext>
            </a:extLst>
          </p:cNvPr>
          <p:cNvSpPr>
            <a:spLocks noGrp="1"/>
          </p:cNvSpPr>
          <p:nvPr>
            <p:ph sz="half" idx="1"/>
          </p:nvPr>
        </p:nvSpPr>
        <p:spPr>
          <a:xfrm>
            <a:off x="363416" y="1825624"/>
            <a:ext cx="5481203" cy="4886967"/>
          </a:xfrm>
        </p:spPr>
        <p:txBody>
          <a:bodyPr>
            <a:normAutofit fontScale="92500" lnSpcReduction="20000"/>
          </a:bodyPr>
          <a:lstStyle/>
          <a:p>
            <a:pPr marL="342900" indent="-342900">
              <a:buFont typeface="+mj-lt"/>
              <a:buAutoNum type="arabicPeriod"/>
            </a:pPr>
            <a:r>
              <a:rPr lang="en-US" sz="1800" dirty="0" err="1"/>
              <a:t>BloHosT</a:t>
            </a:r>
            <a:r>
              <a:rPr lang="en-US" sz="1800" dirty="0"/>
              <a:t>: Blockchain Enabled Smart Tourism and Hospitality Management</a:t>
            </a:r>
            <a:r>
              <a:rPr lang="en-US" dirty="0"/>
              <a:t>, 2019</a:t>
            </a:r>
          </a:p>
          <a:p>
            <a:pPr marL="342900" indent="-342900">
              <a:buFont typeface="+mj-lt"/>
              <a:buAutoNum type="arabicPeriod"/>
            </a:pPr>
            <a:r>
              <a:rPr lang="en-US" sz="1800" dirty="0"/>
              <a:t>Chatbot Enabled Smart Tourism Service for Indian Cities: An AI Approach</a:t>
            </a:r>
            <a:r>
              <a:rPr lang="en-GB" dirty="0"/>
              <a:t>, 2023</a:t>
            </a:r>
          </a:p>
          <a:p>
            <a:pPr marL="342900" indent="-342900">
              <a:buFont typeface="+mj-lt"/>
              <a:buAutoNum type="arabicPeriod"/>
            </a:pPr>
            <a:r>
              <a:rPr lang="en-US" sz="1800" dirty="0"/>
              <a:t>Generational Perspectives on Smart Tourism: A Focus on Baby Boomers</a:t>
            </a:r>
            <a:r>
              <a:rPr lang="en-GB" dirty="0"/>
              <a:t>, 2024</a:t>
            </a:r>
          </a:p>
          <a:p>
            <a:pPr marL="342900" indent="-342900">
              <a:buFont typeface="+mj-lt"/>
              <a:buAutoNum type="arabicPeriod"/>
            </a:pPr>
            <a:r>
              <a:rPr lang="en-US" dirty="0"/>
              <a:t>Smart Tourism: Concepts and Insights from Central Europe, 2018</a:t>
            </a:r>
          </a:p>
          <a:p>
            <a:pPr marL="342900" indent="-342900">
              <a:buFont typeface="+mj-lt"/>
              <a:buAutoNum type="arabicPeriod"/>
            </a:pPr>
            <a:r>
              <a:rPr lang="en-US" sz="1800" dirty="0"/>
              <a:t>Smart Tourism Cities’ Competitiveness Index: A Conceptual Model</a:t>
            </a:r>
            <a:r>
              <a:rPr lang="en-GB" dirty="0"/>
              <a:t>, 2021</a:t>
            </a:r>
          </a:p>
          <a:p>
            <a:pPr marL="342900" indent="-342900">
              <a:buFont typeface="+mj-lt"/>
              <a:buAutoNum type="arabicPeriod"/>
            </a:pPr>
            <a:r>
              <a:rPr lang="en-IN" sz="1800" dirty="0"/>
              <a:t>Smart Tourism Destinations: A Critical Reflection</a:t>
            </a:r>
            <a:r>
              <a:rPr lang="en-GB" dirty="0"/>
              <a:t>, 2020</a:t>
            </a:r>
          </a:p>
          <a:p>
            <a:pPr marL="342900" indent="-342900">
              <a:buFont typeface="+mj-lt"/>
              <a:buAutoNum type="arabicPeriod"/>
            </a:pPr>
            <a:r>
              <a:rPr lang="en-US" sz="1800" dirty="0"/>
              <a:t>Tourism Cloud Management System: The Impact of Smart Tourism</a:t>
            </a:r>
            <a:r>
              <a:rPr lang="en-GB" dirty="0"/>
              <a:t>, 2022</a:t>
            </a:r>
          </a:p>
          <a:p>
            <a:pPr marL="342900" indent="-342900">
              <a:buFont typeface="+mj-lt"/>
              <a:buAutoNum type="arabicPeriod"/>
            </a:pPr>
            <a:r>
              <a:rPr lang="en-US" sz="1800" dirty="0"/>
              <a:t>The Readiness Assessment of Jakarta as a Smart Tourism City</a:t>
            </a:r>
            <a:r>
              <a:rPr lang="en-GB" dirty="0"/>
              <a:t>, 2024</a:t>
            </a:r>
          </a:p>
          <a:p>
            <a:pPr marL="342900" indent="-342900">
              <a:buFont typeface="+mj-lt"/>
              <a:buAutoNum type="arabicPeriod"/>
            </a:pPr>
            <a:r>
              <a:rPr lang="en-IN" sz="1800" dirty="0"/>
              <a:t>Smart Tourism Destination: A Bibliometric Review</a:t>
            </a:r>
            <a:r>
              <a:rPr lang="en-GB" dirty="0"/>
              <a:t>, 2023</a:t>
            </a:r>
          </a:p>
          <a:p>
            <a:pPr marL="342900" indent="-342900">
              <a:buFont typeface="+mj-lt"/>
              <a:buAutoNum type="arabicPeriod"/>
            </a:pPr>
            <a:r>
              <a:rPr lang="en-US" sz="1800" dirty="0"/>
              <a:t>Culture and Tourism Industry in the context of "Smart Tourism" on the Cultivation of High Quality Talents</a:t>
            </a:r>
            <a:r>
              <a:rPr lang="en-GB" dirty="0"/>
              <a:t>, 2024</a:t>
            </a:r>
          </a:p>
          <a:p>
            <a:pPr marL="342900" indent="-342900">
              <a:buFont typeface="+mj-lt"/>
              <a:buAutoNum type="arabicPeriod"/>
            </a:pPr>
            <a:endParaRPr lang="en-GB" sz="1800" noProof="0" dirty="0">
              <a:latin typeface="+mn-lt"/>
            </a:endParaRPr>
          </a:p>
        </p:txBody>
      </p:sp>
    </p:spTree>
    <p:extLst>
      <p:ext uri="{BB962C8B-B14F-4D97-AF65-F5344CB8AC3E}">
        <p14:creationId xmlns:p14="http://schemas.microsoft.com/office/powerpoint/2010/main" val="2298032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id="{9DD519AC-7392-4C53-9E3F-08F1208BC2CB}"/>
              </a:ext>
            </a:extLst>
          </p:cNvPr>
          <p:cNvSpPr>
            <a:spLocks noGrp="1"/>
          </p:cNvSpPr>
          <p:nvPr>
            <p:ph type="title"/>
          </p:nvPr>
        </p:nvSpPr>
        <p:spPr/>
        <p:txBody>
          <a:bodyPr rtlCol="0"/>
          <a:lstStyle/>
          <a:p>
            <a:pPr algn="ctr" rtl="0"/>
            <a:r>
              <a:rPr lang="en-GB" dirty="0"/>
              <a:t>Thank you</a:t>
            </a:r>
          </a:p>
        </p:txBody>
      </p:sp>
      <p:pic>
        <p:nvPicPr>
          <p:cNvPr id="15" name="Picture 14">
            <a:extLst>
              <a:ext uri="{FF2B5EF4-FFF2-40B4-BE49-F238E27FC236}">
                <a16:creationId xmlns:a16="http://schemas.microsoft.com/office/drawing/2014/main" id="{215D9CFA-A1FC-17EB-7348-D16496E00463}"/>
              </a:ext>
            </a:extLst>
          </p:cNvPr>
          <p:cNvPicPr>
            <a:picLocks noChangeAspect="1"/>
          </p:cNvPicPr>
          <p:nvPr/>
        </p:nvPicPr>
        <p:blipFill>
          <a:blip r:embed="rId4"/>
          <a:stretch>
            <a:fillRect/>
          </a:stretch>
        </p:blipFill>
        <p:spPr>
          <a:xfrm>
            <a:off x="4712885" y="4089741"/>
            <a:ext cx="3467400" cy="1356902"/>
          </a:xfrm>
          <a:prstGeom prst="rect">
            <a:avLst/>
          </a:prstGeom>
        </p:spPr>
      </p:pic>
    </p:spTree>
    <p:extLst>
      <p:ext uri="{BB962C8B-B14F-4D97-AF65-F5344CB8AC3E}">
        <p14:creationId xmlns:p14="http://schemas.microsoft.com/office/powerpoint/2010/main" val="104404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E026A0-AC0F-C16E-150B-A2D969541BDA}"/>
              </a:ext>
            </a:extLst>
          </p:cNvPr>
          <p:cNvSpPr>
            <a:spLocks noGrp="1"/>
          </p:cNvSpPr>
          <p:nvPr>
            <p:ph type="ctrTitle"/>
          </p:nvPr>
        </p:nvSpPr>
        <p:spPr/>
        <p:txBody>
          <a:bodyPr/>
          <a:lstStyle/>
          <a:p>
            <a:r>
              <a:rPr lang="en-US" dirty="0"/>
              <a:t>PROPOSED SYSTEM</a:t>
            </a:r>
          </a:p>
        </p:txBody>
      </p:sp>
      <p:sp>
        <p:nvSpPr>
          <p:cNvPr id="5" name="Slide Number Placeholder 4">
            <a:extLst>
              <a:ext uri="{FF2B5EF4-FFF2-40B4-BE49-F238E27FC236}">
                <a16:creationId xmlns:a16="http://schemas.microsoft.com/office/drawing/2014/main" id="{0136DB71-028E-5009-50FF-9D524DAD61CB}"/>
              </a:ext>
            </a:extLst>
          </p:cNvPr>
          <p:cNvSpPr>
            <a:spLocks noGrp="1"/>
          </p:cNvSpPr>
          <p:nvPr>
            <p:ph type="sldNum" sz="quarter" idx="4294967295"/>
          </p:nvPr>
        </p:nvSpPr>
        <p:spPr>
          <a:xfrm>
            <a:off x="9448800" y="6462713"/>
            <a:ext cx="2743200" cy="249237"/>
          </a:xfrm>
        </p:spPr>
        <p:txBody>
          <a:bodyPr/>
          <a:lstStyle/>
          <a:p>
            <a:pPr rtl="0"/>
            <a:fld id="{48BB047D-A6CD-43AB-96F0-683C726B586B}" type="slidenum">
              <a:rPr lang="en-GB" noProof="0" smtClean="0"/>
              <a:pPr rtl="0"/>
              <a:t>5</a:t>
            </a:fld>
            <a:endParaRPr lang="en-GB" noProof="0" dirty="0"/>
          </a:p>
        </p:txBody>
      </p:sp>
    </p:spTree>
    <p:extLst>
      <p:ext uri="{BB962C8B-B14F-4D97-AF65-F5344CB8AC3E}">
        <p14:creationId xmlns:p14="http://schemas.microsoft.com/office/powerpoint/2010/main" val="22669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9DD2389-5DFB-1FB2-882E-DCFC0A8D3E18}"/>
              </a:ext>
            </a:extLst>
          </p:cNvPr>
          <p:cNvSpPr>
            <a:spLocks noGrp="1"/>
          </p:cNvSpPr>
          <p:nvPr>
            <p:ph idx="1"/>
          </p:nvPr>
        </p:nvSpPr>
        <p:spPr>
          <a:xfrm>
            <a:off x="363416" y="1825624"/>
            <a:ext cx="11465168" cy="4853955"/>
          </a:xfrm>
        </p:spPr>
        <p:txBody>
          <a:bodyPr>
            <a:normAutofit/>
          </a:bodyPr>
          <a:lstStyle/>
          <a:p>
            <a:r>
              <a:rPr lang="en-US" sz="2000" dirty="0"/>
              <a:t>The system is a comprehensive tourism recommendation service that features intelligent itinerary optimization as well as hotel recommendations and support for counterfactual analysis.</a:t>
            </a:r>
          </a:p>
          <a:p>
            <a:r>
              <a:rPr lang="en-US" sz="2000" b="1" u="sng" dirty="0"/>
              <a:t>Main Functionalities</a:t>
            </a:r>
          </a:p>
          <a:p>
            <a:pPr lvl="1"/>
            <a:r>
              <a:rPr lang="en-US" sz="2000" b="1" dirty="0"/>
              <a:t>Hotel Recommendation Service</a:t>
            </a:r>
          </a:p>
          <a:p>
            <a:pPr lvl="2"/>
            <a:r>
              <a:rPr lang="en-US" sz="2000" u="sng" dirty="0"/>
              <a:t>Functions</a:t>
            </a:r>
          </a:p>
          <a:p>
            <a:pPr lvl="3"/>
            <a:r>
              <a:rPr lang="en-US" sz="2000" dirty="0"/>
              <a:t>Gives personalized hotel recommendations based on user profiles and preferences. </a:t>
            </a:r>
          </a:p>
          <a:p>
            <a:pPr lvl="3"/>
            <a:r>
              <a:rPr lang="en-US" sz="2000" dirty="0"/>
              <a:t>Offers counterfactual analysis for alternative scenarios.</a:t>
            </a:r>
          </a:p>
          <a:p>
            <a:pPr lvl="1"/>
            <a:r>
              <a:rPr lang="en-US" sz="2000" b="1" dirty="0"/>
              <a:t>Smart Itinerary Optimizer</a:t>
            </a:r>
          </a:p>
          <a:p>
            <a:pPr lvl="2"/>
            <a:r>
              <a:rPr lang="en-US" sz="2000" u="sng" dirty="0"/>
              <a:t>Functions</a:t>
            </a:r>
            <a:endParaRPr lang="en-US" sz="2000" dirty="0"/>
          </a:p>
          <a:p>
            <a:pPr lvl="3"/>
            <a:r>
              <a:rPr lang="en-US" sz="2000" dirty="0"/>
              <a:t>Provides optimized travel itineraries to the user based on preferences utilizing the Genetic Algorithm and Simulated Annealing. </a:t>
            </a:r>
          </a:p>
          <a:p>
            <a:pPr lvl="3"/>
            <a:r>
              <a:rPr lang="en-US" sz="2000" dirty="0"/>
              <a:t>Optimizes based on several conflicting variables, such as sun exposure, fitness, sightseeing, nightlife, and health risks.</a:t>
            </a:r>
          </a:p>
        </p:txBody>
      </p:sp>
      <p:sp>
        <p:nvSpPr>
          <p:cNvPr id="4" name="Title 3">
            <a:extLst>
              <a:ext uri="{FF2B5EF4-FFF2-40B4-BE49-F238E27FC236}">
                <a16:creationId xmlns:a16="http://schemas.microsoft.com/office/drawing/2014/main" id="{30DD1549-1F9D-A8FD-1FE6-6852FD35E7DF}"/>
              </a:ext>
            </a:extLst>
          </p:cNvPr>
          <p:cNvSpPr>
            <a:spLocks noGrp="1"/>
          </p:cNvSpPr>
          <p:nvPr>
            <p:ph type="title"/>
          </p:nvPr>
        </p:nvSpPr>
        <p:spPr/>
        <p:txBody>
          <a:bodyPr>
            <a:normAutofit/>
          </a:bodyPr>
          <a:lstStyle/>
          <a:p>
            <a:pPr algn="ctr"/>
            <a:r>
              <a:rPr lang="en-US" sz="3000" dirty="0"/>
              <a:t>PROPOSED SYSTEM – INTRODUCTION</a:t>
            </a:r>
          </a:p>
        </p:txBody>
      </p:sp>
    </p:spTree>
    <p:extLst>
      <p:ext uri="{BB962C8B-B14F-4D97-AF65-F5344CB8AC3E}">
        <p14:creationId xmlns:p14="http://schemas.microsoft.com/office/powerpoint/2010/main" val="2136029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0607DA8-6843-427B-8234-C58238E1E53D}"/>
              </a:ext>
            </a:extLst>
          </p:cNvPr>
          <p:cNvSpPr>
            <a:spLocks noGrp="1"/>
          </p:cNvSpPr>
          <p:nvPr>
            <p:ph type="title"/>
          </p:nvPr>
        </p:nvSpPr>
        <p:spPr>
          <a:xfrm>
            <a:off x="384650" y="1076756"/>
            <a:ext cx="4744911" cy="1755654"/>
          </a:xfrm>
        </p:spPr>
        <p:txBody>
          <a:bodyPr rtlCol="0"/>
          <a:lstStyle/>
          <a:p>
            <a:pPr algn="ctr" rtl="0"/>
            <a:r>
              <a:rPr lang="en-GB" dirty="0"/>
              <a:t>PROPOSED SYSTEM – DIAGRAM</a:t>
            </a:r>
          </a:p>
        </p:txBody>
      </p:sp>
      <p:sp>
        <p:nvSpPr>
          <p:cNvPr id="8" name="Text Placeholder 7">
            <a:extLst>
              <a:ext uri="{FF2B5EF4-FFF2-40B4-BE49-F238E27FC236}">
                <a16:creationId xmlns:a16="http://schemas.microsoft.com/office/drawing/2014/main" id="{59A41760-72CD-4C84-9570-EE30C5126442}"/>
              </a:ext>
            </a:extLst>
          </p:cNvPr>
          <p:cNvSpPr>
            <a:spLocks noGrp="1"/>
          </p:cNvSpPr>
          <p:nvPr>
            <p:ph type="body" idx="1"/>
          </p:nvPr>
        </p:nvSpPr>
        <p:spPr>
          <a:xfrm>
            <a:off x="363416" y="3097157"/>
            <a:ext cx="4097778" cy="3490742"/>
          </a:xfrm>
        </p:spPr>
        <p:txBody>
          <a:bodyPr rtlCol="0"/>
          <a:lstStyle/>
          <a:p>
            <a:r>
              <a:rPr lang="en-US" dirty="0"/>
              <a:t>This project begins with users choosing between profile creation, personalized recommendations, or counterfactual recommendations. Based on input, it checks if the user exists in the system, providing customized suggestions if found. Simultaneously, itinerary optimization uses the Genetic Algorithm or Simulated Annealing for efficient planning. This combined approach personalizes travel recommendations while optimizing user itineraries.</a:t>
            </a:r>
            <a:endParaRPr lang="en-GB" dirty="0"/>
          </a:p>
        </p:txBody>
      </p:sp>
      <p:sp>
        <p:nvSpPr>
          <p:cNvPr id="5" name="Slide Number Placeholder 4">
            <a:extLst>
              <a:ext uri="{FF2B5EF4-FFF2-40B4-BE49-F238E27FC236}">
                <a16:creationId xmlns:a16="http://schemas.microsoft.com/office/drawing/2014/main" id="{C2BA88AF-DB8A-4271-84BF-A8EFA98F9D37}"/>
              </a:ext>
            </a:extLst>
          </p:cNvPr>
          <p:cNvSpPr>
            <a:spLocks noGrp="1"/>
          </p:cNvSpPr>
          <p:nvPr>
            <p:ph type="sldNum" sz="quarter" idx="12"/>
          </p:nvPr>
        </p:nvSpPr>
        <p:spPr/>
        <p:txBody>
          <a:bodyPr rtlCol="0"/>
          <a:lstStyle/>
          <a:p>
            <a:pPr rtl="0"/>
            <a:fld id="{48BB047D-A6CD-43AB-96F0-683C726B586B}" type="slidenum">
              <a:rPr lang="en-GB" smtClean="0"/>
              <a:pPr rtl="0"/>
              <a:t>7</a:t>
            </a:fld>
            <a:endParaRPr lang="en-GB" dirty="0"/>
          </a:p>
        </p:txBody>
      </p:sp>
      <p:sp>
        <p:nvSpPr>
          <p:cNvPr id="22" name="Picture Placeholder 21">
            <a:extLst>
              <a:ext uri="{FF2B5EF4-FFF2-40B4-BE49-F238E27FC236}">
                <a16:creationId xmlns:a16="http://schemas.microsoft.com/office/drawing/2014/main" id="{6CB18386-7BFB-0A86-B0F6-A42AA533C482}"/>
              </a:ext>
            </a:extLst>
          </p:cNvPr>
          <p:cNvSpPr>
            <a:spLocks noGrp="1"/>
          </p:cNvSpPr>
          <p:nvPr>
            <p:ph type="pic" sz="quarter" idx="13"/>
          </p:nvPr>
        </p:nvSpPr>
        <p:spPr/>
        <p:txBody>
          <a:bodyPr/>
          <a:lstStyle/>
          <a:p>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4320" y="0"/>
            <a:ext cx="6837680" cy="685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6232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22D240-3DBE-882A-E372-1C2AF91B067E}"/>
              </a:ext>
            </a:extLst>
          </p:cNvPr>
          <p:cNvSpPr>
            <a:spLocks noGrp="1"/>
          </p:cNvSpPr>
          <p:nvPr>
            <p:ph type="title"/>
          </p:nvPr>
        </p:nvSpPr>
        <p:spPr/>
        <p:txBody>
          <a:bodyPr/>
          <a:lstStyle/>
          <a:p>
            <a:pPr algn="ctr"/>
            <a:r>
              <a:rPr lang="en-US" sz="3000" dirty="0"/>
              <a:t>PROPOSED SYSTEM – LIST OF MODULES</a:t>
            </a:r>
          </a:p>
        </p:txBody>
      </p:sp>
      <p:sp>
        <p:nvSpPr>
          <p:cNvPr id="2" name="Slide Number Placeholder 1">
            <a:extLst>
              <a:ext uri="{FF2B5EF4-FFF2-40B4-BE49-F238E27FC236}">
                <a16:creationId xmlns:a16="http://schemas.microsoft.com/office/drawing/2014/main" id="{B09CC819-05EE-68A8-286A-8C19C3C04A26}"/>
              </a:ext>
            </a:extLst>
          </p:cNvPr>
          <p:cNvSpPr>
            <a:spLocks noGrp="1"/>
          </p:cNvSpPr>
          <p:nvPr>
            <p:ph type="sldNum" sz="quarter" idx="12"/>
          </p:nvPr>
        </p:nvSpPr>
        <p:spPr/>
        <p:txBody>
          <a:bodyPr/>
          <a:lstStyle/>
          <a:p>
            <a:pPr rtl="0"/>
            <a:fld id="{48BB047D-A6CD-43AB-96F0-683C726B586B}" type="slidenum">
              <a:rPr lang="en-GB" noProof="0" smtClean="0"/>
              <a:pPr rtl="0"/>
              <a:t>8</a:t>
            </a:fld>
            <a:endParaRPr lang="en-GB" noProof="0" dirty="0"/>
          </a:p>
        </p:txBody>
      </p:sp>
      <p:sp>
        <p:nvSpPr>
          <p:cNvPr id="9" name="Text Placeholder 8">
            <a:extLst>
              <a:ext uri="{FF2B5EF4-FFF2-40B4-BE49-F238E27FC236}">
                <a16:creationId xmlns:a16="http://schemas.microsoft.com/office/drawing/2014/main" id="{4FCF1E2D-BB3F-970D-2630-6301F305E466}"/>
              </a:ext>
            </a:extLst>
          </p:cNvPr>
          <p:cNvSpPr>
            <a:spLocks noGrp="1"/>
          </p:cNvSpPr>
          <p:nvPr>
            <p:ph type="body" sz="quarter" idx="3"/>
          </p:nvPr>
        </p:nvSpPr>
        <p:spPr/>
        <p:txBody>
          <a:bodyPr/>
          <a:lstStyle/>
          <a:p>
            <a:pPr algn="ctr"/>
            <a:r>
              <a:rPr lang="en-US" dirty="0"/>
              <a:t>ITINERARY OPTIMIZATION</a:t>
            </a:r>
          </a:p>
        </p:txBody>
      </p:sp>
      <p:sp>
        <p:nvSpPr>
          <p:cNvPr id="10" name="Content Placeholder 9">
            <a:extLst>
              <a:ext uri="{FF2B5EF4-FFF2-40B4-BE49-F238E27FC236}">
                <a16:creationId xmlns:a16="http://schemas.microsoft.com/office/drawing/2014/main" id="{9BD7AA90-E00F-3220-10E6-236FA11703A1}"/>
              </a:ext>
            </a:extLst>
          </p:cNvPr>
          <p:cNvSpPr>
            <a:spLocks noGrp="1"/>
          </p:cNvSpPr>
          <p:nvPr>
            <p:ph sz="quarter" idx="4"/>
          </p:nvPr>
        </p:nvSpPr>
        <p:spPr>
          <a:xfrm>
            <a:off x="6347379" y="2586215"/>
            <a:ext cx="5481203" cy="4126376"/>
          </a:xfrm>
        </p:spPr>
        <p:txBody>
          <a:bodyPr/>
          <a:lstStyle/>
          <a:p>
            <a:r>
              <a:rPr lang="en-US" dirty="0"/>
              <a:t>User Preferences – Manages user preferences and calculates utility scores for itineraries.</a:t>
            </a:r>
          </a:p>
          <a:p>
            <a:pPr lvl="1"/>
            <a:r>
              <a:rPr lang="en-US" sz="1700" dirty="0"/>
              <a:t>Components : Constructor, and Utility Calculator</a:t>
            </a:r>
          </a:p>
          <a:p>
            <a:r>
              <a:rPr lang="en-US" dirty="0"/>
              <a:t>Itinerary – Represents a single travel itinerary with its characteristics.</a:t>
            </a:r>
          </a:p>
          <a:p>
            <a:pPr lvl="1"/>
            <a:r>
              <a:rPr lang="en-US" sz="1700" dirty="0"/>
              <a:t>Components : 5 key metrics (Sun Exposure, Fitness Level, Sight-Seeing Intensity, Nightlife Activity, Health Risks)</a:t>
            </a:r>
          </a:p>
          <a:p>
            <a:r>
              <a:rPr lang="en-US" dirty="0"/>
              <a:t>Intelligent Tourist Agent – Core optimization engine that generates and improves itineraries.</a:t>
            </a:r>
          </a:p>
          <a:p>
            <a:pPr lvl="1"/>
            <a:r>
              <a:rPr lang="en-US" sz="1700" dirty="0"/>
              <a:t>Components : Random Itinerary Generator, Optimization Controller, Crossover Operation Handler, and Acceptance Probability Calculator</a:t>
            </a:r>
          </a:p>
        </p:txBody>
      </p:sp>
      <p:sp>
        <p:nvSpPr>
          <p:cNvPr id="7" name="Text Placeholder 6">
            <a:extLst>
              <a:ext uri="{FF2B5EF4-FFF2-40B4-BE49-F238E27FC236}">
                <a16:creationId xmlns:a16="http://schemas.microsoft.com/office/drawing/2014/main" id="{20E2C181-EA73-C5E4-EBF4-06957ED5D862}"/>
              </a:ext>
            </a:extLst>
          </p:cNvPr>
          <p:cNvSpPr>
            <a:spLocks noGrp="1"/>
          </p:cNvSpPr>
          <p:nvPr>
            <p:ph type="body" idx="1"/>
          </p:nvPr>
        </p:nvSpPr>
        <p:spPr/>
        <p:txBody>
          <a:bodyPr/>
          <a:lstStyle/>
          <a:p>
            <a:pPr algn="ctr"/>
            <a:r>
              <a:rPr lang="en-US" dirty="0"/>
              <a:t>HOTEL RECOMMENDATION </a:t>
            </a:r>
          </a:p>
        </p:txBody>
      </p:sp>
      <p:sp>
        <p:nvSpPr>
          <p:cNvPr id="8" name="Content Placeholder 7">
            <a:extLst>
              <a:ext uri="{FF2B5EF4-FFF2-40B4-BE49-F238E27FC236}">
                <a16:creationId xmlns:a16="http://schemas.microsoft.com/office/drawing/2014/main" id="{CDD22497-C838-EBEC-C04F-9B763E9646A1}"/>
              </a:ext>
            </a:extLst>
          </p:cNvPr>
          <p:cNvSpPr>
            <a:spLocks noGrp="1"/>
          </p:cNvSpPr>
          <p:nvPr>
            <p:ph sz="half" idx="2"/>
          </p:nvPr>
        </p:nvSpPr>
        <p:spPr>
          <a:xfrm>
            <a:off x="363416" y="2586214"/>
            <a:ext cx="5481202" cy="4126377"/>
          </a:xfrm>
        </p:spPr>
        <p:txBody>
          <a:bodyPr/>
          <a:lstStyle/>
          <a:p>
            <a:r>
              <a:rPr lang="en-US" dirty="0"/>
              <a:t>User Profile Manager – Manages creation and storage of user profiles.</a:t>
            </a:r>
          </a:p>
          <a:p>
            <a:pPr lvl="1"/>
            <a:r>
              <a:rPr lang="en-US" sz="1700" dirty="0"/>
              <a:t>Components : Profile Creator, Profile Storage, and Profile Retriever</a:t>
            </a:r>
          </a:p>
          <a:p>
            <a:r>
              <a:rPr lang="en-US" dirty="0"/>
              <a:t>Recommendation Engine – Generates hotel recommendations based on user preferences.</a:t>
            </a:r>
          </a:p>
          <a:p>
            <a:pPr lvl="1"/>
            <a:r>
              <a:rPr lang="en-US" sz="1700" dirty="0"/>
              <a:t>Components : Hotel Filter, Amenity Matcher, and Recommendation Sorter</a:t>
            </a:r>
          </a:p>
          <a:p>
            <a:r>
              <a:rPr lang="en-US" dirty="0"/>
              <a:t>Counterfactual Analysis – Generates alternate recommendations based on modified parameters.</a:t>
            </a:r>
          </a:p>
          <a:p>
            <a:pPr lvl="1"/>
            <a:r>
              <a:rPr lang="en-US" sz="1700" dirty="0"/>
              <a:t>Components : Budget Range Calculator, and Rating Range Expander</a:t>
            </a:r>
          </a:p>
        </p:txBody>
      </p:sp>
    </p:spTree>
    <p:extLst>
      <p:ext uri="{BB962C8B-B14F-4D97-AF65-F5344CB8AC3E}">
        <p14:creationId xmlns:p14="http://schemas.microsoft.com/office/powerpoint/2010/main" val="447593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A18D27-0C12-E9A7-440E-1C827F3555CE}"/>
              </a:ext>
            </a:extLst>
          </p:cNvPr>
          <p:cNvSpPr>
            <a:spLocks noGrp="1"/>
          </p:cNvSpPr>
          <p:nvPr>
            <p:ph type="sldNum" sz="quarter" idx="12"/>
          </p:nvPr>
        </p:nvSpPr>
        <p:spPr/>
        <p:txBody>
          <a:bodyPr/>
          <a:lstStyle/>
          <a:p>
            <a:pPr rtl="0"/>
            <a:fld id="{48BB047D-A6CD-43AB-96F0-683C726B586B}" type="slidenum">
              <a:rPr lang="en-GB" noProof="0" smtClean="0"/>
              <a:pPr rtl="0"/>
              <a:t>9</a:t>
            </a:fld>
            <a:endParaRPr lang="en-GB" noProof="0" dirty="0"/>
          </a:p>
        </p:txBody>
      </p:sp>
      <p:sp>
        <p:nvSpPr>
          <p:cNvPr id="3" name="Content Placeholder 2">
            <a:extLst>
              <a:ext uri="{FF2B5EF4-FFF2-40B4-BE49-F238E27FC236}">
                <a16:creationId xmlns:a16="http://schemas.microsoft.com/office/drawing/2014/main" id="{4032A06C-DF6C-C1E7-23EB-BA3AD875D6A7}"/>
              </a:ext>
            </a:extLst>
          </p:cNvPr>
          <p:cNvSpPr>
            <a:spLocks noGrp="1"/>
          </p:cNvSpPr>
          <p:nvPr>
            <p:ph idx="1"/>
          </p:nvPr>
        </p:nvSpPr>
        <p:spPr>
          <a:xfrm>
            <a:off x="363416" y="1825624"/>
            <a:ext cx="11465168" cy="4886967"/>
          </a:xfrm>
        </p:spPr>
        <p:txBody>
          <a:bodyPr>
            <a:normAutofit/>
          </a:bodyPr>
          <a:lstStyle/>
          <a:p>
            <a:r>
              <a:rPr lang="en-US" b="0" i="0" dirty="0">
                <a:solidFill>
                  <a:srgbClr val="172B4D"/>
                </a:solidFill>
                <a:effectLst/>
                <a:latin typeface="Open Sans" panose="020B0606030504020204" pitchFamily="34" charset="0"/>
              </a:rPr>
              <a:t>Counterfactual reasoning is the analysis of hypothetical scenarios or outcomes contrary to real events or facts. </a:t>
            </a:r>
          </a:p>
          <a:p>
            <a:r>
              <a:rPr lang="en-US" b="0" i="0" dirty="0">
                <a:solidFill>
                  <a:srgbClr val="172B4D"/>
                </a:solidFill>
                <a:effectLst/>
                <a:latin typeface="Open Sans" panose="020B0606030504020204" pitchFamily="34" charset="0"/>
              </a:rPr>
              <a:t>It is a bit like asking "What if?" and then looking at other possibilities.</a:t>
            </a:r>
            <a:endParaRPr lang="en-GB" b="0" i="0" dirty="0">
              <a:solidFill>
                <a:srgbClr val="172B4D"/>
              </a:solidFill>
              <a:effectLst/>
              <a:latin typeface="Open Sans" panose="020B0606030504020204" pitchFamily="34" charset="0"/>
            </a:endParaRPr>
          </a:p>
          <a:p>
            <a:r>
              <a:rPr lang="en-US" b="0" i="0" dirty="0">
                <a:solidFill>
                  <a:srgbClr val="1C2B33"/>
                </a:solidFill>
                <a:effectLst/>
                <a:latin typeface="Open Sans" panose="020B0606030504020204" pitchFamily="34" charset="0"/>
                <a:ea typeface="Open Sans" panose="020B0606030504020204" pitchFamily="34" charset="0"/>
                <a:cs typeface="Open Sans" panose="020B0606030504020204" pitchFamily="34" charset="0"/>
              </a:rPr>
              <a:t>For instance, in a loan approval system, a</a:t>
            </a:r>
            <a:r>
              <a:rPr lang="en-US" dirty="0">
                <a:solidFill>
                  <a:srgbClr val="1C2B33"/>
                </a:solidFill>
                <a:latin typeface="Open Sans" panose="020B0606030504020204" pitchFamily="34" charset="0"/>
                <a:ea typeface="Open Sans" panose="020B0606030504020204" pitchFamily="34" charset="0"/>
                <a:cs typeface="Open Sans" panose="020B0606030504020204" pitchFamily="34" charset="0"/>
              </a:rPr>
              <a:t> </a:t>
            </a:r>
            <a:r>
              <a:rPr lang="en-US" b="0" i="0" dirty="0">
                <a:solidFill>
                  <a:srgbClr val="1C2B33"/>
                </a:solidFill>
                <a:effectLst/>
                <a:latin typeface="Open Sans" panose="020B0606030504020204" pitchFamily="34" charset="0"/>
                <a:ea typeface="Open Sans" panose="020B0606030504020204" pitchFamily="34" charset="0"/>
                <a:cs typeface="Open Sans" panose="020B0606030504020204" pitchFamily="34" charset="0"/>
              </a:rPr>
              <a:t>counterfactual analysis might explore how the outcome would change if the applicant's income or credit score were different.</a:t>
            </a:r>
          </a:p>
          <a:p>
            <a:r>
              <a:rPr lang="en-US" b="0" i="0" dirty="0">
                <a:solidFill>
                  <a:srgbClr val="172B4D"/>
                </a:solidFill>
                <a:effectLst/>
                <a:latin typeface="Open Sans" panose="020B0606030504020204" pitchFamily="34" charset="0"/>
                <a:ea typeface="Open Sans" panose="020B0606030504020204" pitchFamily="34" charset="0"/>
                <a:cs typeface="Open Sans" panose="020B0606030504020204" pitchFamily="34" charset="0"/>
              </a:rPr>
              <a:t>Counterfactual Parameters </a:t>
            </a:r>
          </a:p>
          <a:p>
            <a:pPr lvl="1"/>
            <a:r>
              <a:rPr lang="en-US" sz="1800" b="0" i="0" dirty="0">
                <a:solidFill>
                  <a:srgbClr val="172B4D"/>
                </a:solidFill>
                <a:effectLst/>
                <a:latin typeface="Open Sans" panose="020B0606030504020204" pitchFamily="34" charset="0"/>
                <a:ea typeface="Open Sans" panose="020B0606030504020204" pitchFamily="34" charset="0"/>
                <a:cs typeface="Open Sans" panose="020B0606030504020204" pitchFamily="34" charset="0"/>
              </a:rPr>
              <a:t>Budget range: 20% to 100% of the original budget </a:t>
            </a:r>
          </a:p>
          <a:p>
            <a:pPr lvl="1"/>
            <a:r>
              <a:rPr lang="en-US" sz="1800" b="0" i="0" dirty="0">
                <a:solidFill>
                  <a:srgbClr val="172B4D"/>
                </a:solidFill>
                <a:effectLst/>
                <a:latin typeface="Open Sans" panose="020B0606030504020204" pitchFamily="34" charset="0"/>
                <a:ea typeface="Open Sans" panose="020B0606030504020204" pitchFamily="34" charset="0"/>
                <a:cs typeface="Open Sans" panose="020B0606030504020204" pitchFamily="34" charset="0"/>
              </a:rPr>
              <a:t>Rating range: +2 points or -2 points from original rating</a:t>
            </a:r>
          </a:p>
        </p:txBody>
      </p:sp>
      <p:sp>
        <p:nvSpPr>
          <p:cNvPr id="4" name="Title 3">
            <a:extLst>
              <a:ext uri="{FF2B5EF4-FFF2-40B4-BE49-F238E27FC236}">
                <a16:creationId xmlns:a16="http://schemas.microsoft.com/office/drawing/2014/main" id="{C667E81E-1788-8A53-7CC7-ECB704202939}"/>
              </a:ext>
            </a:extLst>
          </p:cNvPr>
          <p:cNvSpPr>
            <a:spLocks noGrp="1"/>
          </p:cNvSpPr>
          <p:nvPr>
            <p:ph type="title"/>
          </p:nvPr>
        </p:nvSpPr>
        <p:spPr/>
        <p:txBody>
          <a:bodyPr>
            <a:normAutofit/>
          </a:bodyPr>
          <a:lstStyle/>
          <a:p>
            <a:pPr algn="ctr"/>
            <a:r>
              <a:rPr lang="en-US" sz="3000" dirty="0"/>
              <a:t>PROPOSED SYSTEM – EXPLANATION OF MODULES (COUNTERFACTUALS)</a:t>
            </a:r>
          </a:p>
        </p:txBody>
      </p:sp>
    </p:spTree>
    <p:extLst>
      <p:ext uri="{BB962C8B-B14F-4D97-AF65-F5344CB8AC3E}">
        <p14:creationId xmlns:p14="http://schemas.microsoft.com/office/powerpoint/2010/main" val="1127970647"/>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4309592_TF33468121" id="{27FFD01E-B92E-4051-9EA9-2D4D2897CA6C}" vid="{E39DCB8F-7B80-496A-8A3F-10A37AB555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2.xml><?xml version="1.0" encoding="utf-8"?>
<ds:datastoreItem xmlns:ds="http://schemas.openxmlformats.org/officeDocument/2006/customXml" ds:itemID="{330CE401-796E-4493-905E-4DDA5AF62AB4}">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782</TotalTime>
  <Words>1886</Words>
  <Application>Microsoft Office PowerPoint</Application>
  <PresentationFormat>Widescreen</PresentationFormat>
  <Paragraphs>200</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Open Sans</vt:lpstr>
      <vt:lpstr>Optimistic</vt:lpstr>
      <vt:lpstr>Office Theme</vt:lpstr>
      <vt:lpstr>WANDERHUB: A SMART TOURISM PLATFORM</vt:lpstr>
      <vt:lpstr>INTRODUCTION</vt:lpstr>
      <vt:lpstr>PROBLEM STATEMENT</vt:lpstr>
      <vt:lpstr>RESEARCH OBJECTIVES</vt:lpstr>
      <vt:lpstr>PROPOSED SYSTEM</vt:lpstr>
      <vt:lpstr>PROPOSED SYSTEM – INTRODUCTION</vt:lpstr>
      <vt:lpstr>PROPOSED SYSTEM – DIAGRAM</vt:lpstr>
      <vt:lpstr>PROPOSED SYSTEM – LIST OF MODULES</vt:lpstr>
      <vt:lpstr>PROPOSED SYSTEM – EXPLANATION OF MODULES (COUNTERFACTUALS)</vt:lpstr>
      <vt:lpstr>PROPOSED SYSTEM – EXPLANATION OF MODULES (GENETIC ALGORITHM)</vt:lpstr>
      <vt:lpstr>PROPOSED SYSTEM – EXPLANATION OF MODULES (SIMULATED ANNEALING)</vt:lpstr>
      <vt:lpstr>IMPLEMENTATION (HOTEL RECOMMENDATION)</vt:lpstr>
      <vt:lpstr>IMPLEMENTATION (HOTEL RECOMMENDATION)</vt:lpstr>
      <vt:lpstr>IMPLEMENTATION (HOTEL RECOMMENDATION)</vt:lpstr>
      <vt:lpstr>IMPLEMENTATION (HOTEL RECOMMENDATION)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IMPLEMENTATION (ITINERARY OPTIMIZATION)</vt:lpstr>
      <vt:lpstr>RESULTS (HOTEL RECOMMENDATION)</vt:lpstr>
      <vt:lpstr>RESULTS (HOTEL RECOMMENDATION)</vt:lpstr>
      <vt:lpstr>RESULTS (HOTEL RECOMMENDATION)</vt:lpstr>
      <vt:lpstr>RESULTS (HOTEL RECOMMENDATION)</vt:lpstr>
      <vt:lpstr>RESULTS (HOTEL RECOMMENDATION)</vt:lpstr>
      <vt:lpstr>RESULTS (ITINERARY OPTIMIZATION)</vt:lpstr>
      <vt:lpstr>RESULTS (ITINERARY OPTIMIZATION)</vt:lpstr>
      <vt:lpstr>RESULTS (ITINERARY OPTIMIZATION)</vt:lpstr>
      <vt:lpstr>RESULTS (ITINERARY OPTIMIZATION)</vt:lpstr>
      <vt:lpstr>CONCLUSION</vt:lpstr>
      <vt:lpstr>FUTURE WORK</vt:lpstr>
      <vt:lpstr>GUIDE APPROVAL MAIL SNAPSHOT</vt:lpstr>
      <vt:lpstr>RESEARCH PAPER STATUS</vt:lpstr>
      <vt:lpstr>REFERENCES</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here</dc:title>
  <dc:creator>Ch V S Mani Booshan Godavari</dc:creator>
  <cp:lastModifiedBy>A1208</cp:lastModifiedBy>
  <cp:revision>33</cp:revision>
  <dcterms:created xsi:type="dcterms:W3CDTF">2024-10-20T19:17:07Z</dcterms:created>
  <dcterms:modified xsi:type="dcterms:W3CDTF">2024-11-19T09:02:37Z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