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8A8BD8-7724-3058-39C7-762956D146D1}" v="5" dt="2019-07-10T03:09:54.5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79911A-A3C1-4AD1-8308-1E5E567732FE}"/>
              </a:ext>
            </a:extLst>
          </p:cNvPr>
          <p:cNvSpPr txBox="1"/>
          <p:nvPr/>
        </p:nvSpPr>
        <p:spPr>
          <a:xfrm>
            <a:off x="748747" y="2356702"/>
            <a:ext cx="13627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공지사항</a:t>
            </a:r>
            <a:endParaRPr lang="ko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B3A01-9F6F-4C7A-AD8F-8E72F5779E9F}"/>
              </a:ext>
            </a:extLst>
          </p:cNvPr>
          <p:cNvSpPr txBox="1"/>
          <p:nvPr/>
        </p:nvSpPr>
        <p:spPr>
          <a:xfrm>
            <a:off x="712981" y="3430303"/>
            <a:ext cx="1433168" cy="377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글 상세보기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908844-A416-4994-BAE6-36CD6D6514A8}"/>
              </a:ext>
            </a:extLst>
          </p:cNvPr>
          <p:cNvSpPr txBox="1"/>
          <p:nvPr/>
        </p:nvSpPr>
        <p:spPr>
          <a:xfrm>
            <a:off x="2790786" y="2356701"/>
            <a:ext cx="13627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 err="1">
                <a:ea typeface="맑은 고딕"/>
              </a:rPr>
              <a:t>FaQ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A0AE45-5655-4B04-A05E-818C032FAC77}"/>
              </a:ext>
            </a:extLst>
          </p:cNvPr>
          <p:cNvSpPr txBox="1"/>
          <p:nvPr/>
        </p:nvSpPr>
        <p:spPr>
          <a:xfrm>
            <a:off x="2877502" y="3432562"/>
            <a:ext cx="1181428" cy="377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FAQ 보기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DECE1A-7921-4575-ADFC-85AAF0CFF8D2}"/>
              </a:ext>
            </a:extLst>
          </p:cNvPr>
          <p:cNvSpPr txBox="1"/>
          <p:nvPr/>
        </p:nvSpPr>
        <p:spPr>
          <a:xfrm>
            <a:off x="4610954" y="2359714"/>
            <a:ext cx="16611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문의질문/답변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47F963-47C2-4BB3-9337-3E11871D35A7}"/>
              </a:ext>
            </a:extLst>
          </p:cNvPr>
          <p:cNvSpPr txBox="1"/>
          <p:nvPr/>
        </p:nvSpPr>
        <p:spPr>
          <a:xfrm>
            <a:off x="4834206" y="3428797"/>
            <a:ext cx="12117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문의 작성</a:t>
            </a:r>
            <a:endParaRPr lang="ko-K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A169AF-0946-4526-8677-D8B850CB116A}"/>
              </a:ext>
            </a:extLst>
          </p:cNvPr>
          <p:cNvSpPr txBox="1"/>
          <p:nvPr/>
        </p:nvSpPr>
        <p:spPr>
          <a:xfrm>
            <a:off x="4330222" y="4523607"/>
            <a:ext cx="221311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문의사항 상세보기</a:t>
            </a:r>
            <a:endParaRPr lang="ko-K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7D41FC-0CFA-4A6D-8F0F-ECC7DADDD1D4}"/>
              </a:ext>
            </a:extLst>
          </p:cNvPr>
          <p:cNvSpPr txBox="1"/>
          <p:nvPr/>
        </p:nvSpPr>
        <p:spPr>
          <a:xfrm>
            <a:off x="6839350" y="2356700"/>
            <a:ext cx="13627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배송확인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538629-5D6D-4E6F-81F0-32D51FCACBE7}"/>
              </a:ext>
            </a:extLst>
          </p:cNvPr>
          <p:cNvSpPr txBox="1"/>
          <p:nvPr/>
        </p:nvSpPr>
        <p:spPr>
          <a:xfrm>
            <a:off x="6836966" y="3436953"/>
            <a:ext cx="13627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상세보기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A76E3C-BD8D-40F3-B0D6-74FFB3231B9C}"/>
              </a:ext>
            </a:extLst>
          </p:cNvPr>
          <p:cNvSpPr txBox="1"/>
          <p:nvPr/>
        </p:nvSpPr>
        <p:spPr>
          <a:xfrm>
            <a:off x="6023011" y="5672505"/>
            <a:ext cx="120690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물품 상세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5D804A-9B2B-45E2-B4A0-6DE05DE6FA8A}"/>
              </a:ext>
            </a:extLst>
          </p:cNvPr>
          <p:cNvSpPr txBox="1"/>
          <p:nvPr/>
        </p:nvSpPr>
        <p:spPr>
          <a:xfrm>
            <a:off x="6836965" y="4522854"/>
            <a:ext cx="13627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물품 상세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B83407-46EB-489C-A2A7-F7A92ECE88D1}"/>
              </a:ext>
            </a:extLst>
          </p:cNvPr>
          <p:cNvSpPr txBox="1"/>
          <p:nvPr/>
        </p:nvSpPr>
        <p:spPr>
          <a:xfrm>
            <a:off x="7677025" y="5673132"/>
            <a:ext cx="11809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반품 신청</a:t>
            </a:r>
            <a:endParaRPr lang="ko-KR" altLang="en-US" dirty="0">
              <a:ea typeface="맑은 고딕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2657C0-E154-4DC6-AA5F-D299D247B450}"/>
              </a:ext>
            </a:extLst>
          </p:cNvPr>
          <p:cNvSpPr txBox="1"/>
          <p:nvPr/>
        </p:nvSpPr>
        <p:spPr>
          <a:xfrm>
            <a:off x="10517205" y="2368872"/>
            <a:ext cx="13627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소개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CD49E3-9F46-42B8-8AE6-DFEBD8953662}"/>
              </a:ext>
            </a:extLst>
          </p:cNvPr>
          <p:cNvSpPr txBox="1"/>
          <p:nvPr/>
        </p:nvSpPr>
        <p:spPr>
          <a:xfrm>
            <a:off x="8794046" y="2368244"/>
            <a:ext cx="13627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1대1 문의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5026EB6-8CB6-4FC1-8DC1-61663C6E5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530" y="1660138"/>
            <a:ext cx="457201" cy="60242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8BDA2FD-CAB6-4113-8F69-6870309F3702}"/>
              </a:ext>
            </a:extLst>
          </p:cNvPr>
          <p:cNvCxnSpPr/>
          <p:nvPr/>
        </p:nvCxnSpPr>
        <p:spPr>
          <a:xfrm>
            <a:off x="3461038" y="2725017"/>
            <a:ext cx="5195" cy="71524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E0D6B4-847B-4927-B57C-3190E49877E5}"/>
              </a:ext>
            </a:extLst>
          </p:cNvPr>
          <p:cNvCxnSpPr>
            <a:cxnSpLocks/>
          </p:cNvCxnSpPr>
          <p:nvPr/>
        </p:nvCxnSpPr>
        <p:spPr>
          <a:xfrm>
            <a:off x="1434811" y="2725016"/>
            <a:ext cx="5195" cy="70658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199E71C-8355-44CA-BB01-2552D6E8EB48}"/>
              </a:ext>
            </a:extLst>
          </p:cNvPr>
          <p:cNvSpPr txBox="1"/>
          <p:nvPr/>
        </p:nvSpPr>
        <p:spPr>
          <a:xfrm>
            <a:off x="1659082" y="2931968"/>
            <a:ext cx="56110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>
                <a:ea typeface="맑은 고딕"/>
              </a:rPr>
              <a:t>클릭</a:t>
            </a:r>
            <a:endParaRPr lang="ko-KR" altLang="en-US" sz="1200" dirty="0">
              <a:ea typeface="맑은 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535ED4-146A-458D-879A-94447BAD7BDC}"/>
              </a:ext>
            </a:extLst>
          </p:cNvPr>
          <p:cNvSpPr txBox="1"/>
          <p:nvPr/>
        </p:nvSpPr>
        <p:spPr>
          <a:xfrm>
            <a:off x="810491" y="2931967"/>
            <a:ext cx="56110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>
                <a:ea typeface="맑은 고딕"/>
              </a:rPr>
              <a:t>취소</a:t>
            </a:r>
            <a:endParaRPr lang="ko-KR" altLang="en-US" sz="1200" dirty="0">
              <a:ea typeface="맑은 고딕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237F542-40E5-4221-8D8C-F4D17D838DDC}"/>
              </a:ext>
            </a:extLst>
          </p:cNvPr>
          <p:cNvCxnSpPr>
            <a:cxnSpLocks/>
          </p:cNvCxnSpPr>
          <p:nvPr/>
        </p:nvCxnSpPr>
        <p:spPr>
          <a:xfrm flipH="1">
            <a:off x="664265" y="3967844"/>
            <a:ext cx="756804" cy="6113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665036D-277A-44D4-84B1-9A6630537733}"/>
              </a:ext>
            </a:extLst>
          </p:cNvPr>
          <p:cNvCxnSpPr>
            <a:cxnSpLocks/>
          </p:cNvCxnSpPr>
          <p:nvPr/>
        </p:nvCxnSpPr>
        <p:spPr>
          <a:xfrm>
            <a:off x="1421069" y="3967844"/>
            <a:ext cx="697922" cy="6113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7DEE4E0-0F11-4E31-BF17-6460CCDE8BEF}"/>
              </a:ext>
            </a:extLst>
          </p:cNvPr>
          <p:cNvCxnSpPr>
            <a:cxnSpLocks/>
          </p:cNvCxnSpPr>
          <p:nvPr/>
        </p:nvCxnSpPr>
        <p:spPr>
          <a:xfrm flipH="1" flipV="1">
            <a:off x="1400287" y="3799858"/>
            <a:ext cx="12123" cy="2026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7687EF1-06AB-4011-8BB1-27977D72F659}"/>
              </a:ext>
            </a:extLst>
          </p:cNvPr>
          <p:cNvSpPr txBox="1"/>
          <p:nvPr/>
        </p:nvSpPr>
        <p:spPr>
          <a:xfrm>
            <a:off x="438150" y="4048990"/>
            <a:ext cx="56110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>
                <a:ea typeface="맑은 고딕"/>
              </a:rPr>
              <a:t>확인</a:t>
            </a:r>
            <a:endParaRPr lang="ko-KR" altLang="en-US" sz="1200" dirty="0">
              <a:ea typeface="맑은 고딕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134CCB-A6BB-4802-8231-4A9BE45FDC03}"/>
              </a:ext>
            </a:extLst>
          </p:cNvPr>
          <p:cNvSpPr txBox="1"/>
          <p:nvPr/>
        </p:nvSpPr>
        <p:spPr>
          <a:xfrm>
            <a:off x="1936173" y="4048991"/>
            <a:ext cx="56110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>
                <a:ea typeface="맑은 고딕"/>
              </a:rPr>
              <a:t>취소</a:t>
            </a:r>
            <a:endParaRPr lang="ko-KR" altLang="en-US" sz="1200" dirty="0">
              <a:ea typeface="맑은 고딕"/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B08FD6FE-EA2B-4FE1-9038-B4CEFB581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098" y="1660137"/>
            <a:ext cx="457201" cy="602421"/>
          </a:xfrm>
          <a:prstGeom prst="rect">
            <a:avLst/>
          </a:prstGeom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6C41211E-64C5-4947-94FF-A1B6A350C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689" y="1660136"/>
            <a:ext cx="457201" cy="60242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B7371A6-F709-42C7-A05A-B9EBA2C60669}"/>
              </a:ext>
            </a:extLst>
          </p:cNvPr>
          <p:cNvCxnSpPr>
            <a:cxnSpLocks/>
          </p:cNvCxnSpPr>
          <p:nvPr/>
        </p:nvCxnSpPr>
        <p:spPr>
          <a:xfrm>
            <a:off x="5435310" y="2725016"/>
            <a:ext cx="5195" cy="71524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D027808-3DBA-4201-B8CF-CEBDB413EA5B}"/>
              </a:ext>
            </a:extLst>
          </p:cNvPr>
          <p:cNvSpPr txBox="1"/>
          <p:nvPr/>
        </p:nvSpPr>
        <p:spPr>
          <a:xfrm>
            <a:off x="3633355" y="2957945"/>
            <a:ext cx="56110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>
                <a:ea typeface="맑은 고딕"/>
              </a:rPr>
              <a:t>확인</a:t>
            </a:r>
            <a:endParaRPr lang="ko-KR" altLang="en-US" sz="1200" dirty="0">
              <a:ea typeface="맑은 고딕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E898219-0178-469F-A2FD-1030D0512079}"/>
              </a:ext>
            </a:extLst>
          </p:cNvPr>
          <p:cNvSpPr txBox="1"/>
          <p:nvPr/>
        </p:nvSpPr>
        <p:spPr>
          <a:xfrm>
            <a:off x="2784764" y="2957944"/>
            <a:ext cx="56110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>
                <a:ea typeface="맑은 고딕"/>
              </a:rPr>
              <a:t>취소</a:t>
            </a:r>
            <a:endParaRPr lang="ko-KR" altLang="en-US" sz="1200" dirty="0">
              <a:ea typeface="맑은 고딕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151A0E-E3A1-4D7F-B88B-3E6619CAB3C9}"/>
              </a:ext>
            </a:extLst>
          </p:cNvPr>
          <p:cNvSpPr txBox="1"/>
          <p:nvPr/>
        </p:nvSpPr>
        <p:spPr>
          <a:xfrm>
            <a:off x="5598968" y="2949286"/>
            <a:ext cx="56110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>
                <a:ea typeface="맑은 고딕"/>
              </a:rPr>
              <a:t>클릭</a:t>
            </a:r>
            <a:endParaRPr lang="ko-KR" altLang="en-US" sz="1200" dirty="0">
              <a:ea typeface="맑은 고딕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72C920-1179-427F-814E-FB8B2A7EAA4B}"/>
              </a:ext>
            </a:extLst>
          </p:cNvPr>
          <p:cNvSpPr txBox="1"/>
          <p:nvPr/>
        </p:nvSpPr>
        <p:spPr>
          <a:xfrm>
            <a:off x="4750377" y="2949285"/>
            <a:ext cx="56110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>
                <a:ea typeface="맑은 고딕"/>
              </a:rPr>
              <a:t>취소</a:t>
            </a:r>
            <a:endParaRPr lang="ko-KR" altLang="en-US" sz="1200" dirty="0">
              <a:ea typeface="맑은 고딕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CF4850-7FE7-4455-ADFE-9BD61FA640B5}"/>
              </a:ext>
            </a:extLst>
          </p:cNvPr>
          <p:cNvCxnSpPr>
            <a:cxnSpLocks/>
          </p:cNvCxnSpPr>
          <p:nvPr/>
        </p:nvCxnSpPr>
        <p:spPr>
          <a:xfrm>
            <a:off x="5435310" y="3807402"/>
            <a:ext cx="5195" cy="71524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85BD29D-2CD9-4B2C-BAC7-B1F7D7A18DDA}"/>
              </a:ext>
            </a:extLst>
          </p:cNvPr>
          <p:cNvSpPr txBox="1"/>
          <p:nvPr/>
        </p:nvSpPr>
        <p:spPr>
          <a:xfrm>
            <a:off x="5616286" y="4074967"/>
            <a:ext cx="56110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>
                <a:ea typeface="맑은 고딕"/>
              </a:rPr>
              <a:t>확인</a:t>
            </a:r>
            <a:endParaRPr lang="ko-KR" altLang="en-US" sz="1200" dirty="0">
              <a:ea typeface="맑은 고딕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10FD0F-650E-4287-9C30-9DABB5981937}"/>
              </a:ext>
            </a:extLst>
          </p:cNvPr>
          <p:cNvSpPr txBox="1"/>
          <p:nvPr/>
        </p:nvSpPr>
        <p:spPr>
          <a:xfrm>
            <a:off x="4767695" y="4074966"/>
            <a:ext cx="56110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>
                <a:ea typeface="맑은 고딕"/>
              </a:rPr>
              <a:t>취소</a:t>
            </a:r>
            <a:endParaRPr lang="ko-KR" altLang="en-US" sz="1200" dirty="0">
              <a:ea typeface="맑은 고딕"/>
            </a:endParaRPr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F2978F3B-A9C7-4B13-9951-8D677354E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257" y="1660135"/>
            <a:ext cx="457201" cy="602421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5093C01-9DE2-4D5B-9CAA-4CF12DE283CA}"/>
              </a:ext>
            </a:extLst>
          </p:cNvPr>
          <p:cNvCxnSpPr>
            <a:cxnSpLocks/>
          </p:cNvCxnSpPr>
          <p:nvPr/>
        </p:nvCxnSpPr>
        <p:spPr>
          <a:xfrm>
            <a:off x="7522151" y="2725016"/>
            <a:ext cx="5195" cy="70658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18F8720-76F7-427E-A5C1-7FD6803F5CC1}"/>
              </a:ext>
            </a:extLst>
          </p:cNvPr>
          <p:cNvSpPr txBox="1"/>
          <p:nvPr/>
        </p:nvSpPr>
        <p:spPr>
          <a:xfrm>
            <a:off x="7711785" y="2975262"/>
            <a:ext cx="56110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>
                <a:ea typeface="맑은 고딕"/>
              </a:rPr>
              <a:t>확인</a:t>
            </a:r>
            <a:endParaRPr lang="ko-KR" altLang="en-US" sz="1200" dirty="0">
              <a:ea typeface="맑은 고딕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C96773-8C19-430B-B310-AF8C19287F7B}"/>
              </a:ext>
            </a:extLst>
          </p:cNvPr>
          <p:cNvSpPr txBox="1"/>
          <p:nvPr/>
        </p:nvSpPr>
        <p:spPr>
          <a:xfrm>
            <a:off x="6863194" y="2975261"/>
            <a:ext cx="56110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>
                <a:ea typeface="맑은 고딕"/>
              </a:rPr>
              <a:t>취소</a:t>
            </a:r>
            <a:endParaRPr lang="ko-KR" altLang="en-US" sz="1200" dirty="0">
              <a:ea typeface="맑은 고딕"/>
            </a:endParaRP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46D7587B-FC29-4053-A494-316CC63E0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825" y="1660134"/>
            <a:ext cx="457201" cy="602421"/>
          </a:xfrm>
          <a:prstGeom prst="rect">
            <a:avLst/>
          </a:prstGeom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2DAE5955-2B4D-4686-86A8-996BFF77F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8984" y="1660135"/>
            <a:ext cx="457201" cy="602421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D65521D-CD46-4A69-BC0B-DC442BFC482F}"/>
              </a:ext>
            </a:extLst>
          </p:cNvPr>
          <p:cNvCxnSpPr>
            <a:cxnSpLocks/>
          </p:cNvCxnSpPr>
          <p:nvPr/>
        </p:nvCxnSpPr>
        <p:spPr>
          <a:xfrm flipH="1">
            <a:off x="6725628" y="5058889"/>
            <a:ext cx="756804" cy="6113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08B6534-253C-4A7C-B5E3-9665C1F0E2CF}"/>
              </a:ext>
            </a:extLst>
          </p:cNvPr>
          <p:cNvCxnSpPr>
            <a:cxnSpLocks/>
          </p:cNvCxnSpPr>
          <p:nvPr/>
        </p:nvCxnSpPr>
        <p:spPr>
          <a:xfrm>
            <a:off x="7482432" y="5058889"/>
            <a:ext cx="697922" cy="6113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B1B52B6-FFA9-4B43-8AE3-8313FCF3B8B3}"/>
              </a:ext>
            </a:extLst>
          </p:cNvPr>
          <p:cNvCxnSpPr>
            <a:cxnSpLocks/>
          </p:cNvCxnSpPr>
          <p:nvPr/>
        </p:nvCxnSpPr>
        <p:spPr>
          <a:xfrm flipV="1">
            <a:off x="7473773" y="4864926"/>
            <a:ext cx="5195" cy="2112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E26EC1C-F166-4E79-9E23-8FA8748BF11F}"/>
              </a:ext>
            </a:extLst>
          </p:cNvPr>
          <p:cNvCxnSpPr>
            <a:cxnSpLocks/>
          </p:cNvCxnSpPr>
          <p:nvPr/>
        </p:nvCxnSpPr>
        <p:spPr>
          <a:xfrm flipH="1" flipV="1">
            <a:off x="8137061" y="3834495"/>
            <a:ext cx="583623" cy="18565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94A4BC4-3B3F-4F3D-99C5-3EAA9D82A0F2}"/>
              </a:ext>
            </a:extLst>
          </p:cNvPr>
          <p:cNvSpPr txBox="1"/>
          <p:nvPr/>
        </p:nvSpPr>
        <p:spPr>
          <a:xfrm>
            <a:off x="6464877" y="5191989"/>
            <a:ext cx="56110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>
                <a:ea typeface="맑은 고딕"/>
              </a:rPr>
              <a:t>확인</a:t>
            </a:r>
            <a:endParaRPr lang="ko-KR" altLang="en-US" sz="1200" dirty="0">
              <a:ea typeface="맑은 고딕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EACBDD1-BAC1-4C1E-AA31-DC5FAD33271E}"/>
              </a:ext>
            </a:extLst>
          </p:cNvPr>
          <p:cNvSpPr txBox="1"/>
          <p:nvPr/>
        </p:nvSpPr>
        <p:spPr>
          <a:xfrm>
            <a:off x="7962900" y="5191990"/>
            <a:ext cx="56110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>
                <a:ea typeface="맑은 고딕"/>
              </a:rPr>
              <a:t>반품</a:t>
            </a:r>
            <a:endParaRPr lang="ko-KR" altLang="en-US" sz="1200" dirty="0">
              <a:ea typeface="맑은 고딕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B762001-C5B5-43C9-8C13-97B5389A2BC1}"/>
              </a:ext>
            </a:extLst>
          </p:cNvPr>
          <p:cNvSpPr txBox="1"/>
          <p:nvPr/>
        </p:nvSpPr>
        <p:spPr>
          <a:xfrm>
            <a:off x="8517081" y="4135580"/>
            <a:ext cx="56110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>
                <a:ea typeface="맑은 고딕"/>
              </a:rPr>
              <a:t>확인</a:t>
            </a:r>
            <a:endParaRPr lang="ko-KR" altLang="en-US" sz="1200" dirty="0"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6830EC-2BF8-4D93-ADB3-FFCF6416E500}"/>
              </a:ext>
            </a:extLst>
          </p:cNvPr>
          <p:cNvSpPr txBox="1"/>
          <p:nvPr/>
        </p:nvSpPr>
        <p:spPr>
          <a:xfrm>
            <a:off x="602672" y="550718"/>
            <a:ext cx="14703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사용자 관점</a:t>
            </a:r>
            <a:endParaRPr lang="ko-KR" altLang="en-US" dirty="0">
              <a:ea typeface="맑은 고딕"/>
            </a:endParaRPr>
          </a:p>
        </p:txBody>
      </p:sp>
      <p:sp>
        <p:nvSpPr>
          <p:cNvPr id="63" name="TextBox 1">
            <a:extLst>
              <a:ext uri="{FF2B5EF4-FFF2-40B4-BE49-F238E27FC236}">
                <a16:creationId xmlns:a16="http://schemas.microsoft.com/office/drawing/2014/main" id="{0674D5C2-9600-4637-AE49-EF97D7803A7E}"/>
              </a:ext>
            </a:extLst>
          </p:cNvPr>
          <p:cNvSpPr txBox="1"/>
          <p:nvPr/>
        </p:nvSpPr>
        <p:spPr>
          <a:xfrm>
            <a:off x="80867" y="4574306"/>
            <a:ext cx="12080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ea typeface="맑은 고딕"/>
              </a:rPr>
              <a:t>댓글 작성</a:t>
            </a:r>
          </a:p>
        </p:txBody>
      </p:sp>
      <p:sp>
        <p:nvSpPr>
          <p:cNvPr id="64" name="TextBox 2">
            <a:extLst>
              <a:ext uri="{FF2B5EF4-FFF2-40B4-BE49-F238E27FC236}">
                <a16:creationId xmlns:a16="http://schemas.microsoft.com/office/drawing/2014/main" id="{FE4591F1-0E6B-435C-A9D2-8078B098631F}"/>
              </a:ext>
            </a:extLst>
          </p:cNvPr>
          <p:cNvSpPr txBox="1"/>
          <p:nvPr/>
        </p:nvSpPr>
        <p:spPr>
          <a:xfrm>
            <a:off x="1431685" y="4574306"/>
            <a:ext cx="12080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ea typeface="맑은 고딕"/>
              </a:rPr>
              <a:t>댓글 삭제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79911A-A3C1-4AD1-8308-1E5E567732FE}"/>
              </a:ext>
            </a:extLst>
          </p:cNvPr>
          <p:cNvSpPr txBox="1"/>
          <p:nvPr/>
        </p:nvSpPr>
        <p:spPr>
          <a:xfrm>
            <a:off x="748747" y="2356702"/>
            <a:ext cx="13627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공지사항</a:t>
            </a:r>
            <a:endParaRPr lang="ko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B3A01-9F6F-4C7A-AD8F-8E72F5779E9F}"/>
              </a:ext>
            </a:extLst>
          </p:cNvPr>
          <p:cNvSpPr txBox="1"/>
          <p:nvPr/>
        </p:nvSpPr>
        <p:spPr>
          <a:xfrm>
            <a:off x="712981" y="3430303"/>
            <a:ext cx="1433168" cy="377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글 상세보기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908844-A416-4994-BAE6-36CD6D6514A8}"/>
              </a:ext>
            </a:extLst>
          </p:cNvPr>
          <p:cNvSpPr txBox="1"/>
          <p:nvPr/>
        </p:nvSpPr>
        <p:spPr>
          <a:xfrm>
            <a:off x="2790786" y="2356701"/>
            <a:ext cx="13627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 err="1">
                <a:ea typeface="맑은 고딕"/>
              </a:rPr>
              <a:t>FaQ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A0AE45-5655-4B04-A05E-818C032FAC77}"/>
              </a:ext>
            </a:extLst>
          </p:cNvPr>
          <p:cNvSpPr txBox="1"/>
          <p:nvPr/>
        </p:nvSpPr>
        <p:spPr>
          <a:xfrm>
            <a:off x="2288684" y="3432562"/>
            <a:ext cx="1181428" cy="377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FAQ 보기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DECE1A-7921-4575-ADFC-85AAF0CFF8D2}"/>
              </a:ext>
            </a:extLst>
          </p:cNvPr>
          <p:cNvSpPr txBox="1"/>
          <p:nvPr/>
        </p:nvSpPr>
        <p:spPr>
          <a:xfrm>
            <a:off x="4610954" y="2359714"/>
            <a:ext cx="16611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문의질문/답변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47F963-47C2-4BB3-9337-3E11871D35A7}"/>
              </a:ext>
            </a:extLst>
          </p:cNvPr>
          <p:cNvSpPr txBox="1"/>
          <p:nvPr/>
        </p:nvSpPr>
        <p:spPr>
          <a:xfrm>
            <a:off x="4834206" y="3428797"/>
            <a:ext cx="12117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문의 ​​보기</a:t>
            </a:r>
            <a:endParaRPr lang="ko-K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A169AF-0946-4526-8677-D8B850CB116A}"/>
              </a:ext>
            </a:extLst>
          </p:cNvPr>
          <p:cNvSpPr txBox="1"/>
          <p:nvPr/>
        </p:nvSpPr>
        <p:spPr>
          <a:xfrm>
            <a:off x="4330222" y="4523607"/>
            <a:ext cx="221311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문의사항 답변하기</a:t>
            </a:r>
            <a:endParaRPr lang="ko-K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7D41FC-0CFA-4A6D-8F0F-ECC7DADDD1D4}"/>
              </a:ext>
            </a:extLst>
          </p:cNvPr>
          <p:cNvSpPr txBox="1"/>
          <p:nvPr/>
        </p:nvSpPr>
        <p:spPr>
          <a:xfrm>
            <a:off x="6839350" y="2356700"/>
            <a:ext cx="13627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배송확인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538629-5D6D-4E6F-81F0-32D51FCACBE7}"/>
              </a:ext>
            </a:extLst>
          </p:cNvPr>
          <p:cNvSpPr txBox="1"/>
          <p:nvPr/>
        </p:nvSpPr>
        <p:spPr>
          <a:xfrm>
            <a:off x="6836966" y="3436953"/>
            <a:ext cx="13627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전체보기</a:t>
            </a:r>
            <a:endParaRPr lang="ko-KR" altLang="en-US" dirty="0">
              <a:ea typeface="맑은 고딕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A76E3C-BD8D-40F3-B0D6-74FFB3231B9C}"/>
              </a:ext>
            </a:extLst>
          </p:cNvPr>
          <p:cNvSpPr txBox="1"/>
          <p:nvPr/>
        </p:nvSpPr>
        <p:spPr>
          <a:xfrm>
            <a:off x="6057647" y="5698482"/>
            <a:ext cx="120690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물품 상세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5D804A-9B2B-45E2-B4A0-6DE05DE6FA8A}"/>
              </a:ext>
            </a:extLst>
          </p:cNvPr>
          <p:cNvSpPr txBox="1"/>
          <p:nvPr/>
        </p:nvSpPr>
        <p:spPr>
          <a:xfrm>
            <a:off x="6828306" y="4514195"/>
            <a:ext cx="13627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물품 상세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B83407-46EB-489C-A2A7-F7A92ECE88D1}"/>
              </a:ext>
            </a:extLst>
          </p:cNvPr>
          <p:cNvSpPr txBox="1"/>
          <p:nvPr/>
        </p:nvSpPr>
        <p:spPr>
          <a:xfrm>
            <a:off x="7711661" y="5699109"/>
            <a:ext cx="11809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반품 신청</a:t>
            </a:r>
            <a:endParaRPr lang="ko-KR" altLang="en-US" dirty="0">
              <a:ea typeface="맑은 고딕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2657C0-E154-4DC6-AA5F-D299D247B450}"/>
              </a:ext>
            </a:extLst>
          </p:cNvPr>
          <p:cNvSpPr txBox="1"/>
          <p:nvPr/>
        </p:nvSpPr>
        <p:spPr>
          <a:xfrm>
            <a:off x="10517205" y="2368872"/>
            <a:ext cx="13627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소개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CD49E3-9F46-42B8-8AE6-DFEBD8953662}"/>
              </a:ext>
            </a:extLst>
          </p:cNvPr>
          <p:cNvSpPr txBox="1"/>
          <p:nvPr/>
        </p:nvSpPr>
        <p:spPr>
          <a:xfrm>
            <a:off x="8794046" y="2368244"/>
            <a:ext cx="13627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1대1 문의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5026EB6-8CB6-4FC1-8DC1-61663C6E5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530" y="1660138"/>
            <a:ext cx="457201" cy="60242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8BDA2FD-CAB6-4113-8F69-6870309F3702}"/>
              </a:ext>
            </a:extLst>
          </p:cNvPr>
          <p:cNvCxnSpPr/>
          <p:nvPr/>
        </p:nvCxnSpPr>
        <p:spPr>
          <a:xfrm>
            <a:off x="3461038" y="2725017"/>
            <a:ext cx="5195" cy="36021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E0D6B4-847B-4927-B57C-3190E49877E5}"/>
              </a:ext>
            </a:extLst>
          </p:cNvPr>
          <p:cNvCxnSpPr>
            <a:cxnSpLocks/>
          </p:cNvCxnSpPr>
          <p:nvPr/>
        </p:nvCxnSpPr>
        <p:spPr>
          <a:xfrm>
            <a:off x="1434811" y="2725016"/>
            <a:ext cx="5195" cy="70658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199E71C-8355-44CA-BB01-2552D6E8EB48}"/>
              </a:ext>
            </a:extLst>
          </p:cNvPr>
          <p:cNvSpPr txBox="1"/>
          <p:nvPr/>
        </p:nvSpPr>
        <p:spPr>
          <a:xfrm>
            <a:off x="1659082" y="2931968"/>
            <a:ext cx="56110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>
                <a:ea typeface="맑은 고딕"/>
              </a:rPr>
              <a:t>클릭</a:t>
            </a:r>
            <a:endParaRPr lang="ko-KR" altLang="en-US" sz="1200" dirty="0">
              <a:ea typeface="맑은 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535ED4-146A-458D-879A-94447BAD7BDC}"/>
              </a:ext>
            </a:extLst>
          </p:cNvPr>
          <p:cNvSpPr txBox="1"/>
          <p:nvPr/>
        </p:nvSpPr>
        <p:spPr>
          <a:xfrm>
            <a:off x="810491" y="2931967"/>
            <a:ext cx="56110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>
                <a:ea typeface="맑은 고딕"/>
              </a:rPr>
              <a:t>취소</a:t>
            </a:r>
            <a:endParaRPr lang="ko-KR" altLang="en-US" sz="1200" dirty="0">
              <a:ea typeface="맑은 고딕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237F542-40E5-4221-8D8C-F4D17D838DDC}"/>
              </a:ext>
            </a:extLst>
          </p:cNvPr>
          <p:cNvCxnSpPr>
            <a:cxnSpLocks/>
          </p:cNvCxnSpPr>
          <p:nvPr/>
        </p:nvCxnSpPr>
        <p:spPr>
          <a:xfrm flipH="1">
            <a:off x="664265" y="3967844"/>
            <a:ext cx="756804" cy="6113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665036D-277A-44D4-84B1-9A6630537733}"/>
              </a:ext>
            </a:extLst>
          </p:cNvPr>
          <p:cNvCxnSpPr>
            <a:cxnSpLocks/>
          </p:cNvCxnSpPr>
          <p:nvPr/>
        </p:nvCxnSpPr>
        <p:spPr>
          <a:xfrm>
            <a:off x="1421069" y="3967844"/>
            <a:ext cx="697922" cy="6113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7DEE4E0-0F11-4E31-BF17-6460CCDE8BEF}"/>
              </a:ext>
            </a:extLst>
          </p:cNvPr>
          <p:cNvCxnSpPr>
            <a:cxnSpLocks/>
          </p:cNvCxnSpPr>
          <p:nvPr/>
        </p:nvCxnSpPr>
        <p:spPr>
          <a:xfrm flipH="1" flipV="1">
            <a:off x="1400287" y="3799858"/>
            <a:ext cx="12123" cy="2026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7687EF1-06AB-4011-8BB1-27977D72F659}"/>
              </a:ext>
            </a:extLst>
          </p:cNvPr>
          <p:cNvSpPr txBox="1"/>
          <p:nvPr/>
        </p:nvSpPr>
        <p:spPr>
          <a:xfrm>
            <a:off x="438150" y="4048990"/>
            <a:ext cx="56110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>
                <a:ea typeface="맑은 고딕"/>
              </a:rPr>
              <a:t>확인</a:t>
            </a:r>
            <a:endParaRPr lang="ko-KR" altLang="en-US" sz="1200" dirty="0">
              <a:ea typeface="맑은 고딕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134CCB-A6BB-4802-8231-4A9BE45FDC03}"/>
              </a:ext>
            </a:extLst>
          </p:cNvPr>
          <p:cNvSpPr txBox="1"/>
          <p:nvPr/>
        </p:nvSpPr>
        <p:spPr>
          <a:xfrm>
            <a:off x="1936173" y="4048991"/>
            <a:ext cx="56110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>
                <a:ea typeface="맑은 고딕"/>
              </a:rPr>
              <a:t>확인</a:t>
            </a:r>
            <a:endParaRPr lang="ko-KR" altLang="en-US" sz="1200" dirty="0">
              <a:ea typeface="맑은 고딕"/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B08FD6FE-EA2B-4FE1-9038-B4CEFB581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098" y="1660137"/>
            <a:ext cx="457201" cy="602421"/>
          </a:xfrm>
          <a:prstGeom prst="rect">
            <a:avLst/>
          </a:prstGeom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6C41211E-64C5-4947-94FF-A1B6A350C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689" y="1660136"/>
            <a:ext cx="457201" cy="60242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B7371A6-F709-42C7-A05A-B9EBA2C60669}"/>
              </a:ext>
            </a:extLst>
          </p:cNvPr>
          <p:cNvCxnSpPr>
            <a:cxnSpLocks/>
          </p:cNvCxnSpPr>
          <p:nvPr/>
        </p:nvCxnSpPr>
        <p:spPr>
          <a:xfrm>
            <a:off x="5435310" y="2725016"/>
            <a:ext cx="5195" cy="71524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D027808-3DBA-4201-B8CF-CEBDB413EA5B}"/>
              </a:ext>
            </a:extLst>
          </p:cNvPr>
          <p:cNvSpPr txBox="1"/>
          <p:nvPr/>
        </p:nvSpPr>
        <p:spPr>
          <a:xfrm>
            <a:off x="3633355" y="2957945"/>
            <a:ext cx="56110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>
                <a:ea typeface="맑은 고딕"/>
              </a:rPr>
              <a:t>확인</a:t>
            </a:r>
            <a:endParaRPr lang="ko-KR" altLang="en-US" sz="1200" dirty="0">
              <a:ea typeface="맑은 고딕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E898219-0178-469F-A2FD-1030D0512079}"/>
              </a:ext>
            </a:extLst>
          </p:cNvPr>
          <p:cNvSpPr txBox="1"/>
          <p:nvPr/>
        </p:nvSpPr>
        <p:spPr>
          <a:xfrm>
            <a:off x="2784764" y="2957944"/>
            <a:ext cx="56110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>
                <a:ea typeface="맑은 고딕"/>
              </a:rPr>
              <a:t>취소</a:t>
            </a:r>
            <a:endParaRPr lang="ko-KR" altLang="en-US" sz="1200" dirty="0">
              <a:ea typeface="맑은 고딕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151A0E-E3A1-4D7F-B88B-3E6619CAB3C9}"/>
              </a:ext>
            </a:extLst>
          </p:cNvPr>
          <p:cNvSpPr txBox="1"/>
          <p:nvPr/>
        </p:nvSpPr>
        <p:spPr>
          <a:xfrm>
            <a:off x="5598968" y="2949286"/>
            <a:ext cx="56110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>
                <a:ea typeface="맑은 고딕"/>
              </a:rPr>
              <a:t>클릭</a:t>
            </a:r>
            <a:endParaRPr lang="ko-KR" altLang="en-US" sz="1200" dirty="0">
              <a:ea typeface="맑은 고딕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72C920-1179-427F-814E-FB8B2A7EAA4B}"/>
              </a:ext>
            </a:extLst>
          </p:cNvPr>
          <p:cNvSpPr txBox="1"/>
          <p:nvPr/>
        </p:nvSpPr>
        <p:spPr>
          <a:xfrm>
            <a:off x="4750377" y="2949285"/>
            <a:ext cx="56110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>
                <a:ea typeface="맑은 고딕"/>
              </a:rPr>
              <a:t>취소</a:t>
            </a:r>
            <a:endParaRPr lang="ko-KR" altLang="en-US" sz="1200" dirty="0">
              <a:ea typeface="맑은 고딕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CF4850-7FE7-4455-ADFE-9BD61FA640B5}"/>
              </a:ext>
            </a:extLst>
          </p:cNvPr>
          <p:cNvCxnSpPr>
            <a:cxnSpLocks/>
          </p:cNvCxnSpPr>
          <p:nvPr/>
        </p:nvCxnSpPr>
        <p:spPr>
          <a:xfrm>
            <a:off x="5435310" y="3807402"/>
            <a:ext cx="5195" cy="71524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85BD29D-2CD9-4B2C-BAC7-B1F7D7A18DDA}"/>
              </a:ext>
            </a:extLst>
          </p:cNvPr>
          <p:cNvSpPr txBox="1"/>
          <p:nvPr/>
        </p:nvSpPr>
        <p:spPr>
          <a:xfrm>
            <a:off x="5616286" y="4074967"/>
            <a:ext cx="56110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>
                <a:ea typeface="맑은 고딕"/>
              </a:rPr>
              <a:t>확인</a:t>
            </a:r>
            <a:endParaRPr lang="ko-KR" altLang="en-US" sz="1200" dirty="0">
              <a:ea typeface="맑은 고딕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10FD0F-650E-4287-9C30-9DABB5981937}"/>
              </a:ext>
            </a:extLst>
          </p:cNvPr>
          <p:cNvSpPr txBox="1"/>
          <p:nvPr/>
        </p:nvSpPr>
        <p:spPr>
          <a:xfrm>
            <a:off x="4767695" y="4074966"/>
            <a:ext cx="56110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>
                <a:ea typeface="맑은 고딕"/>
              </a:rPr>
              <a:t>취소</a:t>
            </a:r>
            <a:endParaRPr lang="ko-KR" altLang="en-US" sz="1200" dirty="0">
              <a:ea typeface="맑은 고딕"/>
            </a:endParaRPr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F2978F3B-A9C7-4B13-9951-8D677354E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257" y="1660135"/>
            <a:ext cx="457201" cy="602421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5093C01-9DE2-4D5B-9CAA-4CF12DE283CA}"/>
              </a:ext>
            </a:extLst>
          </p:cNvPr>
          <p:cNvCxnSpPr>
            <a:cxnSpLocks/>
          </p:cNvCxnSpPr>
          <p:nvPr/>
        </p:nvCxnSpPr>
        <p:spPr>
          <a:xfrm>
            <a:off x="7522151" y="2725016"/>
            <a:ext cx="5195" cy="70658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18F8720-76F7-427E-A5C1-7FD6803F5CC1}"/>
              </a:ext>
            </a:extLst>
          </p:cNvPr>
          <p:cNvSpPr txBox="1"/>
          <p:nvPr/>
        </p:nvSpPr>
        <p:spPr>
          <a:xfrm>
            <a:off x="7711785" y="2975262"/>
            <a:ext cx="56110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>
                <a:ea typeface="맑은 고딕"/>
              </a:rPr>
              <a:t>확인</a:t>
            </a:r>
            <a:endParaRPr lang="ko-KR" altLang="en-US" sz="1200" dirty="0">
              <a:ea typeface="맑은 고딕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C96773-8C19-430B-B310-AF8C19287F7B}"/>
              </a:ext>
            </a:extLst>
          </p:cNvPr>
          <p:cNvSpPr txBox="1"/>
          <p:nvPr/>
        </p:nvSpPr>
        <p:spPr>
          <a:xfrm>
            <a:off x="6863194" y="2975261"/>
            <a:ext cx="56110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>
                <a:ea typeface="맑은 고딕"/>
              </a:rPr>
              <a:t>취소</a:t>
            </a:r>
            <a:endParaRPr lang="ko-KR" altLang="en-US" sz="1200" dirty="0">
              <a:ea typeface="맑은 고딕"/>
            </a:endParaRP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46D7587B-FC29-4053-A494-316CC63E0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825" y="1660134"/>
            <a:ext cx="457201" cy="602421"/>
          </a:xfrm>
          <a:prstGeom prst="rect">
            <a:avLst/>
          </a:prstGeom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2DAE5955-2B4D-4686-86A8-996BFF77F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8984" y="1660135"/>
            <a:ext cx="457201" cy="602421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D65521D-CD46-4A69-BC0B-DC442BFC482F}"/>
              </a:ext>
            </a:extLst>
          </p:cNvPr>
          <p:cNvCxnSpPr>
            <a:cxnSpLocks/>
          </p:cNvCxnSpPr>
          <p:nvPr/>
        </p:nvCxnSpPr>
        <p:spPr>
          <a:xfrm flipH="1">
            <a:off x="6760264" y="5084866"/>
            <a:ext cx="756804" cy="6113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08B6534-253C-4A7C-B5E3-9665C1F0E2CF}"/>
              </a:ext>
            </a:extLst>
          </p:cNvPr>
          <p:cNvCxnSpPr>
            <a:cxnSpLocks/>
          </p:cNvCxnSpPr>
          <p:nvPr/>
        </p:nvCxnSpPr>
        <p:spPr>
          <a:xfrm>
            <a:off x="7517068" y="5084866"/>
            <a:ext cx="697922" cy="6113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B1B52B6-FFA9-4B43-8AE3-8313FCF3B8B3}"/>
              </a:ext>
            </a:extLst>
          </p:cNvPr>
          <p:cNvCxnSpPr>
            <a:cxnSpLocks/>
          </p:cNvCxnSpPr>
          <p:nvPr/>
        </p:nvCxnSpPr>
        <p:spPr>
          <a:xfrm flipV="1">
            <a:off x="7508409" y="4890903"/>
            <a:ext cx="5195" cy="2112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E26EC1C-F166-4E79-9E23-8FA8748BF11F}"/>
              </a:ext>
            </a:extLst>
          </p:cNvPr>
          <p:cNvCxnSpPr>
            <a:cxnSpLocks/>
          </p:cNvCxnSpPr>
          <p:nvPr/>
        </p:nvCxnSpPr>
        <p:spPr>
          <a:xfrm flipH="1" flipV="1">
            <a:off x="7894607" y="3834495"/>
            <a:ext cx="947304" cy="1873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94A4BC4-3B3F-4F3D-99C5-3EAA9D82A0F2}"/>
              </a:ext>
            </a:extLst>
          </p:cNvPr>
          <p:cNvSpPr txBox="1"/>
          <p:nvPr/>
        </p:nvSpPr>
        <p:spPr>
          <a:xfrm>
            <a:off x="6672695" y="5114057"/>
            <a:ext cx="56110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>
                <a:ea typeface="맑은 고딕"/>
              </a:rPr>
              <a:t>확인</a:t>
            </a:r>
            <a:endParaRPr lang="ko-KR" altLang="en-US" sz="1200" dirty="0">
              <a:ea typeface="맑은 고딕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EACBDD1-BAC1-4C1E-AA31-DC5FAD33271E}"/>
              </a:ext>
            </a:extLst>
          </p:cNvPr>
          <p:cNvSpPr txBox="1"/>
          <p:nvPr/>
        </p:nvSpPr>
        <p:spPr>
          <a:xfrm>
            <a:off x="7789718" y="5114058"/>
            <a:ext cx="56110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>
                <a:ea typeface="맑은 고딕"/>
              </a:rPr>
              <a:t>반품</a:t>
            </a:r>
            <a:endParaRPr lang="ko-KR" altLang="en-US" sz="1200" dirty="0">
              <a:ea typeface="맑은 고딕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B762001-C5B5-43C9-8C13-97B5389A2BC1}"/>
              </a:ext>
            </a:extLst>
          </p:cNvPr>
          <p:cNvSpPr txBox="1"/>
          <p:nvPr/>
        </p:nvSpPr>
        <p:spPr>
          <a:xfrm>
            <a:off x="8110104" y="3971057"/>
            <a:ext cx="56110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>
                <a:ea typeface="맑은 고딕"/>
              </a:rPr>
              <a:t>확인</a:t>
            </a:r>
            <a:endParaRPr lang="ko-KR" altLang="en-US" sz="1200" dirty="0">
              <a:ea typeface="맑은 고딕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7211B6E-BA3D-4C36-B81F-381F691F53EC}"/>
              </a:ext>
            </a:extLst>
          </p:cNvPr>
          <p:cNvCxnSpPr>
            <a:cxnSpLocks/>
          </p:cNvCxnSpPr>
          <p:nvPr/>
        </p:nvCxnSpPr>
        <p:spPr>
          <a:xfrm>
            <a:off x="9479106" y="2742335"/>
            <a:ext cx="5195" cy="71524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F3ABF97-729F-483B-A1AE-AA37414FAF00}"/>
              </a:ext>
            </a:extLst>
          </p:cNvPr>
          <p:cNvSpPr txBox="1"/>
          <p:nvPr/>
        </p:nvSpPr>
        <p:spPr>
          <a:xfrm>
            <a:off x="602672" y="550718"/>
            <a:ext cx="14703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관리자 관점</a:t>
            </a:r>
            <a:endParaRPr lang="ko-KR" altLang="en-US" dirty="0">
              <a:ea typeface="맑은 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FAF036-D180-4DE5-9A0A-8AF74CF98873}"/>
              </a:ext>
            </a:extLst>
          </p:cNvPr>
          <p:cNvSpPr txBox="1"/>
          <p:nvPr/>
        </p:nvSpPr>
        <p:spPr>
          <a:xfrm>
            <a:off x="28912" y="4574352"/>
            <a:ext cx="120803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댓글 작성/삭제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DE01B3-3599-4B2D-9028-7F2FA949DC33}"/>
              </a:ext>
            </a:extLst>
          </p:cNvPr>
          <p:cNvSpPr txBox="1"/>
          <p:nvPr/>
        </p:nvSpPr>
        <p:spPr>
          <a:xfrm>
            <a:off x="1544254" y="4574352"/>
            <a:ext cx="120803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글 수정/생성/삭제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AF361FB-0314-4513-B508-FF4484656859}"/>
              </a:ext>
            </a:extLst>
          </p:cNvPr>
          <p:cNvSpPr txBox="1"/>
          <p:nvPr/>
        </p:nvSpPr>
        <p:spPr>
          <a:xfrm>
            <a:off x="3561570" y="3436936"/>
            <a:ext cx="118142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수정/</a:t>
            </a:r>
            <a:endParaRPr lang="ko-KR">
              <a:ea typeface="맑은 고딕" panose="020B0503020000020004" pitchFamily="34" charset="-127"/>
            </a:endParaRPr>
          </a:p>
          <a:p>
            <a:pPr algn="ctr"/>
            <a:r>
              <a:rPr lang="ko-KR" altLang="en-US">
                <a:ea typeface="맑은 고딕"/>
              </a:rPr>
              <a:t>삭제</a:t>
            </a:r>
            <a:endParaRPr lang="ko-KR">
              <a:ea typeface="맑은 고딕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DD2BDF8-11A2-4FE9-8159-CCCCE6950CB2}"/>
              </a:ext>
            </a:extLst>
          </p:cNvPr>
          <p:cNvCxnSpPr>
            <a:cxnSpLocks/>
          </p:cNvCxnSpPr>
          <p:nvPr/>
        </p:nvCxnSpPr>
        <p:spPr>
          <a:xfrm flipH="1">
            <a:off x="2872332" y="3041321"/>
            <a:ext cx="600941" cy="4035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CA2750E-0EE7-4D93-A824-9E65540CC1F7}"/>
              </a:ext>
            </a:extLst>
          </p:cNvPr>
          <p:cNvCxnSpPr>
            <a:cxnSpLocks/>
          </p:cNvCxnSpPr>
          <p:nvPr/>
        </p:nvCxnSpPr>
        <p:spPr>
          <a:xfrm>
            <a:off x="3473273" y="3041321"/>
            <a:ext cx="715240" cy="4035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51D559F-2A0A-4D14-B0FC-9D6FFFC1D15C}"/>
              </a:ext>
            </a:extLst>
          </p:cNvPr>
          <p:cNvSpPr txBox="1"/>
          <p:nvPr/>
        </p:nvSpPr>
        <p:spPr>
          <a:xfrm>
            <a:off x="8793920" y="3454271"/>
            <a:ext cx="13627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리스트보기</a:t>
            </a:r>
            <a:endParaRPr lang="ko-KR" altLang="en-US" dirty="0">
              <a:ea typeface="맑은 고딕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7952136-B5F5-4C6A-9C1C-EF0ECF9188CE}"/>
              </a:ext>
            </a:extLst>
          </p:cNvPr>
          <p:cNvSpPr txBox="1"/>
          <p:nvPr/>
        </p:nvSpPr>
        <p:spPr>
          <a:xfrm>
            <a:off x="8664033" y="4598777"/>
            <a:ext cx="120690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답변</a:t>
            </a:r>
            <a:endParaRPr lang="ko-KR" altLang="en-US" dirty="0">
              <a:ea typeface="맑은 고딕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BE72A45-0DB9-40D9-B9CA-C06730E36F49}"/>
              </a:ext>
            </a:extLst>
          </p:cNvPr>
          <p:cNvSpPr txBox="1"/>
          <p:nvPr/>
        </p:nvSpPr>
        <p:spPr>
          <a:xfrm>
            <a:off x="10196821" y="4599405"/>
            <a:ext cx="11809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종료</a:t>
            </a:r>
            <a:endParaRPr lang="ko-KR" altLang="en-US" dirty="0">
              <a:ea typeface="맑은 고딕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E400505-78EE-4FA8-B61F-AE0B1E28D83C}"/>
              </a:ext>
            </a:extLst>
          </p:cNvPr>
          <p:cNvCxnSpPr>
            <a:cxnSpLocks/>
          </p:cNvCxnSpPr>
          <p:nvPr/>
        </p:nvCxnSpPr>
        <p:spPr>
          <a:xfrm flipH="1">
            <a:off x="9236763" y="4019797"/>
            <a:ext cx="245918" cy="5766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C5AB73F-223D-4389-A844-ABAEA9682D6E}"/>
              </a:ext>
            </a:extLst>
          </p:cNvPr>
          <p:cNvCxnSpPr>
            <a:cxnSpLocks/>
          </p:cNvCxnSpPr>
          <p:nvPr/>
        </p:nvCxnSpPr>
        <p:spPr>
          <a:xfrm>
            <a:off x="9456705" y="4011139"/>
            <a:ext cx="1312716" cy="5853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EF1DCF2-8166-4D81-8C4A-A64CBB2603C0}"/>
              </a:ext>
            </a:extLst>
          </p:cNvPr>
          <p:cNvCxnSpPr>
            <a:cxnSpLocks/>
          </p:cNvCxnSpPr>
          <p:nvPr/>
        </p:nvCxnSpPr>
        <p:spPr>
          <a:xfrm flipV="1">
            <a:off x="9474023" y="3825834"/>
            <a:ext cx="5195" cy="2112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1F860E0-3EEC-4B85-A55F-4C626A804971}"/>
              </a:ext>
            </a:extLst>
          </p:cNvPr>
          <p:cNvCxnSpPr>
            <a:cxnSpLocks/>
          </p:cNvCxnSpPr>
          <p:nvPr/>
        </p:nvCxnSpPr>
        <p:spPr>
          <a:xfrm>
            <a:off x="7513492" y="3798743"/>
            <a:ext cx="5195" cy="71524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46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79911A-A3C1-4AD1-8308-1E5E567732FE}"/>
              </a:ext>
            </a:extLst>
          </p:cNvPr>
          <p:cNvSpPr txBox="1"/>
          <p:nvPr/>
        </p:nvSpPr>
        <p:spPr>
          <a:xfrm>
            <a:off x="307009" y="1808920"/>
            <a:ext cx="13627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공지사항</a:t>
            </a:r>
            <a:endParaRPr 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706B55-E9FC-4409-8E78-724F3F6492E9}"/>
              </a:ext>
            </a:extLst>
          </p:cNvPr>
          <p:cNvSpPr txBox="1"/>
          <p:nvPr/>
        </p:nvSpPr>
        <p:spPr>
          <a:xfrm>
            <a:off x="439529" y="450574"/>
            <a:ext cx="13627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관리자인식</a:t>
            </a:r>
            <a:endParaRPr 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D5084-2E22-4847-AA14-8CD8F8558A2D}"/>
              </a:ext>
            </a:extLst>
          </p:cNvPr>
          <p:cNvSpPr txBox="1"/>
          <p:nvPr/>
        </p:nvSpPr>
        <p:spPr>
          <a:xfrm>
            <a:off x="5983355" y="980659"/>
            <a:ext cx="13627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 글 생성</a:t>
            </a:r>
            <a:endParaRPr lang="ko-KR" altLang="en-US" dirty="0"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B3A01-9F6F-4C7A-AD8F-8E72F5779E9F}"/>
              </a:ext>
            </a:extLst>
          </p:cNvPr>
          <p:cNvSpPr txBox="1"/>
          <p:nvPr/>
        </p:nvSpPr>
        <p:spPr>
          <a:xfrm>
            <a:off x="2294834" y="1808919"/>
            <a:ext cx="16057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 글 상세보기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908844-A416-4994-BAE6-36CD6D6514A8}"/>
              </a:ext>
            </a:extLst>
          </p:cNvPr>
          <p:cNvSpPr txBox="1"/>
          <p:nvPr/>
        </p:nvSpPr>
        <p:spPr>
          <a:xfrm>
            <a:off x="307008" y="2615093"/>
            <a:ext cx="13627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 err="1">
                <a:ea typeface="맑은 고딕"/>
              </a:rPr>
              <a:t>FaQ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C8CBB6-F805-4777-84C4-0CB3862A6ACD}"/>
              </a:ext>
            </a:extLst>
          </p:cNvPr>
          <p:cNvSpPr txBox="1"/>
          <p:nvPr/>
        </p:nvSpPr>
        <p:spPr>
          <a:xfrm>
            <a:off x="4293704" y="1808919"/>
            <a:ext cx="16057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 댓글 작성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37223F-5505-43A1-9BB6-503B6779C874}"/>
              </a:ext>
            </a:extLst>
          </p:cNvPr>
          <p:cNvSpPr txBox="1"/>
          <p:nvPr/>
        </p:nvSpPr>
        <p:spPr>
          <a:xfrm>
            <a:off x="5983355" y="1411354"/>
            <a:ext cx="13627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 글 수정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703AD8-62DB-4B28-A254-DB36E6AB7BCC}"/>
              </a:ext>
            </a:extLst>
          </p:cNvPr>
          <p:cNvSpPr txBox="1"/>
          <p:nvPr/>
        </p:nvSpPr>
        <p:spPr>
          <a:xfrm>
            <a:off x="5983355" y="1842049"/>
            <a:ext cx="13627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 글 ​삭제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A0AE45-5655-4B04-A05E-818C032FAC77}"/>
              </a:ext>
            </a:extLst>
          </p:cNvPr>
          <p:cNvSpPr txBox="1"/>
          <p:nvPr/>
        </p:nvSpPr>
        <p:spPr>
          <a:xfrm>
            <a:off x="2626138" y="2604050"/>
            <a:ext cx="16057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 글 상세보기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DECE1A-7921-4575-ADFC-85AAF0CFF8D2}"/>
              </a:ext>
            </a:extLst>
          </p:cNvPr>
          <p:cNvSpPr txBox="1"/>
          <p:nvPr/>
        </p:nvSpPr>
        <p:spPr>
          <a:xfrm>
            <a:off x="295966" y="3288746"/>
            <a:ext cx="178241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문의질문/답변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47F963-47C2-4BB3-9337-3E11871D35A7}"/>
              </a:ext>
            </a:extLst>
          </p:cNvPr>
          <p:cNvSpPr txBox="1"/>
          <p:nvPr/>
        </p:nvSpPr>
        <p:spPr>
          <a:xfrm>
            <a:off x="2813877" y="3288746"/>
            <a:ext cx="18265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문의사항 답변</a:t>
            </a:r>
            <a:endParaRPr 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A169AF-0946-4526-8677-D8B850CB116A}"/>
              </a:ext>
            </a:extLst>
          </p:cNvPr>
          <p:cNvSpPr txBox="1"/>
          <p:nvPr/>
        </p:nvSpPr>
        <p:spPr>
          <a:xfrm>
            <a:off x="4879007" y="3288746"/>
            <a:ext cx="221311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문의사항 상세보기</a:t>
            </a:r>
            <a:endParaRPr lang="ko-K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ECCC37-DD86-4F37-AC75-61E471360C4A}"/>
              </a:ext>
            </a:extLst>
          </p:cNvPr>
          <p:cNvSpPr txBox="1"/>
          <p:nvPr/>
        </p:nvSpPr>
        <p:spPr>
          <a:xfrm>
            <a:off x="4558747" y="2350051"/>
            <a:ext cx="13627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 생성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04E135-2B61-48A9-9261-DB8197966DF3}"/>
              </a:ext>
            </a:extLst>
          </p:cNvPr>
          <p:cNvSpPr txBox="1"/>
          <p:nvPr/>
        </p:nvSpPr>
        <p:spPr>
          <a:xfrm>
            <a:off x="4558747" y="2780745"/>
            <a:ext cx="13627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 수정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7D41FC-0CFA-4A6D-8F0F-ECC7DADDD1D4}"/>
              </a:ext>
            </a:extLst>
          </p:cNvPr>
          <p:cNvSpPr txBox="1"/>
          <p:nvPr/>
        </p:nvSpPr>
        <p:spPr>
          <a:xfrm>
            <a:off x="307008" y="4238484"/>
            <a:ext cx="13627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배송확인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538629-5D6D-4E6F-81F0-32D51FCACBE7}"/>
              </a:ext>
            </a:extLst>
          </p:cNvPr>
          <p:cNvSpPr txBox="1"/>
          <p:nvPr/>
        </p:nvSpPr>
        <p:spPr>
          <a:xfrm>
            <a:off x="2835964" y="4227440"/>
            <a:ext cx="13627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상세보기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A76E3C-BD8D-40F3-B0D6-74FFB3231B9C}"/>
              </a:ext>
            </a:extLst>
          </p:cNvPr>
          <p:cNvSpPr txBox="1"/>
          <p:nvPr/>
        </p:nvSpPr>
        <p:spPr>
          <a:xfrm>
            <a:off x="4680224" y="4227440"/>
            <a:ext cx="13627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물품 상세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5D804A-9B2B-45E2-B4A0-6DE05DE6FA8A}"/>
              </a:ext>
            </a:extLst>
          </p:cNvPr>
          <p:cNvSpPr txBox="1"/>
          <p:nvPr/>
        </p:nvSpPr>
        <p:spPr>
          <a:xfrm>
            <a:off x="6712224" y="4227440"/>
            <a:ext cx="13627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물품 상세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B83407-46EB-489C-A2A7-F7A92ECE88D1}"/>
              </a:ext>
            </a:extLst>
          </p:cNvPr>
          <p:cNvSpPr txBox="1"/>
          <p:nvPr/>
        </p:nvSpPr>
        <p:spPr>
          <a:xfrm>
            <a:off x="295965" y="4934223"/>
            <a:ext cx="13627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반품신청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2657C0-E154-4DC6-AA5F-D299D247B450}"/>
              </a:ext>
            </a:extLst>
          </p:cNvPr>
          <p:cNvSpPr txBox="1"/>
          <p:nvPr/>
        </p:nvSpPr>
        <p:spPr>
          <a:xfrm>
            <a:off x="307008" y="5751440"/>
            <a:ext cx="13627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2173358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테마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407</cp:revision>
  <dcterms:created xsi:type="dcterms:W3CDTF">2012-07-30T17:18:39Z</dcterms:created>
  <dcterms:modified xsi:type="dcterms:W3CDTF">2019-07-10T09:18:00Z</dcterms:modified>
</cp:coreProperties>
</file>