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0958544-EDF0-4B76-9207-3BD435475786}" type="datetimeFigureOut">
              <a:rPr lang="en-US" smtClean="0"/>
              <a:t>1/19/22</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73E52A3-5106-4FA0-AE89-B144169118A9}"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155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58544-EDF0-4B76-9207-3BD435475786}" type="datetimeFigureOut">
              <a:rPr lang="en-US" smtClean="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E52A3-5106-4FA0-AE89-B144169118A9}" type="slidenum">
              <a:rPr lang="en-US" smtClean="0"/>
              <a:t>‹#›</a:t>
            </a:fld>
            <a:endParaRPr lang="en-US"/>
          </a:p>
        </p:txBody>
      </p:sp>
    </p:spTree>
    <p:extLst>
      <p:ext uri="{BB962C8B-B14F-4D97-AF65-F5344CB8AC3E}">
        <p14:creationId xmlns:p14="http://schemas.microsoft.com/office/powerpoint/2010/main" val="162861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58544-EDF0-4B76-9207-3BD435475786}" type="datetimeFigureOut">
              <a:rPr lang="en-US" smtClean="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E52A3-5106-4FA0-AE89-B144169118A9}" type="slidenum">
              <a:rPr lang="en-US" smtClean="0"/>
              <a:t>‹#›</a:t>
            </a:fld>
            <a:endParaRPr lang="en-US"/>
          </a:p>
        </p:txBody>
      </p:sp>
    </p:spTree>
    <p:extLst>
      <p:ext uri="{BB962C8B-B14F-4D97-AF65-F5344CB8AC3E}">
        <p14:creationId xmlns:p14="http://schemas.microsoft.com/office/powerpoint/2010/main" val="628177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58544-EDF0-4B76-9207-3BD435475786}" type="datetimeFigureOut">
              <a:rPr lang="en-US" smtClean="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E52A3-5106-4FA0-AE89-B144169118A9}" type="slidenum">
              <a:rPr lang="en-US" smtClean="0"/>
              <a:t>‹#›</a:t>
            </a:fld>
            <a:endParaRPr lang="en-US"/>
          </a:p>
        </p:txBody>
      </p:sp>
    </p:spTree>
    <p:extLst>
      <p:ext uri="{BB962C8B-B14F-4D97-AF65-F5344CB8AC3E}">
        <p14:creationId xmlns:p14="http://schemas.microsoft.com/office/powerpoint/2010/main" val="17105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0958544-EDF0-4B76-9207-3BD435475786}" type="datetimeFigureOut">
              <a:rPr lang="en-US" smtClean="0"/>
              <a:t>1/19/22</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73E52A3-5106-4FA0-AE89-B144169118A9}"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8454617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58544-EDF0-4B76-9207-3BD435475786}" type="datetimeFigureOut">
              <a:rPr lang="en-US" smtClean="0"/>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E52A3-5106-4FA0-AE89-B144169118A9}" type="slidenum">
              <a:rPr lang="en-US" smtClean="0"/>
              <a:t>‹#›</a:t>
            </a:fld>
            <a:endParaRPr lang="en-US"/>
          </a:p>
        </p:txBody>
      </p:sp>
    </p:spTree>
    <p:extLst>
      <p:ext uri="{BB962C8B-B14F-4D97-AF65-F5344CB8AC3E}">
        <p14:creationId xmlns:p14="http://schemas.microsoft.com/office/powerpoint/2010/main" val="357783420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58544-EDF0-4B76-9207-3BD435475786}" type="datetimeFigureOut">
              <a:rPr lang="en-US" smtClean="0"/>
              <a:t>1/19/22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E52A3-5106-4FA0-AE89-B144169118A9}" type="slidenum">
              <a:rPr lang="en-US" smtClean="0"/>
              <a:t>‹#›</a:t>
            </a:fld>
            <a:endParaRPr lang="en-US"/>
          </a:p>
        </p:txBody>
      </p:sp>
    </p:spTree>
    <p:extLst>
      <p:ext uri="{BB962C8B-B14F-4D97-AF65-F5344CB8AC3E}">
        <p14:creationId xmlns:p14="http://schemas.microsoft.com/office/powerpoint/2010/main" val="66855630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58544-EDF0-4B76-9207-3BD435475786}" type="datetimeFigureOut">
              <a:rPr lang="en-US" smtClean="0"/>
              <a:t>1/19/22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E52A3-5106-4FA0-AE89-B144169118A9}" type="slidenum">
              <a:rPr lang="en-US" smtClean="0"/>
              <a:t>‹#›</a:t>
            </a:fld>
            <a:endParaRPr lang="en-US"/>
          </a:p>
        </p:txBody>
      </p:sp>
    </p:spTree>
    <p:extLst>
      <p:ext uri="{BB962C8B-B14F-4D97-AF65-F5344CB8AC3E}">
        <p14:creationId xmlns:p14="http://schemas.microsoft.com/office/powerpoint/2010/main" val="3025251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58544-EDF0-4B76-9207-3BD435475786}" type="datetimeFigureOut">
              <a:rPr lang="en-US" smtClean="0"/>
              <a:t>1/19/22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E52A3-5106-4FA0-AE89-B144169118A9}" type="slidenum">
              <a:rPr lang="en-US" smtClean="0"/>
              <a:t>‹#›</a:t>
            </a:fld>
            <a:endParaRPr lang="en-US"/>
          </a:p>
        </p:txBody>
      </p:sp>
    </p:spTree>
    <p:extLst>
      <p:ext uri="{BB962C8B-B14F-4D97-AF65-F5344CB8AC3E}">
        <p14:creationId xmlns:p14="http://schemas.microsoft.com/office/powerpoint/2010/main" val="174334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80958544-EDF0-4B76-9207-3BD435475786}" type="datetimeFigureOut">
              <a:rPr lang="en-US" smtClean="0"/>
              <a:t>1/19/22</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73E52A3-5106-4FA0-AE89-B144169118A9}"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52806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80958544-EDF0-4B76-9207-3BD435475786}" type="datetimeFigureOut">
              <a:rPr lang="en-US" smtClean="0"/>
              <a:t>1/19/22</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C73E52A3-5106-4FA0-AE89-B144169118A9}" type="slidenum">
              <a:rPr lang="en-US" smtClean="0"/>
              <a:t>‹#›</a:t>
            </a:fld>
            <a:endParaRPr lang="en-US"/>
          </a:p>
        </p:txBody>
      </p:sp>
    </p:spTree>
    <p:extLst>
      <p:ext uri="{BB962C8B-B14F-4D97-AF65-F5344CB8AC3E}">
        <p14:creationId xmlns:p14="http://schemas.microsoft.com/office/powerpoint/2010/main" val="219351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0958544-EDF0-4B76-9207-3BD435475786}" type="datetimeFigureOut">
              <a:rPr lang="en-US" smtClean="0"/>
              <a:t>1/19/22</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73E52A3-5106-4FA0-AE89-B144169118A9}"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28762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diabetes+130-us+hospitals+for+years+1999-200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 techniques and strategies</a:t>
            </a:r>
          </a:p>
        </p:txBody>
      </p:sp>
      <p:sp>
        <p:nvSpPr>
          <p:cNvPr id="3" name="Subtitle 2"/>
          <p:cNvSpPr>
            <a:spLocks noGrp="1"/>
          </p:cNvSpPr>
          <p:nvPr>
            <p:ph type="subTitle" idx="1"/>
          </p:nvPr>
        </p:nvSpPr>
        <p:spPr/>
        <p:txBody>
          <a:bodyPr/>
          <a:lstStyle/>
          <a:p>
            <a:r>
              <a:rPr lang="en-US" dirty="0"/>
              <a:t>CUNY LaGuardia Community College</a:t>
            </a:r>
          </a:p>
        </p:txBody>
      </p:sp>
    </p:spTree>
    <p:extLst>
      <p:ext uri="{BB962C8B-B14F-4D97-AF65-F5344CB8AC3E}">
        <p14:creationId xmlns:p14="http://schemas.microsoft.com/office/powerpoint/2010/main" val="192099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for project</a:t>
            </a:r>
          </a:p>
        </p:txBody>
      </p:sp>
      <p:sp>
        <p:nvSpPr>
          <p:cNvPr id="3" name="Content Placeholder 2"/>
          <p:cNvSpPr>
            <a:spLocks noGrp="1"/>
          </p:cNvSpPr>
          <p:nvPr>
            <p:ph idx="1"/>
          </p:nvPr>
        </p:nvSpPr>
        <p:spPr/>
        <p:txBody>
          <a:bodyPr/>
          <a:lstStyle/>
          <a:p>
            <a:r>
              <a:rPr lang="en-US" dirty="0"/>
              <a:t>You will be working on a machine learning project using data from the UCI Machine Learning Repository.</a:t>
            </a:r>
          </a:p>
          <a:p>
            <a:r>
              <a:rPr lang="en-US" dirty="0"/>
              <a:t>The dataset is located at:</a:t>
            </a:r>
          </a:p>
          <a:p>
            <a:pPr lvl="1"/>
            <a:r>
              <a:rPr lang="en-US" dirty="0"/>
              <a:t> </a:t>
            </a:r>
            <a:r>
              <a:rPr lang="en-US" dirty="0">
                <a:hlinkClick r:id="rId2"/>
              </a:rPr>
              <a:t>https://archive.ics.uci.edu/ml/datasets/diabetes+130-us+hospitals+for+years+1999-2008</a:t>
            </a:r>
            <a:r>
              <a:rPr lang="en-US" dirty="0"/>
              <a:t> (google UCI Diabetes dataset)</a:t>
            </a:r>
          </a:p>
          <a:p>
            <a:pPr lvl="1"/>
            <a:r>
              <a:rPr lang="en-US" b="1" dirty="0"/>
              <a:t>Diabetes 130-US hospitals for years 1999-2008 Data Set</a:t>
            </a:r>
            <a:r>
              <a:rPr lang="en-US" dirty="0"/>
              <a:t> </a:t>
            </a:r>
          </a:p>
        </p:txBody>
      </p:sp>
    </p:spTree>
    <p:extLst>
      <p:ext uri="{BB962C8B-B14F-4D97-AF65-F5344CB8AC3E}">
        <p14:creationId xmlns:p14="http://schemas.microsoft.com/office/powerpoint/2010/main" val="138543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49581"/>
          </a:xfrm>
        </p:spPr>
        <p:txBody>
          <a:bodyPr>
            <a:noAutofit/>
          </a:bodyPr>
          <a:lstStyle/>
          <a:p>
            <a:r>
              <a:rPr lang="en-US" sz="2800" b="1" dirty="0"/>
              <a:t>Diabetes 130-US hospitals for years 1999-2008 Data Set</a:t>
            </a:r>
            <a:r>
              <a:rPr lang="en-US" sz="2800" dirty="0"/>
              <a:t> </a:t>
            </a:r>
            <a:br>
              <a:rPr lang="en-US" sz="2800" dirty="0"/>
            </a:br>
            <a:endParaRPr lang="en-US" sz="2800" dirty="0"/>
          </a:p>
        </p:txBody>
      </p:sp>
      <p:sp>
        <p:nvSpPr>
          <p:cNvPr id="3" name="Content Placeholder 2"/>
          <p:cNvSpPr>
            <a:spLocks noGrp="1"/>
          </p:cNvSpPr>
          <p:nvPr>
            <p:ph idx="1"/>
          </p:nvPr>
        </p:nvSpPr>
        <p:spPr>
          <a:xfrm>
            <a:off x="1251678" y="1031966"/>
            <a:ext cx="10178322" cy="5603965"/>
          </a:xfrm>
        </p:spPr>
        <p:txBody>
          <a:bodyPr>
            <a:normAutofit/>
          </a:bodyPr>
          <a:lstStyle/>
          <a:p>
            <a:r>
              <a:rPr lang="en-US" b="1" dirty="0"/>
              <a:t>Data Set Information:</a:t>
            </a:r>
            <a:endParaRPr lang="en-US" dirty="0"/>
          </a:p>
          <a:p>
            <a:pPr lvl="1"/>
            <a:r>
              <a:rPr lang="en-US" dirty="0"/>
              <a:t>The dataset represents 10 years (1999-2008) of clinical care at 130 US hospitals and integrated delivery networks. It includes over 50 features representing patient and hospital outcomes. Information was extracted from the database for encounters that satisfied the following criteria.</a:t>
            </a:r>
          </a:p>
          <a:p>
            <a:pPr marL="800100" lvl="1" indent="-342900">
              <a:buFont typeface="+mj-lt"/>
              <a:buAutoNum type="arabicPeriod"/>
            </a:pPr>
            <a:r>
              <a:rPr lang="en-US" dirty="0"/>
              <a:t>It is an inpatient encounter (a hospital admission).</a:t>
            </a:r>
          </a:p>
          <a:p>
            <a:pPr marL="800100" lvl="1" indent="-342900">
              <a:buFont typeface="+mj-lt"/>
              <a:buAutoNum type="arabicPeriod"/>
            </a:pPr>
            <a:r>
              <a:rPr lang="en-US" dirty="0"/>
              <a:t>It is a diabetic encounter, that is, one during which any kind of diabetes was entered to the system as a diagnosis.</a:t>
            </a:r>
          </a:p>
          <a:p>
            <a:pPr marL="800100" lvl="1" indent="-342900">
              <a:buFont typeface="+mj-lt"/>
              <a:buAutoNum type="arabicPeriod"/>
            </a:pPr>
            <a:r>
              <a:rPr lang="en-US" dirty="0"/>
              <a:t>The length of stay was at least 1 day and at most 14 days.</a:t>
            </a:r>
          </a:p>
          <a:p>
            <a:pPr marL="800100" lvl="1" indent="-342900">
              <a:buFont typeface="+mj-lt"/>
              <a:buAutoNum type="arabicPeriod"/>
            </a:pPr>
            <a:r>
              <a:rPr lang="en-US" dirty="0"/>
              <a:t>Laboratory tests were performed during the encounter.</a:t>
            </a:r>
          </a:p>
          <a:p>
            <a:pPr marL="800100" lvl="1" indent="-342900">
              <a:buFont typeface="+mj-lt"/>
              <a:buAutoNum type="arabicPeriod"/>
            </a:pPr>
            <a:r>
              <a:rPr lang="en-US" dirty="0"/>
              <a:t>Medications were administered during the encounter.</a:t>
            </a:r>
          </a:p>
          <a:p>
            <a:r>
              <a:rPr lang="en-US" dirty="0"/>
              <a:t>The data contains such attributes as patient number, race, gender, age, admission type, time in hospital, medical specialty of admitting physician, number of lab test performed, HbA1c test result, diagnosis, number of medication, diabetic medications, number of outpatient, inpatient, and emergency visits in the year before the hospitalization, etc.</a:t>
            </a:r>
            <a:br>
              <a:rPr lang="en-US" dirty="0"/>
            </a:br>
            <a:endParaRPr lang="en-US" dirty="0"/>
          </a:p>
        </p:txBody>
      </p:sp>
    </p:spTree>
    <p:extLst>
      <p:ext uri="{BB962C8B-B14F-4D97-AF65-F5344CB8AC3E}">
        <p14:creationId xmlns:p14="http://schemas.microsoft.com/office/powerpoint/2010/main" val="360741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a:t>
            </a:r>
          </a:p>
        </p:txBody>
      </p:sp>
      <p:sp>
        <p:nvSpPr>
          <p:cNvPr id="3" name="Content Placeholder 2"/>
          <p:cNvSpPr>
            <a:spLocks noGrp="1"/>
          </p:cNvSpPr>
          <p:nvPr>
            <p:ph idx="1"/>
          </p:nvPr>
        </p:nvSpPr>
        <p:spPr>
          <a:xfrm>
            <a:off x="1251678" y="1874517"/>
            <a:ext cx="10178322" cy="4005075"/>
          </a:xfrm>
        </p:spPr>
        <p:txBody>
          <a:bodyPr/>
          <a:lstStyle/>
          <a:p>
            <a:r>
              <a:rPr lang="en-US" dirty="0"/>
              <a:t>Your goal is to make a classification model that can be used to predict something within the dataset.</a:t>
            </a:r>
          </a:p>
          <a:p>
            <a:r>
              <a:rPr lang="en-US" dirty="0"/>
              <a:t>For example, you can choose to predict whether a patient is likely to be a readmit in the hospital within 30days.</a:t>
            </a:r>
          </a:p>
          <a:p>
            <a:pPr lvl="1"/>
            <a:r>
              <a:rPr lang="en-US" dirty="0"/>
              <a:t>You can choose which features to use in your model (race, gender, age, etc.) and train your model.</a:t>
            </a:r>
          </a:p>
          <a:p>
            <a:r>
              <a:rPr lang="en-US" dirty="0"/>
              <a:t>Your project should include a description of what you’re trying to accomplish, EDA, data wrangling, model creation, model evaluations, and model selections</a:t>
            </a:r>
            <a:r>
              <a:rPr lang="en-US"/>
              <a:t>. </a:t>
            </a:r>
            <a:endParaRPr lang="en-US" dirty="0"/>
          </a:p>
        </p:txBody>
      </p:sp>
    </p:spTree>
    <p:extLst>
      <p:ext uri="{BB962C8B-B14F-4D97-AF65-F5344CB8AC3E}">
        <p14:creationId xmlns:p14="http://schemas.microsoft.com/office/powerpoint/2010/main" val="382805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a:t>
            </a:r>
          </a:p>
        </p:txBody>
      </p:sp>
      <p:sp>
        <p:nvSpPr>
          <p:cNvPr id="3" name="Content Placeholder 2"/>
          <p:cNvSpPr>
            <a:spLocks noGrp="1"/>
          </p:cNvSpPr>
          <p:nvPr>
            <p:ph idx="1"/>
          </p:nvPr>
        </p:nvSpPr>
        <p:spPr>
          <a:xfrm>
            <a:off x="1251678" y="1874517"/>
            <a:ext cx="10178322" cy="4005075"/>
          </a:xfrm>
        </p:spPr>
        <p:txBody>
          <a:bodyPr/>
          <a:lstStyle/>
          <a:p>
            <a:r>
              <a:rPr lang="en-US" dirty="0"/>
              <a:t>You may work with others for this project – up to a group of 4.</a:t>
            </a:r>
          </a:p>
          <a:p>
            <a:r>
              <a:rPr lang="en-US" dirty="0"/>
              <a:t>If you and your team decide there is another dataset you’d like to explore, consult with your instructor about the possibility of analyzing another dataset.</a:t>
            </a:r>
          </a:p>
        </p:txBody>
      </p:sp>
    </p:spTree>
    <p:extLst>
      <p:ext uri="{BB962C8B-B14F-4D97-AF65-F5344CB8AC3E}">
        <p14:creationId xmlns:p14="http://schemas.microsoft.com/office/powerpoint/2010/main" val="221113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a:t>
            </a:r>
          </a:p>
        </p:txBody>
      </p:sp>
      <p:sp>
        <p:nvSpPr>
          <p:cNvPr id="3" name="Content Placeholder 2"/>
          <p:cNvSpPr>
            <a:spLocks noGrp="1"/>
          </p:cNvSpPr>
          <p:nvPr>
            <p:ph idx="1"/>
          </p:nvPr>
        </p:nvSpPr>
        <p:spPr>
          <a:xfrm>
            <a:off x="1251678" y="1874517"/>
            <a:ext cx="10178322" cy="4005075"/>
          </a:xfrm>
        </p:spPr>
        <p:txBody>
          <a:bodyPr/>
          <a:lstStyle/>
          <a:p>
            <a:r>
              <a:rPr lang="en-US" dirty="0"/>
              <a:t>Sections of project:</a:t>
            </a:r>
          </a:p>
          <a:p>
            <a:pPr lvl="1"/>
            <a:r>
              <a:rPr lang="en-US" dirty="0"/>
              <a:t>Overview</a:t>
            </a:r>
          </a:p>
          <a:p>
            <a:pPr lvl="1"/>
            <a:r>
              <a:rPr lang="en-US" dirty="0"/>
              <a:t>Data Exploration (EDA)</a:t>
            </a:r>
          </a:p>
          <a:p>
            <a:pPr lvl="1"/>
            <a:r>
              <a:rPr lang="en-US" dirty="0"/>
              <a:t>Data Preparation (Wrangling/Cleaning, etc.)</a:t>
            </a:r>
          </a:p>
          <a:p>
            <a:pPr lvl="1"/>
            <a:r>
              <a:rPr lang="en-US" dirty="0"/>
              <a:t>Build Models</a:t>
            </a:r>
          </a:p>
          <a:p>
            <a:pPr lvl="1"/>
            <a:r>
              <a:rPr lang="en-US" dirty="0"/>
              <a:t>Evaluate Models</a:t>
            </a:r>
          </a:p>
          <a:p>
            <a:pPr lvl="1"/>
            <a:r>
              <a:rPr lang="en-US" dirty="0"/>
              <a:t>Select Models</a:t>
            </a:r>
          </a:p>
          <a:p>
            <a:pPr lvl="1"/>
            <a:endParaRPr lang="en-US" dirty="0"/>
          </a:p>
        </p:txBody>
      </p:sp>
    </p:spTree>
    <p:extLst>
      <p:ext uri="{BB962C8B-B14F-4D97-AF65-F5344CB8AC3E}">
        <p14:creationId xmlns:p14="http://schemas.microsoft.com/office/powerpoint/2010/main" val="156774455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Badge</Template>
  <TotalTime>11</TotalTime>
  <Words>430</Words>
  <Application>Microsoft Macintosh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Impact</vt:lpstr>
      <vt:lpstr>Badge</vt:lpstr>
      <vt:lpstr>Machine learning techniques and strategies</vt:lpstr>
      <vt:lpstr>Dataset for project</vt:lpstr>
      <vt:lpstr>Diabetes 130-US hospitals for years 1999-2008 Data Set  </vt:lpstr>
      <vt:lpstr>project</vt:lpstr>
      <vt:lpstr>project</vt:lpstr>
      <vt:lpstr>project</vt:lpstr>
    </vt:vector>
  </TitlesOfParts>
  <Company>Con Edison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Schettini, Nicholas</dc:creator>
  <cp:lastModifiedBy>Microsoft Office User</cp:lastModifiedBy>
  <cp:revision>10</cp:revision>
  <dcterms:created xsi:type="dcterms:W3CDTF">2019-07-17T14:26:01Z</dcterms:created>
  <dcterms:modified xsi:type="dcterms:W3CDTF">2022-01-19T17:48:24Z</dcterms:modified>
</cp:coreProperties>
</file>