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02bb01dfc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02bb01dfc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02bb01dfc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02bb01dfc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02bb01dfc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02bb01dfc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2bb01dfc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02bb01dfc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02bb01dfc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02bb01dfc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2bb01df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2bb01df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2bb01df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2bb01df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02bb01df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02bb01df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02bb01dfc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02bb01dfc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02bb01dfc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02bb01dfc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02bb01dfc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02bb01dfc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02bb01dfc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02bb01dfc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02bb01dfc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02bb01dfc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IxQJ0e6Z-FwhrgjDi9uiHt95yPH_yDSH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PROCESSADORS: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500"/>
              <a:t>INFORME DE LA TEMPERATURA I HUMITAT</a:t>
            </a:r>
            <a:endParaRPr sz="2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JOAN MARC FUENTES I GISELA LEÓN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17324" l="14921" r="42153" t="11526"/>
          <a:stretch/>
        </p:blipFill>
        <p:spPr>
          <a:xfrm>
            <a:off x="2730325" y="223213"/>
            <a:ext cx="5037998" cy="46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9324" l="14023" r="37115" t="12715"/>
          <a:stretch/>
        </p:blipFill>
        <p:spPr>
          <a:xfrm>
            <a:off x="2581875" y="214700"/>
            <a:ext cx="5252400" cy="4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36800" l="14859" r="37453" t="10104"/>
          <a:stretch/>
        </p:blipFill>
        <p:spPr>
          <a:xfrm>
            <a:off x="250925" y="1860475"/>
            <a:ext cx="3811474" cy="23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 b="10039" l="14539" r="45559" t="9710"/>
          <a:stretch/>
        </p:blipFill>
        <p:spPr>
          <a:xfrm>
            <a:off x="3695675" y="201038"/>
            <a:ext cx="4191350" cy="474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18244" l="14604" r="12445" t="32407"/>
          <a:stretch/>
        </p:blipFill>
        <p:spPr>
          <a:xfrm>
            <a:off x="330050" y="1444125"/>
            <a:ext cx="8480174" cy="322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3300" y="1423425"/>
            <a:ext cx="75174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DEMOSTRACIÓ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VÍDEO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200"/>
              <a:t>ÍNDEX</a:t>
            </a:r>
            <a:endParaRPr sz="32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 sz="1800"/>
              <a:t>DIAGRAMA DE BLOCS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 sz="1800"/>
              <a:t>CODI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 sz="1800"/>
              <a:t>MOSTRA DEL FUNCIONAMENT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DIAGRAMA DE BLOCS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50" y="1480800"/>
            <a:ext cx="4643501" cy="30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DIAGRAMA DE BLOCS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25" y="845600"/>
            <a:ext cx="5941550" cy="44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15530" l="15757" r="34830" t="9658"/>
          <a:stretch/>
        </p:blipFill>
        <p:spPr>
          <a:xfrm>
            <a:off x="2857500" y="178050"/>
            <a:ext cx="5346048" cy="4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18857" l="15548" r="31563" t="10540"/>
          <a:stretch/>
        </p:blipFill>
        <p:spPr>
          <a:xfrm>
            <a:off x="2519325" y="226688"/>
            <a:ext cx="6246576" cy="469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18608" l="15697" r="7088" t="11117"/>
          <a:stretch/>
        </p:blipFill>
        <p:spPr>
          <a:xfrm>
            <a:off x="1912650" y="502100"/>
            <a:ext cx="6955651" cy="39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20946" l="15044" r="14159" t="10490"/>
          <a:stretch/>
        </p:blipFill>
        <p:spPr>
          <a:xfrm>
            <a:off x="1915250" y="653950"/>
            <a:ext cx="7040074" cy="38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35136" l="14706" r="39803" t="9996"/>
          <a:stretch/>
        </p:blipFill>
        <p:spPr>
          <a:xfrm>
            <a:off x="185000" y="1701350"/>
            <a:ext cx="4180723" cy="283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 b="11268" l="15115" r="32161" t="10040"/>
          <a:stretch/>
        </p:blipFill>
        <p:spPr>
          <a:xfrm>
            <a:off x="3899400" y="419150"/>
            <a:ext cx="5127749" cy="430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