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7090C3-DB81-403B-8A9A-739C3C6B9A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Team gun violence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C9A9BF-E1C4-48BD-B2FD-D0F81C0303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12/10/2020 1:11:35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Injured/Killed" id="2" name="slide2">
            <a:extLst>
              <a:ext uri="{FF2B5EF4-FFF2-40B4-BE49-F238E27FC236}">
                <a16:creationId xmlns:a16="http://schemas.microsoft.com/office/drawing/2014/main" id="{96293695-78B3-4B88-AF43-5F23993B3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006"/>
            <a:ext cx="12192000" cy="56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FULL MOON COUNTS" id="3" name="slide3">
            <a:extLst>
              <a:ext uri="{FF2B5EF4-FFF2-40B4-BE49-F238E27FC236}">
                <a16:creationId xmlns:a16="http://schemas.microsoft.com/office/drawing/2014/main" id="{BE6444EB-6589-4872-9CD4-2BF282538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and Line charts" id="4" name="slide4">
            <a:extLst>
              <a:ext uri="{FF2B5EF4-FFF2-40B4-BE49-F238E27FC236}">
                <a16:creationId xmlns:a16="http://schemas.microsoft.com/office/drawing/2014/main" id="{B709E014-A574-4DDE-876C-13D50C2B8C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2020-12-10T19:11:36Z</dcterms:created>
  <dcterms:modified xsi:type="dcterms:W3CDTF">2020-12-10T19:11:36Z</dcterms:modified>
</cp:coreProperties>
</file>