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8A0883-F67C-4FFC-B659-D334132B56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GunViolence w full moon date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D76818-EEF9-4578-B96D-64432AE074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12/10/2020 3:43:39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n" id="2" name="slide2">
            <a:extLst>
              <a:ext uri="{FF2B5EF4-FFF2-40B4-BE49-F238E27FC236}">
                <a16:creationId xmlns:a16="http://schemas.microsoft.com/office/drawing/2014/main" id="{922D33BA-5E91-4850-8344-E81309CCE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10"/>
            <a:ext cx="12192000" cy="64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 Moon and Gun Violence" id="3" name="slide3">
            <a:extLst>
              <a:ext uri="{FF2B5EF4-FFF2-40B4-BE49-F238E27FC236}">
                <a16:creationId xmlns:a16="http://schemas.microsoft.com/office/drawing/2014/main" id="{24F321A0-FC49-4820-94E5-55D3D9AC3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 Moon and Gun Violence (2)" id="4" name="slide4">
            <a:extLst>
              <a:ext uri="{FF2B5EF4-FFF2-40B4-BE49-F238E27FC236}">
                <a16:creationId xmlns:a16="http://schemas.microsoft.com/office/drawing/2014/main" id="{B284E80D-9E29-45A3-BF08-14492FF484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5" name="slide5">
            <a:extLst>
              <a:ext uri="{FF2B5EF4-FFF2-40B4-BE49-F238E27FC236}">
                <a16:creationId xmlns:a16="http://schemas.microsoft.com/office/drawing/2014/main" id="{17F830D2-A3D7-40B1-A4D3-26014DB4F4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6" name="slide6">
            <a:extLst>
              <a:ext uri="{FF2B5EF4-FFF2-40B4-BE49-F238E27FC236}">
                <a16:creationId xmlns:a16="http://schemas.microsoft.com/office/drawing/2014/main" id="{D7EECB94-CE87-4486-AF32-952BA80C7E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2020-12-10T21:43:39Z</dcterms:created>
  <dcterms:modified xsi:type="dcterms:W3CDTF">2020-12-10T21:43:39Z</dcterms:modified>
</cp:coreProperties>
</file>