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851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19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32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542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115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54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081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627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709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84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05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E99D99-429A-4C09-BDF4-F268C7C2F0AA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C1F70-FDD1-4ADC-9215-713D4103F26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2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ito.de/principi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60633" y="1219200"/>
            <a:ext cx="9249105" cy="3552497"/>
          </a:xfrm>
          <a:ln>
            <a:solidFill>
              <a:srgbClr val="74350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sz="4000" dirty="0" smtClean="0">
                <a:latin typeface="Cooper Black" panose="0208090404030B020404" pitchFamily="18" charset="0"/>
              </a:rPr>
              <a:t>Explorando a ética e os valores humanos</a:t>
            </a:r>
            <a:endParaRPr lang="pt-BR" sz="4000" dirty="0">
              <a:latin typeface="Cooper Black" panose="0208090404030B020404" pitchFamily="18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 moral a bioética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059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Filósofos e teorias éticas/ desenvolvimento ao longo do tempo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258350" y="2037074"/>
            <a:ext cx="4799550" cy="957645"/>
          </a:xfrm>
        </p:spPr>
        <p:txBody>
          <a:bodyPr>
            <a:normAutofit/>
          </a:bodyPr>
          <a:lstStyle/>
          <a:p>
            <a:r>
              <a:rPr lang="pt-BR" sz="700" b="0" dirty="0"/>
              <a:t>Podemos citar vários pensadores, que em distintas épocas refletiram sobre a ética. Os pré-socráticos, os sofistas, Platão, Sócrates, os </a:t>
            </a:r>
            <a:r>
              <a:rPr lang="pt-BR" sz="700" b="0" dirty="0" err="1"/>
              <a:t>Estóicos</a:t>
            </a:r>
            <a:r>
              <a:rPr lang="pt-BR" sz="700" b="0" dirty="0"/>
              <a:t>, os pensadores Cristãos, Spinoza, Nietzsche, dentre outros dedicaram-se vivamente ao tema.</a:t>
            </a:r>
          </a:p>
          <a:p>
            <a:r>
              <a:rPr lang="pt-BR" sz="700" b="0" dirty="0"/>
              <a:t>Destes pensadores, destacamos Aristóteles, Maquiavel e Kant, por cada uma representar um momento de virada em relação à produção do tema.</a:t>
            </a:r>
          </a:p>
          <a:p>
            <a:endParaRPr lang="pt-BR" sz="7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800" dirty="0"/>
              <a:t>Entre os séculos XIV e XVIII, com o fim da Idade Média, os temas éticos da Antiguidade foram retomados. Agora, a ética teria base no pensamento humano e não em tradições religiosas. Mais uma vez, a ética voltaria a ser entendida como um meio de se alcançar a felicidade e o bom convívio social</a:t>
            </a:r>
          </a:p>
        </p:txBody>
      </p:sp>
      <p:pic>
        <p:nvPicPr>
          <p:cNvPr id="6146" name="Picture 2" descr="Filósofos | Filosofia na Escol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46" y="2994719"/>
            <a:ext cx="2995612" cy="29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Ética no Mercado de Trabalho. Ética | by Melyssa Modesto | Mediu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33" y="3297583"/>
            <a:ext cx="4655591" cy="22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82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Ética social 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541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valores humanos?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Os valores humanos são os </a:t>
            </a:r>
            <a:r>
              <a:rPr lang="pt-BR" b="1" dirty="0"/>
              <a:t>princípios morais e éticos</a:t>
            </a:r>
            <a:r>
              <a:rPr lang="pt-BR" dirty="0"/>
              <a:t> que conduzem a vida de uma pessoa. Eles fazem parte da formação da consciência e da maneira de agir e se relacionar em uma sociedade.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Os valores humanos são normas de conduta que podem determinar decisões importantes e garantir que a convivência entre as pessoas seja pacífica, honesta e justa.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96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4" r="12114"/>
          <a:stretch>
            <a:fillRect/>
          </a:stretch>
        </p:blipFill>
        <p:spPr>
          <a:xfrm>
            <a:off x="1082566" y="939362"/>
            <a:ext cx="5326458" cy="4966138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moral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De acordo com outra definição, a moral é a soma total do conhecimento que se adquire sobre o mais alto e nobre, e que uma pessoa respeita na sua conduta. As crenças sobre a moralidade são generalizadas e codificadas numa certa cultura ou num dado grupo social, pelo que a moral regula o comportamento dos seus membros. Por outro lado, a moral costuma ser identificada com os </a:t>
            </a:r>
            <a:r>
              <a:rPr lang="pt-BR" b="1" dirty="0">
                <a:hlinkClick r:id="rId3"/>
              </a:rPr>
              <a:t>princípios</a:t>
            </a:r>
            <a:r>
              <a:rPr lang="pt-BR" dirty="0"/>
              <a:t> religiosos e éticos que uma comunidade acorda respeitar.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95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idx="4294967295"/>
          </p:nvPr>
        </p:nvSpPr>
        <p:spPr>
          <a:xfrm>
            <a:off x="1256205" y="561264"/>
            <a:ext cx="10179050" cy="1492250"/>
          </a:xfrm>
        </p:spPr>
        <p:txBody>
          <a:bodyPr>
            <a:noAutofit/>
          </a:bodyPr>
          <a:lstStyle/>
          <a:p>
            <a:pPr algn="ctr" fontAlgn="base"/>
            <a:r>
              <a:rPr lang="pt-BR" sz="1600" dirty="0"/>
              <a:t>Há uma expressão bastante comum que é “moral da história”, ela descreve a lição que foi transmitida através de uma história. Um exemplo seria se pegássemos uma história conhecida de muitos como a do Pinóquio, a moral (a lição) que há nessa história é para as crianças (e até mesmo adultos) não contarem mentiras.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83" y="2536770"/>
            <a:ext cx="3020082" cy="25622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522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ica Imagens – Download Grátis no Freepi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 b="3378"/>
          <a:stretch>
            <a:fillRect/>
          </a:stretch>
        </p:blipFill>
        <p:spPr bwMode="auto">
          <a:xfrm>
            <a:off x="1229710" y="457200"/>
            <a:ext cx="5549462" cy="536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ética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termo ética assume diferentes significados, conforme o contexto em que os agentes estão os agentes envolvidos. Uma definição particular diz que a “ética nos negócios é o estudo da forma pela qual normas morais pessoais se aplicam às atividades e aos objetivos da empresa comercial. Não se trata de um padrão moral separado, mas do estudo de como o contexto dos negócios cria seus problemas próprios e exclusivos à pessoa moral que atua como um gerente desse sistema”.</a:t>
            </a:r>
          </a:p>
        </p:txBody>
      </p:sp>
    </p:spTree>
    <p:extLst>
      <p:ext uri="{BB962C8B-B14F-4D97-AF65-F5344CB8AC3E}">
        <p14:creationId xmlns:p14="http://schemas.microsoft.com/office/powerpoint/2010/main" val="3306637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Objetivo </a:t>
            </a:r>
            <a:r>
              <a:rPr lang="pt-BR" sz="1800" dirty="0" err="1" smtClean="0"/>
              <a:t>dA</a:t>
            </a:r>
            <a:r>
              <a:rPr lang="pt-BR" sz="1800" dirty="0" smtClean="0"/>
              <a:t> Ética:</a:t>
            </a:r>
            <a:br>
              <a:rPr lang="pt-BR" sz="1800" dirty="0" smtClean="0"/>
            </a:br>
            <a:r>
              <a:rPr lang="pt-BR" sz="1800" dirty="0" smtClean="0"/>
              <a:t>enquanto </a:t>
            </a:r>
            <a:r>
              <a:rPr lang="pt-BR" sz="1800" dirty="0"/>
              <a:t>ramo do conhecimento, tem por objeto o comportamento humano do interior de cada sociedade. O estudo desse comportamento, com o fim de estabelecer os níveis aceitáveis que garantam a convivência pacífica dentro das sociedades e entre elas, constitui o objetivo da ética.</a:t>
            </a:r>
          </a:p>
        </p:txBody>
      </p:sp>
      <p:pic>
        <p:nvPicPr>
          <p:cNvPr id="2052" name="Picture 4" descr="A importância da ética para a ﻿reputação e crescimento das empresas |  ABE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10" y="2120459"/>
            <a:ext cx="5065987" cy="40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43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 ÉTICA NA SOCIEDADE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>
          <a:xfrm>
            <a:off x="8068208" y="1951543"/>
            <a:ext cx="3092117" cy="41641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Ao </a:t>
            </a:r>
            <a:r>
              <a:rPr lang="pt-BR" dirty="0"/>
              <a:t>refletir sobre a dimensão ética na empresa, precisamos compreender que, além dos compromissos relativos ao seu funcionamento interno, a organização empresarial possui compromissos externos, de ordem </a:t>
            </a:r>
            <a:r>
              <a:rPr lang="pt-BR" dirty="0" smtClean="0"/>
              <a:t>social.</a:t>
            </a:r>
          </a:p>
          <a:p>
            <a:r>
              <a:rPr lang="pt-BR" dirty="0"/>
              <a:t>O compromisso das organizações empresarias é, hoje, muito mais amplo do que a própria relação emprego-empregador: ele envolve questões raciais, de sexo, de distribuição de renda, manutenção do meio ambiente, enfim, os problemas mais gerais que afligem a sociedade.</a:t>
            </a:r>
          </a:p>
        </p:txBody>
      </p:sp>
      <p:pic>
        <p:nvPicPr>
          <p:cNvPr id="3074" name="Picture 2" descr="Responsabilidade social: a ética profissional e o compromisso com a socie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3" y="1366344"/>
            <a:ext cx="6276975" cy="33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013678" y="287793"/>
            <a:ext cx="10178322" cy="1492132"/>
          </a:xfrm>
        </p:spPr>
        <p:txBody>
          <a:bodyPr/>
          <a:lstStyle/>
          <a:p>
            <a:r>
              <a:rPr lang="pt-BR" dirty="0" smtClean="0"/>
              <a:t>Surgimento da ética</a:t>
            </a:r>
            <a:endParaRPr lang="pt-BR" dirty="0"/>
          </a:p>
        </p:txBody>
      </p:sp>
      <p:pic>
        <p:nvPicPr>
          <p:cNvPr id="4098" name="Picture 2" descr="Como ter uma conduta ética no trabalho | Carreira &amp; Sucess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26" y="1965434"/>
            <a:ext cx="7154419" cy="3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01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90738" y="-310055"/>
            <a:ext cx="3092117" cy="1196670"/>
          </a:xfrm>
        </p:spPr>
        <p:txBody>
          <a:bodyPr>
            <a:normAutofit/>
          </a:bodyPr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584086" y="1662295"/>
            <a:ext cx="2521858" cy="353340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Ligado à filosofia, o conceito de ética surge na Grécia Antiga durante o século V a.C. Em um contexto de intensa reflexão a respeito das regras de convívio social, os pensadores gregos buscavam entender o funcionamento do regime de </a:t>
            </a:r>
            <a:r>
              <a:rPr lang="pt-BR" dirty="0" smtClean="0"/>
              <a:t>comportamento </a:t>
            </a:r>
            <a:r>
              <a:rPr lang="pt-BR" dirty="0"/>
              <a:t>humano</a:t>
            </a:r>
            <a:r>
              <a:rPr lang="pt-BR" dirty="0" smtClean="0"/>
              <a:t>.</a:t>
            </a:r>
          </a:p>
          <a:p>
            <a:r>
              <a:rPr lang="pt-BR" dirty="0"/>
              <a:t> é uma área da filosofia que busca problematizar as questões relativas aos costumes e à moral de uma sociedade, sem recorrer ao senso comum. A ética tenta estabelecer, de maneira moderada e com uma visão questionadora, o que é o certo e o errado e a linha, muitas vezes tênue, entre o bem e o mal.</a:t>
            </a:r>
            <a:endParaRPr lang="pt-BR" dirty="0"/>
          </a:p>
        </p:txBody>
      </p:sp>
      <p:pic>
        <p:nvPicPr>
          <p:cNvPr id="5122" name="Picture 2" descr="Ética e moral: entenda o que são e principais exemplos - F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2" y="1784266"/>
            <a:ext cx="6287968" cy="32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73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65</TotalTime>
  <Words>491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Cooper Black</vt:lpstr>
      <vt:lpstr>Gill Sans MT</vt:lpstr>
      <vt:lpstr>Impact</vt:lpstr>
      <vt:lpstr>Wingdings</vt:lpstr>
      <vt:lpstr>Badge</vt:lpstr>
      <vt:lpstr>Explorando a ética e os valores humanos</vt:lpstr>
      <vt:lpstr>O que são valores humanos?</vt:lpstr>
      <vt:lpstr>Conceito de moral</vt:lpstr>
      <vt:lpstr>Há uma expressão bastante comum que é “moral da história”, ela descreve a lição que foi transmitida através de uma história. Um exemplo seria se pegássemos uma história conhecida de muitos como a do Pinóquio, a moral (a lição) que há nessa história é para as crianças (e até mesmo adultos) não contarem mentiras.  </vt:lpstr>
      <vt:lpstr>Conceito de ética </vt:lpstr>
      <vt:lpstr>Objetivo dA Ética: enquanto ramo do conhecimento, tem por objeto o comportamento humano do interior de cada sociedade. O estudo desse comportamento, com o fim de estabelecer os níveis aceitáveis que garantam a convivência pacífica dentro das sociedades e entre elas, constitui o objetivo da ética.</vt:lpstr>
      <vt:lpstr>A importância da ÉTICA NA SOCIEDADE</vt:lpstr>
      <vt:lpstr>Surgimento da ética</vt:lpstr>
      <vt:lpstr>Breve histórico</vt:lpstr>
      <vt:lpstr>Filósofos e teorias éticas/ desenvolvimento ao longo do tempo</vt:lpstr>
      <vt:lpstr>Ética social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</dc:title>
  <dc:creator>Aluno</dc:creator>
  <cp:lastModifiedBy>Aluno</cp:lastModifiedBy>
  <cp:revision>8</cp:revision>
  <dcterms:created xsi:type="dcterms:W3CDTF">2023-10-05T22:33:55Z</dcterms:created>
  <dcterms:modified xsi:type="dcterms:W3CDTF">2023-10-05T23:39:26Z</dcterms:modified>
</cp:coreProperties>
</file>