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b2afa6b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b2afa6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b2afa6b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0b2afa6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b2afa6b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b2afa6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b2afa6b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b2afa6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>
  <p:cSld name="Título e Texto Vertical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8733" y="230559"/>
            <a:ext cx="1344360" cy="90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6434" y="167426"/>
            <a:ext cx="2106862" cy="9659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a.leite12@fatec.sp.gov.br" TargetMode="External"/><Relationship Id="rId4" Type="http://schemas.openxmlformats.org/officeDocument/2006/relationships/hyperlink" Target="mailto:cristiano.ribeiro@fatec.sp.gov.br" TargetMode="External"/><Relationship Id="rId5" Type="http://schemas.openxmlformats.org/officeDocument/2006/relationships/hyperlink" Target="mailto:gisele.lapa@fatec.sp.gov.br" TargetMode="External"/><Relationship Id="rId6" Type="http://schemas.openxmlformats.org/officeDocument/2006/relationships/hyperlink" Target="mailto:thiagofrancisco3@fatec.sp.gov.br" TargetMode="External"/><Relationship Id="rId7" Type="http://schemas.openxmlformats.org/officeDocument/2006/relationships/image" Target="../media/image2.jpg"/><Relationship Id="rId8" Type="http://schemas.openxmlformats.org/officeDocument/2006/relationships/hyperlink" Target="https://github.com/GiseleBLLapa/projetoKIAFatec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239485" y="5555346"/>
            <a:ext cx="656626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marR="0" rtl="0" algn="l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 BEATRIZ SILVA DE ARAUJO LEITE</a:t>
            </a:r>
            <a:r>
              <a:rPr b="1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ana.leite12@fatec.sp.gov.br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CRISTIANO DONIZETE RIBEIRO </a:t>
            </a:r>
            <a:r>
              <a:rPr b="0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cristiano.ribeiro@fatec.sp.gov.br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GISELE BARBA DE LIMA LAPA</a:t>
            </a:r>
            <a:r>
              <a:rPr b="0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gisele.lapa@fatec.sp.gov.br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THIAGO FRANCISCO</a:t>
            </a:r>
            <a:r>
              <a:rPr b="0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1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thiagofrancisco3@fatec.sp.gov.br</a:t>
            </a:r>
            <a:r>
              <a:rPr b="0" i="0" lang="pt-BR" sz="3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164286" y="6140496"/>
            <a:ext cx="389273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26695" lvl="0" marL="182880" marR="0" rtl="0" algn="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Orientador: M.e.Prof. José Walmir Gonçalves Duque</a:t>
            </a:r>
            <a:endParaRPr/>
          </a:p>
          <a:p>
            <a:pPr indent="226695" lvl="0" marL="182880" marR="0" rtl="0" algn="r">
              <a:lnSpc>
                <a:spcPct val="13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 Inteligência Artificial</a:t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61129" y="4214593"/>
            <a:ext cx="45031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2A5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 KERSYS</a:t>
            </a:r>
            <a:endParaRPr b="0" i="0" sz="3600" u="none" cap="none" strike="noStrike">
              <a:solidFill>
                <a:srgbClr val="2A5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3275" y="1656698"/>
            <a:ext cx="4003309" cy="276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442526" y="6355940"/>
            <a:ext cx="5713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Repositório: </a:t>
            </a:r>
            <a:r>
              <a:rPr b="1" i="0" lang="pt-BR" sz="14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https://github.com/GiseleBLLapa/projetoKIAFatec.git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234173" y="1499846"/>
            <a:ext cx="483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Considerações finais</a:t>
            </a:r>
            <a:endParaRPr b="0" i="0" sz="2800" u="none" cap="none" strike="noStrike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234174" y="2344094"/>
            <a:ext cx="72498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pt-BR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Conclui-se que uma boa relação a ser analisada e foi a escolhida, foi Mês de Plantio do Talhão, onde percebemos que efetuando o plantio durante os meses mais chuvosos temos uma melhor produção e uma menor perda.</a:t>
            </a:r>
            <a:endParaRPr sz="20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Outras análises foram feitas, a exemplo o espaçamento onde verificamos que uma maior espaçamento contribui para melhor produção por árvores, analisamos também o material genético, porém as análises não foram conclusivas.</a:t>
            </a:r>
            <a:endParaRPr sz="20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899" y="2820400"/>
            <a:ext cx="4403225" cy="269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75" y="2058497"/>
            <a:ext cx="478155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6420275" y="2741300"/>
            <a:ext cx="36942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Matriz de correlação para análise do espaçamento x produção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229700" y="1306250"/>
            <a:ext cx="83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Data understanding &amp; Data preparation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50" y="1502952"/>
            <a:ext cx="64293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25" y="3001252"/>
            <a:ext cx="47053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210550" y="693250"/>
            <a:ext cx="83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Data understanding &amp; Data preparation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25" y="1216447"/>
            <a:ext cx="106680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1210550" y="693250"/>
            <a:ext cx="83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Data understanding &amp; Data preparation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050" y="2939072"/>
            <a:ext cx="8019119" cy="351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593668" y="1018902"/>
            <a:ext cx="52011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713697"/>
            <a:ext cx="106394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025" y="3095422"/>
            <a:ext cx="43434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450" y="1088225"/>
            <a:ext cx="5532275" cy="501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1230118" y="374402"/>
            <a:ext cx="52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 &amp; Evaluation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610193" y="605752"/>
            <a:ext cx="52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Agrupamento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00" y="1397052"/>
            <a:ext cx="8655533" cy="501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675" y="1821450"/>
            <a:ext cx="62198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1610193" y="605752"/>
            <a:ext cx="52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275" y="1557025"/>
            <a:ext cx="5300950" cy="1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00" y="3915550"/>
            <a:ext cx="4495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610193" y="605752"/>
            <a:ext cx="520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2A501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</a:t>
            </a:r>
            <a:endParaRPr sz="2800">
              <a:solidFill>
                <a:srgbClr val="2A50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