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8" d="100"/>
          <a:sy n="38" d="100"/>
        </p:scale>
        <p:origin x="1980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A50C4-A2F1-160B-9FB8-2FC4CA3DD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AC5FAA-F6CE-BD41-5A1B-93EB3519C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837FC2-EB8F-2FD0-323F-2E74B74A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1197-3B19-4C31-A9D2-9C96E177842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DADC38-43CD-EF19-7451-555BF2E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6E41B3-D582-7A1F-6BE8-34765229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EFB4-824F-4791-A959-F8A0C8F0A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4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741B9-4004-B598-AED7-B1A5EE07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BC1FA60-8BF4-6FB0-A4E6-8FAD03D42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EFE43A-A713-24B4-4198-876F7399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1197-3B19-4C31-A9D2-9C96E177842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A363A8-77A6-BD79-CFC6-1A6BC3F0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0DAD0B-E93D-0064-4B60-99D8B635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EFB4-824F-4791-A959-F8A0C8F0A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47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3314A4F-E4DA-C383-3F8B-8D31AEBF4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40A7B0-A5C4-4F39-E884-A2958F23F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CFCAD4-20A6-BAEB-5CE1-26D58E35D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1197-3B19-4C31-A9D2-9C96E177842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D4DD33-9605-0A19-CC61-29F8379E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F073DE-E1F3-2442-CBAA-144B2634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EFB4-824F-4791-A959-F8A0C8F0A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4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D1EC-BF5D-2E38-D7DD-A50AE044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F75CE8-D001-9B69-4BFD-AC2C6BC1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19E192-C8FA-A2CD-22F9-024B8870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1197-3B19-4C31-A9D2-9C96E177842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85DDA2-BC1B-1DB9-C722-3B7AFB2DE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A9AEF4-0400-59A9-8D48-FC8F9C20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EFB4-824F-4791-A959-F8A0C8F0A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20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C1878-5729-0CCD-97BB-F01521D1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D9C0B2-14DB-EAD7-7858-6308042E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DA7D6E-E37B-A314-9550-3A4517F8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1197-3B19-4C31-A9D2-9C96E177842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644640-A362-44DE-B5BA-04BC8B73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83AA79-F89E-63FA-7A94-A9F31DB3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EFB4-824F-4791-A959-F8A0C8F0A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99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F7EBD-38A9-8BCC-2C86-1D5806DB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1CE17D-B7D4-CF45-4775-45EDF8E92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DF1B5A-A184-569C-F1FD-078A49560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36862F-848F-EF20-B8E6-3C14F2FC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1197-3B19-4C31-A9D2-9C96E177842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58EAB9-9920-3B20-2E3F-8ADE3F7D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017232-AEBA-9BED-1E29-88F439C3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EFB4-824F-4791-A959-F8A0C8F0A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44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481046-1EE1-F860-97DF-FD16288F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B07F72-2C1A-22BB-9691-313C2BE51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DCA739-3C66-62C8-CC7D-00D81CC39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F9885F-2B0C-E66D-894A-C3C14AEF2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488C0A-31F2-1BE9-419E-F8A613162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44C08A3-9331-5A4F-CD28-F8227BAF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1197-3B19-4C31-A9D2-9C96E177842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F8DC60-2780-387A-E831-750ECC6F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8EC6CDA-1817-516C-3E83-FFAF54AA4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EFB4-824F-4791-A959-F8A0C8F0A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46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720F9-A88E-1DF4-828D-24520704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60AAE95-60C7-AE05-4182-210E1DD2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1197-3B19-4C31-A9D2-9C96E177842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853B86-9BBD-0F0B-4143-A593CA3E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2562E8-BBDE-5143-6228-EAB18C12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EFB4-824F-4791-A959-F8A0C8F0A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44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B9614EF-B94F-0704-980B-E76B3ED2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1197-3B19-4C31-A9D2-9C96E177842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89AC4D2-5D54-9861-F176-F268B9ADC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970E07-B764-9A88-594A-2018A199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EFB4-824F-4791-A959-F8A0C8F0A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44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DB1A0-95B4-5198-7088-3554BFBA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09DD58-3C4A-BF3F-2746-4664F6A8C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585182-4F04-AA48-CFBE-B4DA25884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39935C-D045-9237-D9A1-278D1594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1197-3B19-4C31-A9D2-9C96E177842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EAD531-4C96-8853-221F-9EED7A29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389EC9-CC55-C9DC-1620-1D4423AF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EFB4-824F-4791-A959-F8A0C8F0A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6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12E7A-C97A-2D81-FDBF-415ED3AE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25602BD-B916-D40F-56F2-14C83EBD6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AA0E97-3B29-8237-E351-0F3DCAD1B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F73C95-5B0F-5B10-4CFE-BB0327D41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C1197-3B19-4C31-A9D2-9C96E177842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24A46E-F164-8120-EE8B-6BA56A93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C68736-9BD1-E05C-40DC-0427B149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AEFB4-824F-4791-A959-F8A0C8F0A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1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287616B-28F3-9D27-5CEB-E2A20AC2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A68330-271B-5431-8756-1753BEDF9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83B720-BB50-8EC5-6DD2-F15837014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C1197-3B19-4C31-A9D2-9C96E1778422}" type="datetimeFigureOut">
              <a:rPr lang="pt-BR" smtClean="0"/>
              <a:t>07/06/2022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84BE4-D491-6B29-415A-E6F02317B0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8A9539-8B8D-B249-43A6-B7DFA638A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AEFB4-824F-4791-A959-F8A0C8F0A7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548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seleCorreia/cripitografia.gi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5681A-32F6-2732-4BB2-5F786EC6C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DA6761-DFAA-0AE4-BD82-7E8C30F580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31F1A8-BE63-0C5B-EC1A-FD080134D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" b="6500"/>
          <a:stretch/>
        </p:blipFill>
        <p:spPr>
          <a:xfrm>
            <a:off x="0" y="0"/>
            <a:ext cx="12192000" cy="738343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F051A7A-3A76-FAD6-44C6-B08C939BB2E5}"/>
              </a:ext>
            </a:extLst>
          </p:cNvPr>
          <p:cNvSpPr txBox="1"/>
          <p:nvPr/>
        </p:nvSpPr>
        <p:spPr>
          <a:xfrm>
            <a:off x="5156200" y="1603399"/>
            <a:ext cx="5994400" cy="2031325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dirty="0"/>
              <a:t>		</a:t>
            </a:r>
          </a:p>
          <a:p>
            <a:pPr algn="ctr"/>
            <a:r>
              <a:rPr lang="pt-BR" sz="5400" dirty="0">
                <a:solidFill>
                  <a:srgbClr val="7030A0"/>
                </a:solidFill>
                <a:latin typeface="Liberation Mono" panose="02070409020205020404" pitchFamily="49" charset="0"/>
                <a:ea typeface="Liberation Sans" panose="020B0604020202020204" pitchFamily="34" charset="0"/>
                <a:cs typeface="Liberation Mono" panose="02070409020205020404" pitchFamily="49" charset="0"/>
              </a:rPr>
              <a:t>Matemática Discreta </a:t>
            </a:r>
          </a:p>
        </p:txBody>
      </p:sp>
    </p:spTree>
    <p:extLst>
      <p:ext uri="{BB962C8B-B14F-4D97-AF65-F5344CB8AC3E}">
        <p14:creationId xmlns:p14="http://schemas.microsoft.com/office/powerpoint/2010/main" val="355036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E38E9-E39C-0F6A-49E5-C32C3BF4F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AC700D-5347-9CF2-BE96-26B36520F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F20E6A-F77E-814E-CCA1-BEF1DA8AC6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1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1BE8A7E-2104-CC01-7E27-BBD82FDE86CD}"/>
              </a:ext>
            </a:extLst>
          </p:cNvPr>
          <p:cNvSpPr txBox="1"/>
          <p:nvPr/>
        </p:nvSpPr>
        <p:spPr>
          <a:xfrm>
            <a:off x="685800" y="476290"/>
            <a:ext cx="5410200" cy="1107996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7030A0"/>
                </a:solidFill>
                <a:latin typeface="Lucida Console" panose="020B0609040504020204" pitchFamily="49" charset="0"/>
              </a:rPr>
              <a:t>Equipe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E8388C-8A03-D131-F9B7-EEF78CCE32D5}"/>
              </a:ext>
            </a:extLst>
          </p:cNvPr>
          <p:cNvSpPr txBox="1"/>
          <p:nvPr/>
        </p:nvSpPr>
        <p:spPr>
          <a:xfrm>
            <a:off x="8280400" y="1030288"/>
            <a:ext cx="3911600" cy="255454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7030A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Maria Gisele </a:t>
            </a:r>
          </a:p>
          <a:p>
            <a:endParaRPr lang="pt-BR" sz="3200" dirty="0">
              <a:solidFill>
                <a:srgbClr val="7030A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pt-BR" sz="3200" dirty="0">
                <a:solidFill>
                  <a:srgbClr val="7030A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Maria Antonia </a:t>
            </a:r>
          </a:p>
          <a:p>
            <a:endParaRPr lang="pt-BR" sz="3200" dirty="0">
              <a:solidFill>
                <a:srgbClr val="7030A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pt-BR" sz="3200" dirty="0">
                <a:solidFill>
                  <a:srgbClr val="7030A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Wanessa Maria</a:t>
            </a:r>
          </a:p>
        </p:txBody>
      </p:sp>
    </p:spTree>
    <p:extLst>
      <p:ext uri="{BB962C8B-B14F-4D97-AF65-F5344CB8AC3E}">
        <p14:creationId xmlns:p14="http://schemas.microsoft.com/office/powerpoint/2010/main" val="186171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ACCC8-730E-E737-7664-4E8556D1B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DC59CB-8F1E-DB60-29AF-9CD2F7022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D927F89-EE11-962D-F256-C391553A02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97" t="17756" r="14746" b="28504"/>
          <a:stretch/>
        </p:blipFill>
        <p:spPr>
          <a:xfrm>
            <a:off x="0" y="0"/>
            <a:ext cx="122428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266F201-E486-272A-D025-66AC80CECB89}"/>
              </a:ext>
            </a:extLst>
          </p:cNvPr>
          <p:cNvSpPr txBox="1"/>
          <p:nvPr/>
        </p:nvSpPr>
        <p:spPr>
          <a:xfrm>
            <a:off x="1193800" y="349475"/>
            <a:ext cx="64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7030A0"/>
                </a:solidFill>
                <a:latin typeface="Lucida Console" panose="020B0609040504020204" pitchFamily="49" charset="0"/>
              </a:rPr>
              <a:t>Conceitos Matemáticos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43B13FF-56A4-9D98-180E-7060AFE416E4}"/>
              </a:ext>
            </a:extLst>
          </p:cNvPr>
          <p:cNvSpPr txBox="1"/>
          <p:nvPr/>
        </p:nvSpPr>
        <p:spPr>
          <a:xfrm>
            <a:off x="1193800" y="2453276"/>
            <a:ext cx="568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7030A0"/>
                </a:solidFill>
                <a:latin typeface="Lucida Console" panose="020B0609040504020204" pitchFamily="49" charset="0"/>
              </a:rPr>
              <a:t>Durante a criação do programa nós usamos:</a:t>
            </a:r>
          </a:p>
          <a:p>
            <a:endParaRPr lang="pt-BR" sz="2800" dirty="0">
              <a:solidFill>
                <a:srgbClr val="7030A0"/>
              </a:solidFill>
              <a:latin typeface="Lucida Console" panose="020B060904050402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7030A0"/>
                </a:solidFill>
                <a:latin typeface="Lucida Console" panose="020B0609040504020204" pitchFamily="49" charset="0"/>
              </a:rPr>
              <a:t>Números primos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7030A0"/>
                </a:solidFill>
                <a:latin typeface="Lucida Console" panose="020B0609040504020204" pitchFamily="49" charset="0"/>
              </a:rPr>
              <a:t>Números coprimos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rgbClr val="7030A0"/>
                </a:solidFill>
                <a:latin typeface="Lucida Console" panose="020B0609040504020204" pitchFamily="49" charset="0"/>
              </a:rPr>
              <a:t>MDC </a:t>
            </a:r>
          </a:p>
        </p:txBody>
      </p:sp>
    </p:spTree>
    <p:extLst>
      <p:ext uri="{BB962C8B-B14F-4D97-AF65-F5344CB8AC3E}">
        <p14:creationId xmlns:p14="http://schemas.microsoft.com/office/powerpoint/2010/main" val="12609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4AC92-7546-2A8D-CB2D-B1AC58547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90952E-A260-EEA4-A8CB-1EE9B13DB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83AA6C8-2B5B-578D-EA80-CD31E340A5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" b="36301"/>
          <a:stretch/>
        </p:blipFill>
        <p:spPr>
          <a:xfrm>
            <a:off x="-348853" y="0"/>
            <a:ext cx="12889706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0F4F326-62C8-F5E3-7919-DE1018C6B456}"/>
              </a:ext>
            </a:extLst>
          </p:cNvPr>
          <p:cNvSpPr txBox="1"/>
          <p:nvPr/>
        </p:nvSpPr>
        <p:spPr>
          <a:xfrm>
            <a:off x="4699000" y="337533"/>
            <a:ext cx="505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rgbClr val="7030A0"/>
                </a:solidFill>
                <a:latin typeface="Lucida Console" panose="020B0609040504020204" pitchFamily="49" charset="0"/>
              </a:rPr>
              <a:t>Nosso </a:t>
            </a:r>
          </a:p>
          <a:p>
            <a:pPr algn="ctr"/>
            <a:r>
              <a:rPr lang="pt-BR" sz="4800" dirty="0">
                <a:solidFill>
                  <a:srgbClr val="7030A0"/>
                </a:solidFill>
                <a:latin typeface="Lucida Console" panose="020B0609040504020204" pitchFamily="49" charset="0"/>
              </a:rPr>
              <a:t>Código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F8F4A2-2084-2533-1289-EA661C8D1D63}"/>
              </a:ext>
            </a:extLst>
          </p:cNvPr>
          <p:cNvSpPr txBox="1"/>
          <p:nvPr/>
        </p:nvSpPr>
        <p:spPr>
          <a:xfrm>
            <a:off x="6324600" y="2666246"/>
            <a:ext cx="342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Demonstração</a:t>
            </a:r>
          </a:p>
          <a:p>
            <a:r>
              <a:rPr lang="pt-BR" sz="3200" dirty="0">
                <a:solidFill>
                  <a:srgbClr val="7030A0"/>
                </a:solidFill>
                <a:latin typeface="Lucida Console" panose="020B0609040504020204" pitchFamily="49" charset="0"/>
              </a:rPr>
              <a:t>no </a:t>
            </a:r>
            <a:r>
              <a:rPr lang="pt-BR" sz="3200" dirty="0">
                <a:solidFill>
                  <a:srgbClr val="7030A0"/>
                </a:solidFill>
                <a:latin typeface="Lucida Console" panose="020B0609040504020204" pitchFamily="49" charset="0"/>
                <a:hlinkClick r:id="rId3"/>
              </a:rPr>
              <a:t>GITHUB</a:t>
            </a:r>
            <a:endParaRPr lang="pt-BR" sz="3200" dirty="0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00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Liberation Mono</vt:lpstr>
      <vt:lpstr>Lucida Console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Antônia</dc:creator>
  <cp:lastModifiedBy>Maria Antônia</cp:lastModifiedBy>
  <cp:revision>3</cp:revision>
  <dcterms:created xsi:type="dcterms:W3CDTF">2022-06-07T18:37:36Z</dcterms:created>
  <dcterms:modified xsi:type="dcterms:W3CDTF">2022-06-07T19:50:13Z</dcterms:modified>
</cp:coreProperties>
</file>