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840" cy="35928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8120" cy="19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1" lang="pt-BR" sz="4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1" lang="pt-BR" sz="4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45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1" lang="pt-BR" sz="16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404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648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1" lang="pt-BR" sz="6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404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90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1" lang="pt-BR" sz="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2640" cy="101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2640" cy="22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1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9280" cy="63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é necessário que  haja um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000" y="360000"/>
            <a:ext cx="6819840" cy="37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eficiencia, sabendo que eventuais erros são mitigados.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metodos.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840" cy="37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1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codigo, ou seja de algo que precisa ser melhorado as falhas que são encontradas no sistema que são sempre a causa de outras falhas existentes  e que podem piorar ainda mais a situação se não são resolvidas.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9280" cy="377928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039040" y="900000"/>
            <a:ext cx="552024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180000" y="720000"/>
            <a:ext cx="9179280" cy="34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sulficientes para garantir a eficiência desta entrega. </a:t>
            </a:r>
            <a:endParaRPr b="1" lang="pt-BR" sz="24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44520" y="2695320"/>
            <a:ext cx="332100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1" lang="pt-BR" sz="60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15680" y="6155640"/>
            <a:ext cx="43945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1" lang="pt-BR" sz="16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70560" y="6494400"/>
            <a:ext cx="388404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90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1" lang="pt-BR" sz="800" spc="-1" strike="noStrike">
              <a:solidFill>
                <a:srgbClr val="ffff00"/>
              </a:solidFill>
              <a:highlight>
                <a:srgbClr val="111111"/>
              </a:highlight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13309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2023-09-25T20:41:28Z</dcterms:modified>
  <cp:revision>68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