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2120" cy="35856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68558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7400" cy="191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3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3320" cy="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576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3320" cy="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4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1920" cy="101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1920" cy="22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720" y="360000"/>
            <a:ext cx="7198560" cy="63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um processo de suma importância será executado  denominado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60720" y="360000"/>
            <a:ext cx="7198560" cy="63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Verificadores estáticos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Style checker: verifica suas definições, estilo em que é programado.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Bug checker: Como o nome mesmo diz ele verifica automaticamente  os  erros que possam existir.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360000"/>
            <a:ext cx="6819120" cy="37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Benefícios da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Facilidade de encontrar erros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Visão objetiva de onde pode ter falhado.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Perspectiva diferente para facilitar estudos.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Foco em outros tipos de eficiência, sabendo que eventuais erros são mitigados.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Algumas métricas medidas pela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Números de linhas de código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Complexidade ciclomática- mede caminhos independentes que tenham pelo menos uma aresta que ainda não tenha sido percorrida por nenhum outro caminho(pode determinar quais testes vem depois).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Falta de coesão em métodos (mede a responsabilidade pelo 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LCOM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, quanto mais tem menos coesa é a classe).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360000" y="360000"/>
            <a:ext cx="6819120" cy="37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Rules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Regras especificas de cada análise que encontra e categoriza os code smells.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Estas ferramentas possibilitam as empresas ativar e inativar estas regras ou ate mesmo inserir suas próprias regras se assim acharem necessário.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código, ou seja de algo que precisa ser melhorado nem sempre são falhas, mas podem ser a  causa de outras falhas existentes  e que podem piorar ainda mais a situação se não são resolvidas.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8998560" cy="37785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039040" y="900000"/>
            <a:ext cx="55195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180000" y="720000"/>
            <a:ext cx="9178560" cy="342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ferramenta garante a segurança necessária e através disso podemos obter  os relatórios que podem nos trazer feedbacks esperados com a precisão e agilidade suficientes para garantir a eficiência desta entrega.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44520" y="2695320"/>
            <a:ext cx="3320280" cy="10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915680" y="6155640"/>
            <a:ext cx="4393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170560" y="6494400"/>
            <a:ext cx="3883320" cy="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4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14663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2023-09-27T16:12:15Z</dcterms:modified>
  <cp:revision>83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