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3" descr=""/>
          <p:cNvPicPr/>
          <p:nvPr/>
        </p:nvPicPr>
        <p:blipFill>
          <a:blip r:embed="rId2"/>
          <a:stretch/>
        </p:blipFill>
        <p:spPr>
          <a:xfrm>
            <a:off x="10266840" y="6244920"/>
            <a:ext cx="1573560" cy="360000"/>
          </a:xfrm>
          <a:prstGeom prst="rect">
            <a:avLst/>
          </a:prstGeom>
          <a:ln w="0">
            <a:noFill/>
          </a:ln>
        </p:spPr>
      </p:pic>
      <p:pic>
        <p:nvPicPr>
          <p:cNvPr id="1" name="Imagem 2" descr=""/>
          <p:cNvPicPr/>
          <p:nvPr/>
        </p:nvPicPr>
        <p:blipFill>
          <a:blip r:embed="rId3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m 2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60000" y="1681920"/>
            <a:ext cx="6378840" cy="191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4800" spc="-1" strike="noStrike">
                <a:solidFill>
                  <a:srgbClr val="ff4801"/>
                </a:solidFill>
                <a:latin typeface="Calibri"/>
                <a:ea typeface="Verdana"/>
              </a:rPr>
              <a:t>Sprint 14 - Análise Estática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4800" spc="-1" strike="noStrike">
                <a:solidFill>
                  <a:srgbClr val="ff4801"/>
                </a:solidFill>
                <a:latin typeface="Calibri"/>
                <a:ea typeface="Verdana"/>
              </a:rPr>
              <a:t>Cleartech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7915680" y="6155640"/>
            <a:ext cx="43952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i="1" lang="pt-BR" sz="1600" spc="-1" strike="noStrike">
                <a:solidFill>
                  <a:srgbClr val="ffffff"/>
                </a:solidFill>
                <a:latin typeface="Calibri"/>
                <a:ea typeface="Verdana"/>
              </a:rPr>
              <a:t>Por: Gisele de Oliveira Christo Santos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8170560" y="6494400"/>
            <a:ext cx="3884760" cy="21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127760" y="148320"/>
            <a:ext cx="288720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60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Conceito</a:t>
            </a:r>
            <a:endParaRPr b="0" lang="pt-BR" sz="6000" spc="-1" strike="noStrike">
              <a:solidFill>
                <a:srgbClr val="ffff00"/>
              </a:solidFill>
              <a:highlight>
                <a:srgbClr val="111111"/>
              </a:highlight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87880" y="6494400"/>
            <a:ext cx="3884760" cy="21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800" spc="296" strike="noStrike">
                <a:solidFill>
                  <a:srgbClr val="808080"/>
                </a:solidFill>
                <a:latin typeface="Arial"/>
                <a:ea typeface="Calibri"/>
              </a:rPr>
              <a:t>CLASSIFICAÇÃO: DOCUMENTO CONFIDENCIAL</a:t>
            </a:r>
            <a:endParaRPr b="0" lang="pt-BR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36720" y="1243800"/>
            <a:ext cx="6093360" cy="1012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Devido ao aumento das demandas de contratação de softwares pelo mercado está crescendo cada vez mais a necessidade do controle de qualidade que cada um entrega ao cliente final.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Mesmo tendo vários fatores para que seja desencadeado um determinado problema, a maioria ainda tem como principal causa a falha humana.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Para viabilizar o rastreio de tais falhas temos várias ferramentas, impedindo que  a maioria ocorra em ambienta de execução.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7030800" y="1582200"/>
            <a:ext cx="6093360" cy="22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 txBox="1"/>
          <p:nvPr/>
        </p:nvSpPr>
        <p:spPr>
          <a:xfrm>
            <a:off x="360000" y="360000"/>
            <a:ext cx="7200000" cy="635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24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Analise Estática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	</a:t>
            </a: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Para se ter um código de qualidade é necessário que  haja um processo de validação e verificação, e dentro deste processo temos a análise estática para inspecionar este código de maneira automatizada,enxergando falhas sem que o software esteja completamente desenvolvido e em execução, reduzindo custos  e otimizando processos.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	</a:t>
            </a: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Com a utilização da análise estática temos a redução de erros.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 txBox="1"/>
          <p:nvPr/>
        </p:nvSpPr>
        <p:spPr>
          <a:xfrm>
            <a:off x="180000" y="540000"/>
            <a:ext cx="12369600" cy="137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Conclusão.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Paras  fazer uma entrega de qualidade sempre  se faz necessário  o  acompanhamento das entregas que são feitas, e a escolha de uma boa ferramanta garante a segurança necessária e através disso podemos obter  os relatórios que podem nos trazer feedbacks esperados com a precisão e agilidade sulficientes para garantir a eficiência desta entrega.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708120" y="438840"/>
            <a:ext cx="8831880" cy="4241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24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Code Smell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24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	</a:t>
            </a:r>
            <a:r>
              <a:rPr b="0" lang="pt-BR" sz="24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O code smell significa o cheiro de codigo, ou seja de algo que precisa ser melhorado as falhas que são encontradas no sistema que são sempre a causa de outras falhas existentes  e que podem piiorar ainda mais a situação se não são resolvidas.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260000" y="1620000"/>
            <a:ext cx="9000000" cy="3780000"/>
          </a:xfrm>
          <a:prstGeom prst="rect">
            <a:avLst/>
          </a:prstGeom>
          <a:ln w="0">
            <a:noFill/>
          </a:ln>
        </p:spPr>
      </p:pic>
      <p:sp>
        <p:nvSpPr>
          <p:cNvPr id="90" name=""/>
          <p:cNvSpPr txBox="1"/>
          <p:nvPr/>
        </p:nvSpPr>
        <p:spPr>
          <a:xfrm>
            <a:off x="2039040" y="900000"/>
            <a:ext cx="5520960" cy="461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24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Exemplo de code smell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"/>
          <p:cNvSpPr txBox="1"/>
          <p:nvPr/>
        </p:nvSpPr>
        <p:spPr>
          <a:xfrm>
            <a:off x="180000" y="720000"/>
            <a:ext cx="9180000" cy="342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24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Conclusão.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24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	</a:t>
            </a:r>
            <a:r>
              <a:rPr b="0" lang="pt-BR" sz="24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Para  fazer uma entrega de qualidade sempre  se faz necessário  o  acompanhamento das entregas que são feitas, e a escolha de uma boa ferramanta garante a segurança necessária e através disso podemos obter  os relatórios que podem nos trazer feedbacks esperados com a precisão e agilidade sulficientes para garantir a eficiência desta entrega. 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144520" y="2695320"/>
            <a:ext cx="332172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6000" spc="-1" strike="noStrike">
                <a:solidFill>
                  <a:srgbClr val="ff4801"/>
                </a:solidFill>
                <a:latin typeface="Calibri"/>
                <a:ea typeface="Verdana"/>
              </a:rPr>
              <a:t>Obrigada!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915680" y="6155640"/>
            <a:ext cx="43952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i="1" lang="pt-BR" sz="1600" spc="-1" strike="noStrike">
                <a:solidFill>
                  <a:srgbClr val="ffffff"/>
                </a:solidFill>
                <a:latin typeface="Calibri"/>
                <a:ea typeface="Verdana"/>
              </a:rPr>
              <a:t>Gisele de Oliveira Christo Santos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8170560" y="6494400"/>
            <a:ext cx="3884760" cy="21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800" spc="296" strike="noStrike">
                <a:solidFill>
                  <a:srgbClr val="bfbfbf"/>
                </a:solidFill>
                <a:latin typeface="Arial"/>
                <a:ea typeface="Calibri"/>
              </a:rPr>
              <a:t>CLASSIFICAÇÃO: DOCUMENTO CONFIDENCIAL</a:t>
            </a:r>
            <a:endParaRPr b="0" lang="pt-BR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13013</TotalTime>
  <Application>LibreOffice/7.5.3.2$Windows_X86_64 LibreOffice_project/9f56dff12ba03b9acd7730a5a481eea045e468f3</Application>
  <AppVersion>15.0000</AppVersion>
  <Words>293</Words>
  <Paragraphs>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2022-01-13T17:31:58Z</dcterms:created>
  <dc:creator>Gabriella Delamarque Zucheram</dc:creator>
  <dc:description/>
  <dc:language>pt-BR</dc:language>
  <cp:lastModifiedBy/>
  <dcterms:modified xsi:type="dcterms:W3CDTF">2023-09-25T15:34:22Z</dcterms:modified>
  <cp:revision>62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20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23</vt:i4>
  </property>
</Properties>
</file>