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2480" cy="35892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7760" cy="19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612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2280" cy="10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2280" cy="22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720" y="360000"/>
            <a:ext cx="7198920" cy="63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um processo de suma importância será executado  denominado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Benefícios da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Facilidade de encontrar erros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Visão objetiva de onde pode ter falhado.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Perspectiva diferente para facilitar estudos.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Foco em outros tipos de eficiencia, sabendo que eventuais erros são mitigados.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Algumas métricas medidas pela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Números de linhas de código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Complexidade ciclomática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Falta de coesão em metodos.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Rules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Regras especificas de cada análise que encontra e categoriza os code smells.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Estas ferramentas possibilitam as empresas ativar e inativar estas regras ou ate mesmo inserir suas próprias regras se assim acharem necessário.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codigo, ou seja de algo que precisa ser melhorado as falhas que são encontradas no sistema que são sempre a causa de outras falhas existentes  e que podem piorar ainda mais a situação se não são resolvidas.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8998920" cy="37789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039040" y="900000"/>
            <a:ext cx="55198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180000" y="720000"/>
            <a:ext cx="9178920" cy="34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ferramenta garante a segurança necessária e através disso podemos obter  os relatórios que podem nos trazer feedbacks esperados com a precisão e agilidade sulficientes para garantir a eficiência desta entrega.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44520" y="2695320"/>
            <a:ext cx="332064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13440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2023-09-26T16:55:43Z</dcterms:modified>
  <cp:revision>70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