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480" cy="35892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7760" cy="19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612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2280" cy="10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228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8920" cy="63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um processo de suma importância será executado  denominado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eficiencia, sabendo que eventuais erros são mitigados.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ciclomática- mede caminhos independentes que tenham pelo menos uma aresta que ainda não tenha sido percorrida por nenhum outro caminho(pode determinar quais testes vem depois).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métodos.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codigo, ou seja de algo que precisa ser melhorado as falhas que são encontradas no sistema que são sempre a causa de outras falhas existentes  e que podem piorar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8920" cy="37789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039040" y="900000"/>
            <a:ext cx="55198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180000" y="720000"/>
            <a:ext cx="917892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sulficientes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44520" y="2695320"/>
            <a:ext cx="33206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13465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2023-09-26T17:20:01Z</dcterms:modified>
  <cp:revision>74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